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 id="2147483745" r:id="rId2"/>
    <p:sldMasterId id="2147483749" r:id="rId3"/>
    <p:sldMasterId id="2147483753" r:id="rId4"/>
    <p:sldMasterId id="2147483757" r:id="rId5"/>
  </p:sldMasterIdLst>
  <p:notesMasterIdLst>
    <p:notesMasterId r:id="rId79"/>
  </p:notesMasterIdLst>
  <p:handoutMasterIdLst>
    <p:handoutMasterId r:id="rId80"/>
  </p:handoutMasterIdLst>
  <p:sldIdLst>
    <p:sldId id="704" r:id="rId6"/>
    <p:sldId id="3179" r:id="rId7"/>
    <p:sldId id="3180" r:id="rId8"/>
    <p:sldId id="3120" r:id="rId9"/>
    <p:sldId id="3121" r:id="rId10"/>
    <p:sldId id="3145" r:id="rId11"/>
    <p:sldId id="3146" r:id="rId12"/>
    <p:sldId id="713" r:id="rId13"/>
    <p:sldId id="3101" r:id="rId14"/>
    <p:sldId id="3122" r:id="rId15"/>
    <p:sldId id="3124" r:id="rId16"/>
    <p:sldId id="3123" r:id="rId17"/>
    <p:sldId id="3181" r:id="rId18"/>
    <p:sldId id="3125" r:id="rId19"/>
    <p:sldId id="3147" r:id="rId20"/>
    <p:sldId id="3127" r:id="rId21"/>
    <p:sldId id="3148" r:id="rId22"/>
    <p:sldId id="3156" r:id="rId23"/>
    <p:sldId id="3182" r:id="rId24"/>
    <p:sldId id="3135" r:id="rId25"/>
    <p:sldId id="3183" r:id="rId26"/>
    <p:sldId id="3202" r:id="rId27"/>
    <p:sldId id="3129" r:id="rId28"/>
    <p:sldId id="3130" r:id="rId29"/>
    <p:sldId id="3159" r:id="rId30"/>
    <p:sldId id="3203" r:id="rId31"/>
    <p:sldId id="3204" r:id="rId32"/>
    <p:sldId id="3205" r:id="rId33"/>
    <p:sldId id="3206" r:id="rId34"/>
    <p:sldId id="3207" r:id="rId35"/>
    <p:sldId id="3212" r:id="rId36"/>
    <p:sldId id="3213" r:id="rId37"/>
    <p:sldId id="3110" r:id="rId38"/>
    <p:sldId id="3111" r:id="rId39"/>
    <p:sldId id="3114" r:id="rId40"/>
    <p:sldId id="3139" r:id="rId41"/>
    <p:sldId id="3138" r:id="rId42"/>
    <p:sldId id="3133" r:id="rId43"/>
    <p:sldId id="3134" r:id="rId44"/>
    <p:sldId id="3102" r:id="rId45"/>
    <p:sldId id="3104" r:id="rId46"/>
    <p:sldId id="3118" r:id="rId47"/>
    <p:sldId id="3184" r:id="rId48"/>
    <p:sldId id="3190" r:id="rId49"/>
    <p:sldId id="3191" r:id="rId50"/>
    <p:sldId id="3192" r:id="rId51"/>
    <p:sldId id="3189" r:id="rId52"/>
    <p:sldId id="3193" r:id="rId53"/>
    <p:sldId id="3185" r:id="rId54"/>
    <p:sldId id="3150" r:id="rId55"/>
    <p:sldId id="3141" r:id="rId56"/>
    <p:sldId id="3142" r:id="rId57"/>
    <p:sldId id="3149" r:id="rId58"/>
    <p:sldId id="3105" r:id="rId59"/>
    <p:sldId id="3144" r:id="rId60"/>
    <p:sldId id="3151" r:id="rId61"/>
    <p:sldId id="3167" r:id="rId62"/>
    <p:sldId id="3187" r:id="rId63"/>
    <p:sldId id="3160" r:id="rId64"/>
    <p:sldId id="3161" r:id="rId65"/>
    <p:sldId id="3162" r:id="rId66"/>
    <p:sldId id="3163" r:id="rId67"/>
    <p:sldId id="3164" r:id="rId68"/>
    <p:sldId id="3165" r:id="rId69"/>
    <p:sldId id="3166" r:id="rId70"/>
    <p:sldId id="3208" r:id="rId71"/>
    <p:sldId id="3209" r:id="rId72"/>
    <p:sldId id="3210" r:id="rId73"/>
    <p:sldId id="3211" r:id="rId74"/>
    <p:sldId id="3186" r:id="rId75"/>
    <p:sldId id="3214" r:id="rId76"/>
    <p:sldId id="3215" r:id="rId77"/>
    <p:sldId id="3216" r:id="rId78"/>
  </p:sldIdLst>
  <p:sldSz cx="12192000" cy="6858000"/>
  <p:notesSz cx="9926638" cy="6797675"/>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341" userDrawn="1">
          <p15:clr>
            <a:srgbClr val="A4A3A4"/>
          </p15:clr>
        </p15:guide>
        <p15:guide id="2" pos="39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657"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D84F14"/>
    <a:srgbClr val="31511C"/>
    <a:srgbClr val="ED7D31"/>
    <a:srgbClr val="0000FF"/>
    <a:srgbClr val="EDAE14"/>
    <a:srgbClr val="FF0000"/>
    <a:srgbClr val="0072BD"/>
    <a:srgbClr val="0066B7"/>
    <a:srgbClr val="D951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보통 스타일 4 - 강조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8B1032C-EA38-4F05-BA0D-38AFFFC7BED3}" styleName="밝은 스타일 3 - 강조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75DCB02-9BB8-47FD-8907-85C794F793BA}" styleName="테마 스타일 1 - 강조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1E4AEA4-8DFA-4A89-87EB-49C32662AFE0}" styleName="보통 스타일 2 - 강조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7292A2E-F333-43FB-9621-5CBBE7FDCDCB}" styleName="밝은 스타일 2 - 강조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밝은 스타일 2 - 강조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301B821-A1FF-4177-AEE7-76D212191A09}" styleName="보통 스타일 1 - 강조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보통 스타일 1 - 강조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보통 스타일 2 - 강조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D083AE6-46FA-4A59-8FB0-9F97EB10719F}" styleName="밝은 스타일 3 - 강조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밝은 스타일 3 - 강조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0A1B5D5-9B99-4C35-A422-299274C87663}" styleName="보통 스타일 1 - 강조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보통 스타일 2 - 강조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보통 스타일 2 - 강조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밝은 스타일 2 - 강조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EB9631B5-78F2-41C9-869B-9F39066F8104}" styleName="보통 스타일 3 - 강조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E9639D4-E3E2-4D34-9284-5A2195B3D0D7}" styleName="밝은 스타일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5BE263C-DBD7-4A20-BB59-AAB30ACAA65A}" styleName="보통 스타일 3 - 강조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12C8C85-51F0-491E-9774-3900AFEF0FD7}" styleName="밝은 스타일 2 - 강조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93D81CF-94F2-401A-BA57-92F5A7B2D0C5}" styleName="보통 스타일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4C1A8A3-306A-4EB7-A6B1-4F7E0EB9C5D6}" styleName="보통 스타일 3 - 강조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보통 스타일 2 - 강조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90" autoAdjust="0"/>
    <p:restoredTop sz="88940" autoAdjust="0"/>
  </p:normalViewPr>
  <p:slideViewPr>
    <p:cSldViewPr>
      <p:cViewPr>
        <p:scale>
          <a:sx n="75" d="100"/>
          <a:sy n="75" d="100"/>
        </p:scale>
        <p:origin x="-1186" y="-365"/>
      </p:cViewPr>
      <p:guideLst>
        <p:guide orient="horz" pos="2341"/>
        <p:guide pos="39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8" d="100"/>
        <a:sy n="58" d="100"/>
      </p:scale>
      <p:origin x="0" y="-55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theme" Target="theme/theme1.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notesMaster" Target="notesMasters/notesMaster1.xml"/><Relationship Id="rId5" Type="http://schemas.openxmlformats.org/officeDocument/2006/relationships/slideMaster" Target="slideMasters/slideMaster5.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61" Type="http://schemas.openxmlformats.org/officeDocument/2006/relationships/slide" Target="slides/slide56.xml"/><Relationship Id="rId8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 Id="rId6" Type="http://schemas.openxmlformats.org/officeDocument/2006/relationships/image" Target="../media/image68.wmf"/><Relationship Id="rId5" Type="http://schemas.openxmlformats.org/officeDocument/2006/relationships/image" Target="../media/image67.wmf"/><Relationship Id="rId4" Type="http://schemas.openxmlformats.org/officeDocument/2006/relationships/image" Target="../media/image66.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4.wmf"/><Relationship Id="rId4" Type="http://schemas.openxmlformats.org/officeDocument/2006/relationships/image" Target="../media/image63.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image" Target="../media/image68.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image" Target="../media/image71.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74.wmf"/><Relationship Id="rId1" Type="http://schemas.openxmlformats.org/officeDocument/2006/relationships/image" Target="../media/image73.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image" Target="../media/image75.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77.wmf"/><Relationship Id="rId1" Type="http://schemas.openxmlformats.org/officeDocument/2006/relationships/image" Target="../media/image76.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image" Target="../media/image78.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8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8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86.wmf"/><Relationship Id="rId1" Type="http://schemas.openxmlformats.org/officeDocument/2006/relationships/image" Target="../media/image85.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88.wmf"/><Relationship Id="rId1" Type="http://schemas.openxmlformats.org/officeDocument/2006/relationships/image" Target="../media/image87.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89.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90.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00.wmf"/></Relationships>
</file>

<file path=ppt/drawings/_rels/vmlDrawing25.v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image" Target="../media/image47.wmf"/><Relationship Id="rId7" Type="http://schemas.openxmlformats.org/officeDocument/2006/relationships/image" Target="../media/image49.wmf"/><Relationship Id="rId2" Type="http://schemas.openxmlformats.org/officeDocument/2006/relationships/image" Target="../media/image46.wmf"/><Relationship Id="rId1" Type="http://schemas.openxmlformats.org/officeDocument/2006/relationships/image" Target="../media/image45.wmf"/><Relationship Id="rId6" Type="http://schemas.openxmlformats.org/officeDocument/2006/relationships/image" Target="../media/image137.wmf"/><Relationship Id="rId5" Type="http://schemas.openxmlformats.org/officeDocument/2006/relationships/image" Target="../media/image136.wmf"/><Relationship Id="rId4" Type="http://schemas.openxmlformats.org/officeDocument/2006/relationships/image" Target="../media/image48.wmf"/></Relationships>
</file>

<file path=ppt/drawings/_rels/vmlDrawing26.v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image" Target="../media/image53.wmf"/><Relationship Id="rId7" Type="http://schemas.openxmlformats.org/officeDocument/2006/relationships/image" Target="../media/image55.wmf"/><Relationship Id="rId2" Type="http://schemas.openxmlformats.org/officeDocument/2006/relationships/image" Target="../media/image52.wmf"/><Relationship Id="rId1" Type="http://schemas.openxmlformats.org/officeDocument/2006/relationships/image" Target="../media/image51.wmf"/><Relationship Id="rId6" Type="http://schemas.openxmlformats.org/officeDocument/2006/relationships/image" Target="../media/image139.wmf"/><Relationship Id="rId5" Type="http://schemas.openxmlformats.org/officeDocument/2006/relationships/image" Target="../media/image138.wmf"/><Relationship Id="rId4" Type="http://schemas.openxmlformats.org/officeDocument/2006/relationships/image" Target="../media/image54.wmf"/></Relationships>
</file>

<file path=ppt/drawings/_rels/vmlDrawing27.v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image" Target="../media/image59.wmf"/><Relationship Id="rId7" Type="http://schemas.openxmlformats.org/officeDocument/2006/relationships/image" Target="../media/image61.wmf"/><Relationship Id="rId2" Type="http://schemas.openxmlformats.org/officeDocument/2006/relationships/image" Target="../media/image58.wmf"/><Relationship Id="rId1" Type="http://schemas.openxmlformats.org/officeDocument/2006/relationships/image" Target="../media/image57.wmf"/><Relationship Id="rId6" Type="http://schemas.openxmlformats.org/officeDocument/2006/relationships/image" Target="../media/image141.wmf"/><Relationship Id="rId5" Type="http://schemas.openxmlformats.org/officeDocument/2006/relationships/image" Target="../media/image140.wmf"/><Relationship Id="rId4" Type="http://schemas.openxmlformats.org/officeDocument/2006/relationships/image" Target="../media/image60.wmf"/></Relationships>
</file>

<file path=ppt/drawings/_rels/vmlDrawing28.v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image" Target="../media/image65.wmf"/><Relationship Id="rId7" Type="http://schemas.openxmlformats.org/officeDocument/2006/relationships/image" Target="../media/image67.wmf"/><Relationship Id="rId2" Type="http://schemas.openxmlformats.org/officeDocument/2006/relationships/image" Target="../media/image64.wmf"/><Relationship Id="rId1" Type="http://schemas.openxmlformats.org/officeDocument/2006/relationships/image" Target="../media/image63.wmf"/><Relationship Id="rId6" Type="http://schemas.openxmlformats.org/officeDocument/2006/relationships/image" Target="../media/image143.wmf"/><Relationship Id="rId5" Type="http://schemas.openxmlformats.org/officeDocument/2006/relationships/image" Target="../media/image142.wmf"/><Relationship Id="rId4" Type="http://schemas.openxmlformats.org/officeDocument/2006/relationships/image" Target="../media/image6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6" Type="http://schemas.openxmlformats.org/officeDocument/2006/relationships/image" Target="../media/image50.wmf"/><Relationship Id="rId5" Type="http://schemas.openxmlformats.org/officeDocument/2006/relationships/image" Target="../media/image49.wmf"/><Relationship Id="rId4" Type="http://schemas.openxmlformats.org/officeDocument/2006/relationships/image" Target="../media/image4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 Id="rId6" Type="http://schemas.openxmlformats.org/officeDocument/2006/relationships/image" Target="../media/image56.wmf"/><Relationship Id="rId5" Type="http://schemas.openxmlformats.org/officeDocument/2006/relationships/image" Target="../media/image55.wmf"/><Relationship Id="rId4" Type="http://schemas.openxmlformats.org/officeDocument/2006/relationships/image" Target="../media/image5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 Id="rId6" Type="http://schemas.openxmlformats.org/officeDocument/2006/relationships/image" Target="../media/image62.wmf"/><Relationship Id="rId5" Type="http://schemas.openxmlformats.org/officeDocument/2006/relationships/image" Target="../media/image61.wmf"/><Relationship Id="rId4" Type="http://schemas.openxmlformats.org/officeDocument/2006/relationships/image" Target="../media/image6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3"/>
            <a:ext cx="4302625" cy="340266"/>
          </a:xfrm>
          <a:prstGeom prst="rect">
            <a:avLst/>
          </a:prstGeom>
        </p:spPr>
        <p:txBody>
          <a:bodyPr vert="horz" lIns="91398" tIns="45700" rIns="91398" bIns="45700" rtlCol="0"/>
          <a:lstStyle>
            <a:lvl1pPr algn="l">
              <a:defRPr sz="1200"/>
            </a:lvl1pPr>
          </a:lstStyle>
          <a:p>
            <a:endParaRPr lang="ko-KR" altLang="en-US"/>
          </a:p>
        </p:txBody>
      </p:sp>
      <p:sp>
        <p:nvSpPr>
          <p:cNvPr id="3" name="날짜 개체 틀 2"/>
          <p:cNvSpPr>
            <a:spLocks noGrp="1"/>
          </p:cNvSpPr>
          <p:nvPr>
            <p:ph type="dt" sz="quarter" idx="1"/>
          </p:nvPr>
        </p:nvSpPr>
        <p:spPr>
          <a:xfrm>
            <a:off x="5621697" y="3"/>
            <a:ext cx="4302625" cy="340266"/>
          </a:xfrm>
          <a:prstGeom prst="rect">
            <a:avLst/>
          </a:prstGeom>
        </p:spPr>
        <p:txBody>
          <a:bodyPr vert="horz" lIns="91398" tIns="45700" rIns="91398" bIns="45700" rtlCol="0"/>
          <a:lstStyle>
            <a:lvl1pPr algn="r">
              <a:defRPr sz="1200"/>
            </a:lvl1pPr>
          </a:lstStyle>
          <a:p>
            <a:fld id="{CBB9F822-20A6-4077-B37E-B4DCADC64AF5}" type="datetimeFigureOut">
              <a:rPr lang="ko-KR" altLang="en-US" smtClean="0"/>
              <a:pPr/>
              <a:t>2020-06-08</a:t>
            </a:fld>
            <a:endParaRPr lang="ko-KR" altLang="en-US"/>
          </a:p>
        </p:txBody>
      </p:sp>
      <p:sp>
        <p:nvSpPr>
          <p:cNvPr id="4" name="바닥글 개체 틀 3"/>
          <p:cNvSpPr>
            <a:spLocks noGrp="1"/>
          </p:cNvSpPr>
          <p:nvPr>
            <p:ph type="ftr" sz="quarter" idx="2"/>
          </p:nvPr>
        </p:nvSpPr>
        <p:spPr>
          <a:xfrm>
            <a:off x="0" y="6456326"/>
            <a:ext cx="4302625" cy="340265"/>
          </a:xfrm>
          <a:prstGeom prst="rect">
            <a:avLst/>
          </a:prstGeom>
        </p:spPr>
        <p:txBody>
          <a:bodyPr vert="horz" lIns="91398" tIns="45700" rIns="91398" bIns="45700"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5621697" y="6456326"/>
            <a:ext cx="4302625" cy="340265"/>
          </a:xfrm>
          <a:prstGeom prst="rect">
            <a:avLst/>
          </a:prstGeom>
        </p:spPr>
        <p:txBody>
          <a:bodyPr vert="horz" lIns="91398" tIns="45700" rIns="91398" bIns="45700" rtlCol="0" anchor="b"/>
          <a:lstStyle>
            <a:lvl1pPr algn="r">
              <a:defRPr sz="1200"/>
            </a:lvl1pPr>
          </a:lstStyle>
          <a:p>
            <a:fld id="{FD4621C6-06B1-44BC-85B2-74FB3BE224B9}" type="slidenum">
              <a:rPr lang="ko-KR" altLang="en-US" smtClean="0"/>
              <a:pPr/>
              <a:t>‹#›</a:t>
            </a:fld>
            <a:endParaRPr lang="ko-KR" altLang="en-US"/>
          </a:p>
        </p:txBody>
      </p:sp>
    </p:spTree>
    <p:extLst>
      <p:ext uri="{BB962C8B-B14F-4D97-AF65-F5344CB8AC3E}">
        <p14:creationId xmlns:p14="http://schemas.microsoft.com/office/powerpoint/2010/main" val="9089962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2" y="4"/>
            <a:ext cx="4301546" cy="339884"/>
          </a:xfrm>
          <a:prstGeom prst="rect">
            <a:avLst/>
          </a:prstGeom>
        </p:spPr>
        <p:txBody>
          <a:bodyPr vert="horz" lIns="91398" tIns="45700" rIns="91398" bIns="45700" rtlCol="0"/>
          <a:lstStyle>
            <a:lvl1pPr algn="l">
              <a:defRPr sz="1200"/>
            </a:lvl1pPr>
          </a:lstStyle>
          <a:p>
            <a:endParaRPr lang="ko-KR" altLang="en-US"/>
          </a:p>
        </p:txBody>
      </p:sp>
      <p:sp>
        <p:nvSpPr>
          <p:cNvPr id="3" name="날짜 개체 틀 2"/>
          <p:cNvSpPr>
            <a:spLocks noGrp="1"/>
          </p:cNvSpPr>
          <p:nvPr>
            <p:ph type="dt" idx="1"/>
          </p:nvPr>
        </p:nvSpPr>
        <p:spPr>
          <a:xfrm>
            <a:off x="5622800" y="4"/>
            <a:ext cx="4301546" cy="339884"/>
          </a:xfrm>
          <a:prstGeom prst="rect">
            <a:avLst/>
          </a:prstGeom>
        </p:spPr>
        <p:txBody>
          <a:bodyPr vert="horz" lIns="91398" tIns="45700" rIns="91398" bIns="45700" rtlCol="0"/>
          <a:lstStyle>
            <a:lvl1pPr algn="r">
              <a:defRPr sz="1200"/>
            </a:lvl1pPr>
          </a:lstStyle>
          <a:p>
            <a:fld id="{E0DFD4FD-58B1-4829-8BDD-B87221FB7E76}" type="datetimeFigureOut">
              <a:rPr lang="ko-KR" altLang="en-US" smtClean="0"/>
              <a:pPr/>
              <a:t>2020-06-08</a:t>
            </a:fld>
            <a:endParaRPr lang="ko-KR" altLang="en-US"/>
          </a:p>
        </p:txBody>
      </p:sp>
      <p:sp>
        <p:nvSpPr>
          <p:cNvPr id="4" name="슬라이드 이미지 개체 틀 3"/>
          <p:cNvSpPr>
            <a:spLocks noGrp="1" noRot="1" noChangeAspect="1"/>
          </p:cNvSpPr>
          <p:nvPr>
            <p:ph type="sldImg" idx="2"/>
          </p:nvPr>
        </p:nvSpPr>
        <p:spPr>
          <a:xfrm>
            <a:off x="2697163" y="509588"/>
            <a:ext cx="4532312" cy="2549525"/>
          </a:xfrm>
          <a:prstGeom prst="rect">
            <a:avLst/>
          </a:prstGeom>
          <a:noFill/>
          <a:ln w="12700">
            <a:solidFill>
              <a:prstClr val="black"/>
            </a:solidFill>
          </a:ln>
        </p:spPr>
        <p:txBody>
          <a:bodyPr vert="horz" lIns="91398" tIns="45700" rIns="91398" bIns="45700" rtlCol="0" anchor="ctr"/>
          <a:lstStyle/>
          <a:p>
            <a:endParaRPr lang="ko-KR" altLang="en-US"/>
          </a:p>
        </p:txBody>
      </p:sp>
      <p:sp>
        <p:nvSpPr>
          <p:cNvPr id="5" name="슬라이드 노트 개체 틀 4"/>
          <p:cNvSpPr>
            <a:spLocks noGrp="1"/>
          </p:cNvSpPr>
          <p:nvPr>
            <p:ph type="body" sz="quarter" idx="3"/>
          </p:nvPr>
        </p:nvSpPr>
        <p:spPr>
          <a:xfrm>
            <a:off x="992668" y="3228900"/>
            <a:ext cx="7941310" cy="3058953"/>
          </a:xfrm>
          <a:prstGeom prst="rect">
            <a:avLst/>
          </a:prstGeom>
        </p:spPr>
        <p:txBody>
          <a:bodyPr vert="horz" lIns="91398" tIns="45700" rIns="91398" bIns="4570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2" y="6456613"/>
            <a:ext cx="4301546" cy="339884"/>
          </a:xfrm>
          <a:prstGeom prst="rect">
            <a:avLst/>
          </a:prstGeom>
        </p:spPr>
        <p:txBody>
          <a:bodyPr vert="horz" lIns="91398" tIns="45700" rIns="91398" bIns="4570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5622800" y="6456613"/>
            <a:ext cx="4301546" cy="339884"/>
          </a:xfrm>
          <a:prstGeom prst="rect">
            <a:avLst/>
          </a:prstGeom>
        </p:spPr>
        <p:txBody>
          <a:bodyPr vert="horz" lIns="91398" tIns="45700" rIns="91398" bIns="45700" rtlCol="0" anchor="b"/>
          <a:lstStyle>
            <a:lvl1pPr algn="r">
              <a:defRPr sz="1200"/>
            </a:lvl1pPr>
          </a:lstStyle>
          <a:p>
            <a:fld id="{2A5EABB3-03CD-4B36-A781-90C2C8F09B65}" type="slidenum">
              <a:rPr lang="ko-KR" altLang="en-US" smtClean="0"/>
              <a:pPr/>
              <a:t>‹#›</a:t>
            </a:fld>
            <a:endParaRPr lang="ko-KR" altLang="en-US"/>
          </a:p>
        </p:txBody>
      </p:sp>
    </p:spTree>
    <p:extLst>
      <p:ext uri="{BB962C8B-B14F-4D97-AF65-F5344CB8AC3E}">
        <p14:creationId xmlns:p14="http://schemas.microsoft.com/office/powerpoint/2010/main" val="3125423200"/>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슬라이드 이미지 개체 틀 1">
            <a:extLst>
              <a:ext uri="{FF2B5EF4-FFF2-40B4-BE49-F238E27FC236}">
                <a16:creationId xmlns="" xmlns:a16="http://schemas.microsoft.com/office/drawing/2014/main" id="{AB89638F-09B6-4A8F-9E72-1510A77153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슬라이드 노트 개체 틀 2">
            <a:extLst>
              <a:ext uri="{FF2B5EF4-FFF2-40B4-BE49-F238E27FC236}">
                <a16:creationId xmlns="" xmlns:a16="http://schemas.microsoft.com/office/drawing/2014/main" id="{C481963A-1B81-43C7-BE92-3243E1EB362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ko-KR" altLang="en-US"/>
          </a:p>
        </p:txBody>
      </p:sp>
      <p:sp>
        <p:nvSpPr>
          <p:cNvPr id="4" name="슬라이드 번호 개체 틀 3">
            <a:extLst>
              <a:ext uri="{FF2B5EF4-FFF2-40B4-BE49-F238E27FC236}">
                <a16:creationId xmlns="" xmlns:a16="http://schemas.microsoft.com/office/drawing/2014/main" id="{31CB4EAC-3B1C-452A-871A-4EE1AE95CB97}"/>
              </a:ext>
            </a:extLst>
          </p:cNvPr>
          <p:cNvSpPr>
            <a:spLocks noGrp="1"/>
          </p:cNvSpPr>
          <p:nvPr>
            <p:ph type="sldNum" sz="quarter" idx="5"/>
          </p:nvPr>
        </p:nvSpPr>
        <p:spPr/>
        <p:txBody>
          <a:bodyPr/>
          <a:lstStyle/>
          <a:p>
            <a:pPr>
              <a:defRPr/>
            </a:pPr>
            <a:fld id="{58DC32FB-8727-47A7-953C-2D557CFC3481}" type="slidenum">
              <a:rPr lang="ko-KR" altLang="en-US" smtClean="0"/>
              <a:pPr>
                <a:defRPr/>
              </a:pPr>
              <a:t>1</a:t>
            </a:fld>
            <a:endParaRPr lang="ko-KR" altLang="en-US" dirty="0"/>
          </a:p>
        </p:txBody>
      </p:sp>
    </p:spTree>
    <p:extLst>
      <p:ext uri="{BB962C8B-B14F-4D97-AF65-F5344CB8AC3E}">
        <p14:creationId xmlns:p14="http://schemas.microsoft.com/office/powerpoint/2010/main" val="1230941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슬라이드 이미지 개체 틀 1">
            <a:extLst>
              <a:ext uri="{FF2B5EF4-FFF2-40B4-BE49-F238E27FC236}">
                <a16:creationId xmlns="" xmlns:a16="http://schemas.microsoft.com/office/drawing/2014/main" id="{C33BB12A-4FE7-48C1-9B94-9F2C1C88EA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슬라이드 노트 개체 틀 2">
            <a:extLst>
              <a:ext uri="{FF2B5EF4-FFF2-40B4-BE49-F238E27FC236}">
                <a16:creationId xmlns="" xmlns:a16="http://schemas.microsoft.com/office/drawing/2014/main" id="{8A7803AF-7A5E-477B-8142-0721937FEF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ko-KR" altLang="en-US"/>
          </a:p>
        </p:txBody>
      </p:sp>
      <p:sp>
        <p:nvSpPr>
          <p:cNvPr id="4" name="슬라이드 번호 개체 틀 3">
            <a:extLst>
              <a:ext uri="{FF2B5EF4-FFF2-40B4-BE49-F238E27FC236}">
                <a16:creationId xmlns="" xmlns:a16="http://schemas.microsoft.com/office/drawing/2014/main" id="{1E4041D5-E562-4B81-AE81-E5253F12CE56}"/>
              </a:ext>
            </a:extLst>
          </p:cNvPr>
          <p:cNvSpPr>
            <a:spLocks noGrp="1"/>
          </p:cNvSpPr>
          <p:nvPr>
            <p:ph type="sldNum" sz="quarter" idx="5"/>
          </p:nvPr>
        </p:nvSpPr>
        <p:spPr/>
        <p:txBody>
          <a:bodyPr/>
          <a:lstStyle/>
          <a:p>
            <a:pPr>
              <a:defRPr/>
            </a:pPr>
            <a:fld id="{AAEC8F38-1C84-46A4-ABFA-513490CE87CF}" type="slidenum">
              <a:rPr lang="ko-KR" altLang="en-US" smtClean="0"/>
              <a:pPr>
                <a:defRPr/>
              </a:pPr>
              <a:t>10</a:t>
            </a:fld>
            <a:endParaRPr lang="ko-KR" altLang="en-US" dirty="0"/>
          </a:p>
        </p:txBody>
      </p:sp>
    </p:spTree>
    <p:extLst>
      <p:ext uri="{BB962C8B-B14F-4D97-AF65-F5344CB8AC3E}">
        <p14:creationId xmlns:p14="http://schemas.microsoft.com/office/powerpoint/2010/main" val="1308017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슬라이드 이미지 개체 틀 1">
            <a:extLst>
              <a:ext uri="{FF2B5EF4-FFF2-40B4-BE49-F238E27FC236}">
                <a16:creationId xmlns="" xmlns:a16="http://schemas.microsoft.com/office/drawing/2014/main" id="{C33BB12A-4FE7-48C1-9B94-9F2C1C88EA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슬라이드 노트 개체 틀 2">
            <a:extLst>
              <a:ext uri="{FF2B5EF4-FFF2-40B4-BE49-F238E27FC236}">
                <a16:creationId xmlns="" xmlns:a16="http://schemas.microsoft.com/office/drawing/2014/main" id="{8A7803AF-7A5E-477B-8142-0721937FEF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ko-KR" altLang="en-US"/>
          </a:p>
        </p:txBody>
      </p:sp>
      <p:sp>
        <p:nvSpPr>
          <p:cNvPr id="4" name="슬라이드 번호 개체 틀 3">
            <a:extLst>
              <a:ext uri="{FF2B5EF4-FFF2-40B4-BE49-F238E27FC236}">
                <a16:creationId xmlns="" xmlns:a16="http://schemas.microsoft.com/office/drawing/2014/main" id="{1E4041D5-E562-4B81-AE81-E5253F12CE56}"/>
              </a:ext>
            </a:extLst>
          </p:cNvPr>
          <p:cNvSpPr>
            <a:spLocks noGrp="1"/>
          </p:cNvSpPr>
          <p:nvPr>
            <p:ph type="sldNum" sz="quarter" idx="5"/>
          </p:nvPr>
        </p:nvSpPr>
        <p:spPr/>
        <p:txBody>
          <a:bodyPr/>
          <a:lstStyle/>
          <a:p>
            <a:pPr>
              <a:defRPr/>
            </a:pPr>
            <a:fld id="{AAEC8F38-1C84-46A4-ABFA-513490CE87CF}" type="slidenum">
              <a:rPr lang="ko-KR" altLang="en-US" smtClean="0"/>
              <a:pPr>
                <a:defRPr/>
              </a:pPr>
              <a:t>11</a:t>
            </a:fld>
            <a:endParaRPr lang="ko-KR" altLang="en-US" dirty="0"/>
          </a:p>
        </p:txBody>
      </p:sp>
    </p:spTree>
    <p:extLst>
      <p:ext uri="{BB962C8B-B14F-4D97-AF65-F5344CB8AC3E}">
        <p14:creationId xmlns:p14="http://schemas.microsoft.com/office/powerpoint/2010/main" val="1533291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슬라이드 이미지 개체 틀 1">
            <a:extLst>
              <a:ext uri="{FF2B5EF4-FFF2-40B4-BE49-F238E27FC236}">
                <a16:creationId xmlns="" xmlns:a16="http://schemas.microsoft.com/office/drawing/2014/main" id="{C33BB12A-4FE7-48C1-9B94-9F2C1C88EA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슬라이드 노트 개체 틀 2">
            <a:extLst>
              <a:ext uri="{FF2B5EF4-FFF2-40B4-BE49-F238E27FC236}">
                <a16:creationId xmlns="" xmlns:a16="http://schemas.microsoft.com/office/drawing/2014/main" id="{8A7803AF-7A5E-477B-8142-0721937FEF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ko-KR" altLang="en-US"/>
          </a:p>
        </p:txBody>
      </p:sp>
      <p:sp>
        <p:nvSpPr>
          <p:cNvPr id="4" name="슬라이드 번호 개체 틀 3">
            <a:extLst>
              <a:ext uri="{FF2B5EF4-FFF2-40B4-BE49-F238E27FC236}">
                <a16:creationId xmlns="" xmlns:a16="http://schemas.microsoft.com/office/drawing/2014/main" id="{1E4041D5-E562-4B81-AE81-E5253F12CE56}"/>
              </a:ext>
            </a:extLst>
          </p:cNvPr>
          <p:cNvSpPr>
            <a:spLocks noGrp="1"/>
          </p:cNvSpPr>
          <p:nvPr>
            <p:ph type="sldNum" sz="quarter" idx="5"/>
          </p:nvPr>
        </p:nvSpPr>
        <p:spPr/>
        <p:txBody>
          <a:bodyPr/>
          <a:lstStyle/>
          <a:p>
            <a:pPr>
              <a:defRPr/>
            </a:pPr>
            <a:fld id="{AAEC8F38-1C84-46A4-ABFA-513490CE87CF}" type="slidenum">
              <a:rPr lang="ko-KR" altLang="en-US" smtClean="0"/>
              <a:pPr>
                <a:defRPr/>
              </a:pPr>
              <a:t>12</a:t>
            </a:fld>
            <a:endParaRPr lang="ko-KR" altLang="en-US" dirty="0"/>
          </a:p>
        </p:txBody>
      </p:sp>
    </p:spTree>
    <p:extLst>
      <p:ext uri="{BB962C8B-B14F-4D97-AF65-F5344CB8AC3E}">
        <p14:creationId xmlns:p14="http://schemas.microsoft.com/office/powerpoint/2010/main" val="398936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2671763" y="509588"/>
            <a:ext cx="4530725" cy="2549525"/>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EF2CF19D-786D-4EEE-84F0-2C03BB2F3B89}" type="slidenum">
              <a:rPr lang="ko-KR" altLang="en-US" smtClean="0"/>
              <a:pPr>
                <a:defRPr/>
              </a:pPr>
              <a:t>13</a:t>
            </a:fld>
            <a:endParaRPr lang="ko-KR" altLang="en-US" dirty="0"/>
          </a:p>
        </p:txBody>
      </p:sp>
    </p:spTree>
    <p:extLst>
      <p:ext uri="{BB962C8B-B14F-4D97-AF65-F5344CB8AC3E}">
        <p14:creationId xmlns:p14="http://schemas.microsoft.com/office/powerpoint/2010/main" val="1526501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슬라이드 이미지 개체 틀 1">
            <a:extLst>
              <a:ext uri="{FF2B5EF4-FFF2-40B4-BE49-F238E27FC236}">
                <a16:creationId xmlns="" xmlns:a16="http://schemas.microsoft.com/office/drawing/2014/main" id="{C33BB12A-4FE7-48C1-9B94-9F2C1C88EA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슬라이드 노트 개체 틀 2">
            <a:extLst>
              <a:ext uri="{FF2B5EF4-FFF2-40B4-BE49-F238E27FC236}">
                <a16:creationId xmlns="" xmlns:a16="http://schemas.microsoft.com/office/drawing/2014/main" id="{8A7803AF-7A5E-477B-8142-0721937FEF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ko-KR" altLang="en-US"/>
          </a:p>
        </p:txBody>
      </p:sp>
      <p:sp>
        <p:nvSpPr>
          <p:cNvPr id="4" name="슬라이드 번호 개체 틀 3">
            <a:extLst>
              <a:ext uri="{FF2B5EF4-FFF2-40B4-BE49-F238E27FC236}">
                <a16:creationId xmlns="" xmlns:a16="http://schemas.microsoft.com/office/drawing/2014/main" id="{1E4041D5-E562-4B81-AE81-E5253F12CE56}"/>
              </a:ext>
            </a:extLst>
          </p:cNvPr>
          <p:cNvSpPr>
            <a:spLocks noGrp="1"/>
          </p:cNvSpPr>
          <p:nvPr>
            <p:ph type="sldNum" sz="quarter" idx="5"/>
          </p:nvPr>
        </p:nvSpPr>
        <p:spPr/>
        <p:txBody>
          <a:bodyPr/>
          <a:lstStyle/>
          <a:p>
            <a:pPr>
              <a:defRPr/>
            </a:pPr>
            <a:fld id="{AAEC8F38-1C84-46A4-ABFA-513490CE87CF}" type="slidenum">
              <a:rPr lang="ko-KR" altLang="en-US" smtClean="0"/>
              <a:pPr>
                <a:defRPr/>
              </a:pPr>
              <a:t>14</a:t>
            </a:fld>
            <a:endParaRPr lang="ko-KR" altLang="en-US" dirty="0"/>
          </a:p>
        </p:txBody>
      </p:sp>
    </p:spTree>
    <p:extLst>
      <p:ext uri="{BB962C8B-B14F-4D97-AF65-F5344CB8AC3E}">
        <p14:creationId xmlns:p14="http://schemas.microsoft.com/office/powerpoint/2010/main" val="1855273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슬라이드 이미지 개체 틀 1">
            <a:extLst>
              <a:ext uri="{FF2B5EF4-FFF2-40B4-BE49-F238E27FC236}">
                <a16:creationId xmlns="" xmlns:a16="http://schemas.microsoft.com/office/drawing/2014/main" id="{C33BB12A-4FE7-48C1-9B94-9F2C1C88EA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슬라이드 노트 개체 틀 2">
            <a:extLst>
              <a:ext uri="{FF2B5EF4-FFF2-40B4-BE49-F238E27FC236}">
                <a16:creationId xmlns="" xmlns:a16="http://schemas.microsoft.com/office/drawing/2014/main" id="{8A7803AF-7A5E-477B-8142-0721937FEF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ko-KR" altLang="en-US"/>
          </a:p>
        </p:txBody>
      </p:sp>
      <p:sp>
        <p:nvSpPr>
          <p:cNvPr id="4" name="슬라이드 번호 개체 틀 3">
            <a:extLst>
              <a:ext uri="{FF2B5EF4-FFF2-40B4-BE49-F238E27FC236}">
                <a16:creationId xmlns="" xmlns:a16="http://schemas.microsoft.com/office/drawing/2014/main" id="{1E4041D5-E562-4B81-AE81-E5253F12CE56}"/>
              </a:ext>
            </a:extLst>
          </p:cNvPr>
          <p:cNvSpPr>
            <a:spLocks noGrp="1"/>
          </p:cNvSpPr>
          <p:nvPr>
            <p:ph type="sldNum" sz="quarter" idx="5"/>
          </p:nvPr>
        </p:nvSpPr>
        <p:spPr/>
        <p:txBody>
          <a:bodyPr/>
          <a:lstStyle/>
          <a:p>
            <a:pPr>
              <a:defRPr/>
            </a:pPr>
            <a:fld id="{AAEC8F38-1C84-46A4-ABFA-513490CE87CF}" type="slidenum">
              <a:rPr lang="ko-KR" altLang="en-US" smtClean="0"/>
              <a:pPr>
                <a:defRPr/>
              </a:pPr>
              <a:t>15</a:t>
            </a:fld>
            <a:endParaRPr lang="ko-KR" altLang="en-US" dirty="0"/>
          </a:p>
        </p:txBody>
      </p:sp>
    </p:spTree>
    <p:extLst>
      <p:ext uri="{BB962C8B-B14F-4D97-AF65-F5344CB8AC3E}">
        <p14:creationId xmlns:p14="http://schemas.microsoft.com/office/powerpoint/2010/main" val="1748119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슬라이드 이미지 개체 틀 1">
            <a:extLst>
              <a:ext uri="{FF2B5EF4-FFF2-40B4-BE49-F238E27FC236}">
                <a16:creationId xmlns="" xmlns:a16="http://schemas.microsoft.com/office/drawing/2014/main" id="{C33BB12A-4FE7-48C1-9B94-9F2C1C88EA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슬라이드 노트 개체 틀 2">
            <a:extLst>
              <a:ext uri="{FF2B5EF4-FFF2-40B4-BE49-F238E27FC236}">
                <a16:creationId xmlns="" xmlns:a16="http://schemas.microsoft.com/office/drawing/2014/main" id="{8A7803AF-7A5E-477B-8142-0721937FEF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ko-KR" altLang="en-US"/>
          </a:p>
        </p:txBody>
      </p:sp>
      <p:sp>
        <p:nvSpPr>
          <p:cNvPr id="4" name="슬라이드 번호 개체 틀 3">
            <a:extLst>
              <a:ext uri="{FF2B5EF4-FFF2-40B4-BE49-F238E27FC236}">
                <a16:creationId xmlns="" xmlns:a16="http://schemas.microsoft.com/office/drawing/2014/main" id="{1E4041D5-E562-4B81-AE81-E5253F12CE56}"/>
              </a:ext>
            </a:extLst>
          </p:cNvPr>
          <p:cNvSpPr>
            <a:spLocks noGrp="1"/>
          </p:cNvSpPr>
          <p:nvPr>
            <p:ph type="sldNum" sz="quarter" idx="5"/>
          </p:nvPr>
        </p:nvSpPr>
        <p:spPr/>
        <p:txBody>
          <a:bodyPr/>
          <a:lstStyle/>
          <a:p>
            <a:pPr>
              <a:defRPr/>
            </a:pPr>
            <a:fld id="{AAEC8F38-1C84-46A4-ABFA-513490CE87CF}" type="slidenum">
              <a:rPr lang="ko-KR" altLang="en-US" smtClean="0"/>
              <a:pPr>
                <a:defRPr/>
              </a:pPr>
              <a:t>16</a:t>
            </a:fld>
            <a:endParaRPr lang="ko-KR" altLang="en-US" dirty="0"/>
          </a:p>
        </p:txBody>
      </p:sp>
    </p:spTree>
    <p:extLst>
      <p:ext uri="{BB962C8B-B14F-4D97-AF65-F5344CB8AC3E}">
        <p14:creationId xmlns:p14="http://schemas.microsoft.com/office/powerpoint/2010/main" val="8250070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슬라이드 이미지 개체 틀 1">
            <a:extLst>
              <a:ext uri="{FF2B5EF4-FFF2-40B4-BE49-F238E27FC236}">
                <a16:creationId xmlns="" xmlns:a16="http://schemas.microsoft.com/office/drawing/2014/main" id="{C33BB12A-4FE7-48C1-9B94-9F2C1C88EA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슬라이드 노트 개체 틀 2">
            <a:extLst>
              <a:ext uri="{FF2B5EF4-FFF2-40B4-BE49-F238E27FC236}">
                <a16:creationId xmlns="" xmlns:a16="http://schemas.microsoft.com/office/drawing/2014/main" id="{8A7803AF-7A5E-477B-8142-0721937FEF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ko-KR" altLang="en-US"/>
          </a:p>
        </p:txBody>
      </p:sp>
      <p:sp>
        <p:nvSpPr>
          <p:cNvPr id="4" name="슬라이드 번호 개체 틀 3">
            <a:extLst>
              <a:ext uri="{FF2B5EF4-FFF2-40B4-BE49-F238E27FC236}">
                <a16:creationId xmlns="" xmlns:a16="http://schemas.microsoft.com/office/drawing/2014/main" id="{1E4041D5-E562-4B81-AE81-E5253F12CE56}"/>
              </a:ext>
            </a:extLst>
          </p:cNvPr>
          <p:cNvSpPr>
            <a:spLocks noGrp="1"/>
          </p:cNvSpPr>
          <p:nvPr>
            <p:ph type="sldNum" sz="quarter" idx="5"/>
          </p:nvPr>
        </p:nvSpPr>
        <p:spPr/>
        <p:txBody>
          <a:bodyPr/>
          <a:lstStyle/>
          <a:p>
            <a:pPr>
              <a:defRPr/>
            </a:pPr>
            <a:fld id="{AAEC8F38-1C84-46A4-ABFA-513490CE87CF}" type="slidenum">
              <a:rPr lang="ko-KR" altLang="en-US" smtClean="0"/>
              <a:pPr>
                <a:defRPr/>
              </a:pPr>
              <a:t>17</a:t>
            </a:fld>
            <a:endParaRPr lang="ko-KR" altLang="en-US" dirty="0"/>
          </a:p>
        </p:txBody>
      </p:sp>
    </p:spTree>
    <p:extLst>
      <p:ext uri="{BB962C8B-B14F-4D97-AF65-F5344CB8AC3E}">
        <p14:creationId xmlns:p14="http://schemas.microsoft.com/office/powerpoint/2010/main" val="25789700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슬라이드 이미지 개체 틀 1">
            <a:extLst>
              <a:ext uri="{FF2B5EF4-FFF2-40B4-BE49-F238E27FC236}">
                <a16:creationId xmlns="" xmlns:a16="http://schemas.microsoft.com/office/drawing/2014/main" id="{C33BB12A-4FE7-48C1-9B94-9F2C1C88EA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슬라이드 노트 개체 틀 2">
            <a:extLst>
              <a:ext uri="{FF2B5EF4-FFF2-40B4-BE49-F238E27FC236}">
                <a16:creationId xmlns="" xmlns:a16="http://schemas.microsoft.com/office/drawing/2014/main" id="{8A7803AF-7A5E-477B-8142-0721937FEF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ko-KR" altLang="en-US"/>
          </a:p>
        </p:txBody>
      </p:sp>
      <p:sp>
        <p:nvSpPr>
          <p:cNvPr id="4" name="슬라이드 번호 개체 틀 3">
            <a:extLst>
              <a:ext uri="{FF2B5EF4-FFF2-40B4-BE49-F238E27FC236}">
                <a16:creationId xmlns="" xmlns:a16="http://schemas.microsoft.com/office/drawing/2014/main" id="{1E4041D5-E562-4B81-AE81-E5253F12CE56}"/>
              </a:ext>
            </a:extLst>
          </p:cNvPr>
          <p:cNvSpPr>
            <a:spLocks noGrp="1"/>
          </p:cNvSpPr>
          <p:nvPr>
            <p:ph type="sldNum" sz="quarter" idx="5"/>
          </p:nvPr>
        </p:nvSpPr>
        <p:spPr/>
        <p:txBody>
          <a:bodyPr/>
          <a:lstStyle/>
          <a:p>
            <a:pPr>
              <a:defRPr/>
            </a:pPr>
            <a:fld id="{AAEC8F38-1C84-46A4-ABFA-513490CE87CF}" type="slidenum">
              <a:rPr lang="ko-KR" altLang="en-US" smtClean="0"/>
              <a:pPr>
                <a:defRPr/>
              </a:pPr>
              <a:t>18</a:t>
            </a:fld>
            <a:endParaRPr lang="ko-KR" altLang="en-US" dirty="0"/>
          </a:p>
        </p:txBody>
      </p:sp>
    </p:spTree>
    <p:extLst>
      <p:ext uri="{BB962C8B-B14F-4D97-AF65-F5344CB8AC3E}">
        <p14:creationId xmlns:p14="http://schemas.microsoft.com/office/powerpoint/2010/main" val="35090213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2671763" y="509588"/>
            <a:ext cx="4530725" cy="2549525"/>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EF2CF19D-786D-4EEE-84F0-2C03BB2F3B89}" type="slidenum">
              <a:rPr lang="ko-KR" altLang="en-US" smtClean="0"/>
              <a:pPr>
                <a:defRPr/>
              </a:pPr>
              <a:t>19</a:t>
            </a:fld>
            <a:endParaRPr lang="ko-KR" altLang="en-US" dirty="0"/>
          </a:p>
        </p:txBody>
      </p:sp>
    </p:spTree>
    <p:extLst>
      <p:ext uri="{BB962C8B-B14F-4D97-AF65-F5344CB8AC3E}">
        <p14:creationId xmlns:p14="http://schemas.microsoft.com/office/powerpoint/2010/main" val="741180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2671763" y="509588"/>
            <a:ext cx="4530725" cy="2549525"/>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EF2CF19D-786D-4EEE-84F0-2C03BB2F3B89}" type="slidenum">
              <a:rPr lang="ko-KR" altLang="en-US" smtClean="0"/>
              <a:pPr>
                <a:defRPr/>
              </a:pPr>
              <a:t>2</a:t>
            </a:fld>
            <a:endParaRPr lang="ko-KR" altLang="en-US" dirty="0"/>
          </a:p>
        </p:txBody>
      </p:sp>
    </p:spTree>
    <p:extLst>
      <p:ext uri="{BB962C8B-B14F-4D97-AF65-F5344CB8AC3E}">
        <p14:creationId xmlns:p14="http://schemas.microsoft.com/office/powerpoint/2010/main" val="32569021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슬라이드 이미지 개체 틀 1">
            <a:extLst>
              <a:ext uri="{FF2B5EF4-FFF2-40B4-BE49-F238E27FC236}">
                <a16:creationId xmlns="" xmlns:a16="http://schemas.microsoft.com/office/drawing/2014/main" id="{C33BB12A-4FE7-48C1-9B94-9F2C1C88EA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슬라이드 노트 개체 틀 2">
            <a:extLst>
              <a:ext uri="{FF2B5EF4-FFF2-40B4-BE49-F238E27FC236}">
                <a16:creationId xmlns="" xmlns:a16="http://schemas.microsoft.com/office/drawing/2014/main" id="{8A7803AF-7A5E-477B-8142-0721937FEF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ko-KR" altLang="en-US"/>
          </a:p>
        </p:txBody>
      </p:sp>
      <p:sp>
        <p:nvSpPr>
          <p:cNvPr id="4" name="슬라이드 번호 개체 틀 3">
            <a:extLst>
              <a:ext uri="{FF2B5EF4-FFF2-40B4-BE49-F238E27FC236}">
                <a16:creationId xmlns="" xmlns:a16="http://schemas.microsoft.com/office/drawing/2014/main" id="{1E4041D5-E562-4B81-AE81-E5253F12CE56}"/>
              </a:ext>
            </a:extLst>
          </p:cNvPr>
          <p:cNvSpPr>
            <a:spLocks noGrp="1"/>
          </p:cNvSpPr>
          <p:nvPr>
            <p:ph type="sldNum" sz="quarter" idx="5"/>
          </p:nvPr>
        </p:nvSpPr>
        <p:spPr/>
        <p:txBody>
          <a:bodyPr/>
          <a:lstStyle/>
          <a:p>
            <a:pPr>
              <a:defRPr/>
            </a:pPr>
            <a:fld id="{AAEC8F38-1C84-46A4-ABFA-513490CE87CF}" type="slidenum">
              <a:rPr lang="ko-KR" altLang="en-US" smtClean="0"/>
              <a:pPr>
                <a:defRPr/>
              </a:pPr>
              <a:t>20</a:t>
            </a:fld>
            <a:endParaRPr lang="ko-KR" altLang="en-US" dirty="0"/>
          </a:p>
        </p:txBody>
      </p:sp>
    </p:spTree>
    <p:extLst>
      <p:ext uri="{BB962C8B-B14F-4D97-AF65-F5344CB8AC3E}">
        <p14:creationId xmlns:p14="http://schemas.microsoft.com/office/powerpoint/2010/main" val="3904788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2671763" y="509588"/>
            <a:ext cx="4530725" cy="2549525"/>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EF2CF19D-786D-4EEE-84F0-2C03BB2F3B89}" type="slidenum">
              <a:rPr lang="ko-KR" altLang="en-US" smtClean="0"/>
              <a:pPr>
                <a:defRPr/>
              </a:pPr>
              <a:t>21</a:t>
            </a:fld>
            <a:endParaRPr lang="ko-KR" altLang="en-US" dirty="0"/>
          </a:p>
        </p:txBody>
      </p:sp>
    </p:spTree>
    <p:extLst>
      <p:ext uri="{BB962C8B-B14F-4D97-AF65-F5344CB8AC3E}">
        <p14:creationId xmlns:p14="http://schemas.microsoft.com/office/powerpoint/2010/main" val="10464488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슬라이드 이미지 개체 틀 1">
            <a:extLst>
              <a:ext uri="{FF2B5EF4-FFF2-40B4-BE49-F238E27FC236}">
                <a16:creationId xmlns="" xmlns:a16="http://schemas.microsoft.com/office/drawing/2014/main" id="{C33BB12A-4FE7-48C1-9B94-9F2C1C88EA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슬라이드 노트 개체 틀 2">
            <a:extLst>
              <a:ext uri="{FF2B5EF4-FFF2-40B4-BE49-F238E27FC236}">
                <a16:creationId xmlns="" xmlns:a16="http://schemas.microsoft.com/office/drawing/2014/main" id="{8A7803AF-7A5E-477B-8142-0721937FEF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ko-KR" altLang="en-US"/>
          </a:p>
        </p:txBody>
      </p:sp>
      <p:sp>
        <p:nvSpPr>
          <p:cNvPr id="4" name="슬라이드 번호 개체 틀 3">
            <a:extLst>
              <a:ext uri="{FF2B5EF4-FFF2-40B4-BE49-F238E27FC236}">
                <a16:creationId xmlns="" xmlns:a16="http://schemas.microsoft.com/office/drawing/2014/main" id="{1E4041D5-E562-4B81-AE81-E5253F12CE56}"/>
              </a:ext>
            </a:extLst>
          </p:cNvPr>
          <p:cNvSpPr>
            <a:spLocks noGrp="1"/>
          </p:cNvSpPr>
          <p:nvPr>
            <p:ph type="sldNum" sz="quarter" idx="5"/>
          </p:nvPr>
        </p:nvSpPr>
        <p:spPr/>
        <p:txBody>
          <a:bodyPr/>
          <a:lstStyle/>
          <a:p>
            <a:pPr>
              <a:defRPr/>
            </a:pPr>
            <a:fld id="{AAEC8F38-1C84-46A4-ABFA-513490CE87CF}" type="slidenum">
              <a:rPr lang="ko-KR" altLang="en-US" smtClean="0"/>
              <a:pPr>
                <a:defRPr/>
              </a:pPr>
              <a:t>22</a:t>
            </a:fld>
            <a:endParaRPr lang="ko-KR" altLang="en-US" dirty="0"/>
          </a:p>
        </p:txBody>
      </p:sp>
    </p:spTree>
    <p:extLst>
      <p:ext uri="{BB962C8B-B14F-4D97-AF65-F5344CB8AC3E}">
        <p14:creationId xmlns:p14="http://schemas.microsoft.com/office/powerpoint/2010/main" val="38330548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슬라이드 이미지 개체 틀 1">
            <a:extLst>
              <a:ext uri="{FF2B5EF4-FFF2-40B4-BE49-F238E27FC236}">
                <a16:creationId xmlns="" xmlns:a16="http://schemas.microsoft.com/office/drawing/2014/main" id="{C33BB12A-4FE7-48C1-9B94-9F2C1C88EA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슬라이드 노트 개체 틀 2">
            <a:extLst>
              <a:ext uri="{FF2B5EF4-FFF2-40B4-BE49-F238E27FC236}">
                <a16:creationId xmlns="" xmlns:a16="http://schemas.microsoft.com/office/drawing/2014/main" id="{8A7803AF-7A5E-477B-8142-0721937FEF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ko-KR" altLang="en-US"/>
          </a:p>
        </p:txBody>
      </p:sp>
      <p:sp>
        <p:nvSpPr>
          <p:cNvPr id="4" name="슬라이드 번호 개체 틀 3">
            <a:extLst>
              <a:ext uri="{FF2B5EF4-FFF2-40B4-BE49-F238E27FC236}">
                <a16:creationId xmlns="" xmlns:a16="http://schemas.microsoft.com/office/drawing/2014/main" id="{1E4041D5-E562-4B81-AE81-E5253F12CE56}"/>
              </a:ext>
            </a:extLst>
          </p:cNvPr>
          <p:cNvSpPr>
            <a:spLocks noGrp="1"/>
          </p:cNvSpPr>
          <p:nvPr>
            <p:ph type="sldNum" sz="quarter" idx="5"/>
          </p:nvPr>
        </p:nvSpPr>
        <p:spPr/>
        <p:txBody>
          <a:bodyPr/>
          <a:lstStyle/>
          <a:p>
            <a:pPr>
              <a:defRPr/>
            </a:pPr>
            <a:fld id="{AAEC8F38-1C84-46A4-ABFA-513490CE87CF}" type="slidenum">
              <a:rPr lang="ko-KR" altLang="en-US" smtClean="0"/>
              <a:pPr>
                <a:defRPr/>
              </a:pPr>
              <a:t>23</a:t>
            </a:fld>
            <a:endParaRPr lang="ko-KR" altLang="en-US" dirty="0"/>
          </a:p>
        </p:txBody>
      </p:sp>
    </p:spTree>
    <p:extLst>
      <p:ext uri="{BB962C8B-B14F-4D97-AF65-F5344CB8AC3E}">
        <p14:creationId xmlns:p14="http://schemas.microsoft.com/office/powerpoint/2010/main" val="7204740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슬라이드 이미지 개체 틀 1">
            <a:extLst>
              <a:ext uri="{FF2B5EF4-FFF2-40B4-BE49-F238E27FC236}">
                <a16:creationId xmlns="" xmlns:a16="http://schemas.microsoft.com/office/drawing/2014/main" id="{C33BB12A-4FE7-48C1-9B94-9F2C1C88EA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슬라이드 노트 개체 틀 2">
            <a:extLst>
              <a:ext uri="{FF2B5EF4-FFF2-40B4-BE49-F238E27FC236}">
                <a16:creationId xmlns="" xmlns:a16="http://schemas.microsoft.com/office/drawing/2014/main" id="{8A7803AF-7A5E-477B-8142-0721937FEF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ko-KR" altLang="en-US"/>
          </a:p>
        </p:txBody>
      </p:sp>
      <p:sp>
        <p:nvSpPr>
          <p:cNvPr id="4" name="슬라이드 번호 개체 틀 3">
            <a:extLst>
              <a:ext uri="{FF2B5EF4-FFF2-40B4-BE49-F238E27FC236}">
                <a16:creationId xmlns="" xmlns:a16="http://schemas.microsoft.com/office/drawing/2014/main" id="{1E4041D5-E562-4B81-AE81-E5253F12CE56}"/>
              </a:ext>
            </a:extLst>
          </p:cNvPr>
          <p:cNvSpPr>
            <a:spLocks noGrp="1"/>
          </p:cNvSpPr>
          <p:nvPr>
            <p:ph type="sldNum" sz="quarter" idx="5"/>
          </p:nvPr>
        </p:nvSpPr>
        <p:spPr/>
        <p:txBody>
          <a:bodyPr/>
          <a:lstStyle/>
          <a:p>
            <a:pPr>
              <a:defRPr/>
            </a:pPr>
            <a:fld id="{AAEC8F38-1C84-46A4-ABFA-513490CE87CF}" type="slidenum">
              <a:rPr lang="ko-KR" altLang="en-US" smtClean="0"/>
              <a:pPr>
                <a:defRPr/>
              </a:pPr>
              <a:t>24</a:t>
            </a:fld>
            <a:endParaRPr lang="ko-KR" altLang="en-US" dirty="0"/>
          </a:p>
        </p:txBody>
      </p:sp>
    </p:spTree>
    <p:extLst>
      <p:ext uri="{BB962C8B-B14F-4D97-AF65-F5344CB8AC3E}">
        <p14:creationId xmlns:p14="http://schemas.microsoft.com/office/powerpoint/2010/main" val="5519807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슬라이드 이미지 개체 틀 1">
            <a:extLst>
              <a:ext uri="{FF2B5EF4-FFF2-40B4-BE49-F238E27FC236}">
                <a16:creationId xmlns="" xmlns:a16="http://schemas.microsoft.com/office/drawing/2014/main" id="{C33BB12A-4FE7-48C1-9B94-9F2C1C88EA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슬라이드 노트 개체 틀 2">
            <a:extLst>
              <a:ext uri="{FF2B5EF4-FFF2-40B4-BE49-F238E27FC236}">
                <a16:creationId xmlns="" xmlns:a16="http://schemas.microsoft.com/office/drawing/2014/main" id="{8A7803AF-7A5E-477B-8142-0721937FEF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ko-KR" altLang="en-US"/>
          </a:p>
        </p:txBody>
      </p:sp>
      <p:sp>
        <p:nvSpPr>
          <p:cNvPr id="4" name="슬라이드 번호 개체 틀 3">
            <a:extLst>
              <a:ext uri="{FF2B5EF4-FFF2-40B4-BE49-F238E27FC236}">
                <a16:creationId xmlns="" xmlns:a16="http://schemas.microsoft.com/office/drawing/2014/main" id="{1E4041D5-E562-4B81-AE81-E5253F12CE56}"/>
              </a:ext>
            </a:extLst>
          </p:cNvPr>
          <p:cNvSpPr>
            <a:spLocks noGrp="1"/>
          </p:cNvSpPr>
          <p:nvPr>
            <p:ph type="sldNum" sz="quarter" idx="5"/>
          </p:nvPr>
        </p:nvSpPr>
        <p:spPr/>
        <p:txBody>
          <a:bodyPr/>
          <a:lstStyle/>
          <a:p>
            <a:pPr>
              <a:defRPr/>
            </a:pPr>
            <a:fld id="{AAEC8F38-1C84-46A4-ABFA-513490CE87CF}" type="slidenum">
              <a:rPr lang="ko-KR" altLang="en-US" smtClean="0"/>
              <a:pPr>
                <a:defRPr/>
              </a:pPr>
              <a:t>25</a:t>
            </a:fld>
            <a:endParaRPr lang="ko-KR" altLang="en-US" dirty="0"/>
          </a:p>
        </p:txBody>
      </p:sp>
    </p:spTree>
    <p:extLst>
      <p:ext uri="{BB962C8B-B14F-4D97-AF65-F5344CB8AC3E}">
        <p14:creationId xmlns:p14="http://schemas.microsoft.com/office/powerpoint/2010/main" val="29235177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슬라이드 이미지 개체 틀 1">
            <a:extLst>
              <a:ext uri="{FF2B5EF4-FFF2-40B4-BE49-F238E27FC236}">
                <a16:creationId xmlns="" xmlns:a16="http://schemas.microsoft.com/office/drawing/2014/main" id="{C33BB12A-4FE7-48C1-9B94-9F2C1C88EA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슬라이드 노트 개체 틀 2">
            <a:extLst>
              <a:ext uri="{FF2B5EF4-FFF2-40B4-BE49-F238E27FC236}">
                <a16:creationId xmlns="" xmlns:a16="http://schemas.microsoft.com/office/drawing/2014/main" id="{8A7803AF-7A5E-477B-8142-0721937FEF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ko-KR" altLang="en-US"/>
          </a:p>
        </p:txBody>
      </p:sp>
      <p:sp>
        <p:nvSpPr>
          <p:cNvPr id="4" name="슬라이드 번호 개체 틀 3">
            <a:extLst>
              <a:ext uri="{FF2B5EF4-FFF2-40B4-BE49-F238E27FC236}">
                <a16:creationId xmlns="" xmlns:a16="http://schemas.microsoft.com/office/drawing/2014/main" id="{1E4041D5-E562-4B81-AE81-E5253F12CE56}"/>
              </a:ext>
            </a:extLst>
          </p:cNvPr>
          <p:cNvSpPr>
            <a:spLocks noGrp="1"/>
          </p:cNvSpPr>
          <p:nvPr>
            <p:ph type="sldNum" sz="quarter" idx="5"/>
          </p:nvPr>
        </p:nvSpPr>
        <p:spPr/>
        <p:txBody>
          <a:bodyPr/>
          <a:lstStyle/>
          <a:p>
            <a:pPr>
              <a:defRPr/>
            </a:pPr>
            <a:fld id="{AAEC8F38-1C84-46A4-ABFA-513490CE87CF}" type="slidenum">
              <a:rPr lang="ko-KR" altLang="en-US" smtClean="0">
                <a:solidFill>
                  <a:prstClr val="black"/>
                </a:solidFill>
              </a:rPr>
              <a:pPr>
                <a:defRPr/>
              </a:pPr>
              <a:t>26</a:t>
            </a:fld>
            <a:endParaRPr lang="ko-KR" altLang="en-US" dirty="0">
              <a:solidFill>
                <a:prstClr val="black"/>
              </a:solidFill>
            </a:endParaRPr>
          </a:p>
        </p:txBody>
      </p:sp>
    </p:spTree>
    <p:extLst>
      <p:ext uri="{BB962C8B-B14F-4D97-AF65-F5344CB8AC3E}">
        <p14:creationId xmlns:p14="http://schemas.microsoft.com/office/powerpoint/2010/main" val="35128310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슬라이드 이미지 개체 틀 1">
            <a:extLst>
              <a:ext uri="{FF2B5EF4-FFF2-40B4-BE49-F238E27FC236}">
                <a16:creationId xmlns="" xmlns:a16="http://schemas.microsoft.com/office/drawing/2014/main" id="{C33BB12A-4FE7-48C1-9B94-9F2C1C88EA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슬라이드 노트 개체 틀 2">
            <a:extLst>
              <a:ext uri="{FF2B5EF4-FFF2-40B4-BE49-F238E27FC236}">
                <a16:creationId xmlns="" xmlns:a16="http://schemas.microsoft.com/office/drawing/2014/main" id="{8A7803AF-7A5E-477B-8142-0721937FEF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ko-KR" altLang="en-US"/>
          </a:p>
        </p:txBody>
      </p:sp>
      <p:sp>
        <p:nvSpPr>
          <p:cNvPr id="4" name="슬라이드 번호 개체 틀 3">
            <a:extLst>
              <a:ext uri="{FF2B5EF4-FFF2-40B4-BE49-F238E27FC236}">
                <a16:creationId xmlns="" xmlns:a16="http://schemas.microsoft.com/office/drawing/2014/main" id="{1E4041D5-E562-4B81-AE81-E5253F12CE56}"/>
              </a:ext>
            </a:extLst>
          </p:cNvPr>
          <p:cNvSpPr>
            <a:spLocks noGrp="1"/>
          </p:cNvSpPr>
          <p:nvPr>
            <p:ph type="sldNum" sz="quarter" idx="5"/>
          </p:nvPr>
        </p:nvSpPr>
        <p:spPr/>
        <p:txBody>
          <a:bodyPr/>
          <a:lstStyle/>
          <a:p>
            <a:pPr>
              <a:defRPr/>
            </a:pPr>
            <a:fld id="{AAEC8F38-1C84-46A4-ABFA-513490CE87CF}" type="slidenum">
              <a:rPr lang="ko-KR" altLang="en-US" smtClean="0">
                <a:solidFill>
                  <a:prstClr val="black"/>
                </a:solidFill>
              </a:rPr>
              <a:pPr>
                <a:defRPr/>
              </a:pPr>
              <a:t>27</a:t>
            </a:fld>
            <a:endParaRPr lang="ko-KR" altLang="en-US" dirty="0">
              <a:solidFill>
                <a:prstClr val="black"/>
              </a:solidFill>
            </a:endParaRPr>
          </a:p>
        </p:txBody>
      </p:sp>
    </p:spTree>
    <p:extLst>
      <p:ext uri="{BB962C8B-B14F-4D97-AF65-F5344CB8AC3E}">
        <p14:creationId xmlns:p14="http://schemas.microsoft.com/office/powerpoint/2010/main" val="26006875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슬라이드 이미지 개체 틀 1">
            <a:extLst>
              <a:ext uri="{FF2B5EF4-FFF2-40B4-BE49-F238E27FC236}">
                <a16:creationId xmlns="" xmlns:a16="http://schemas.microsoft.com/office/drawing/2014/main" id="{C33BB12A-4FE7-48C1-9B94-9F2C1C88EA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슬라이드 노트 개체 틀 2">
            <a:extLst>
              <a:ext uri="{FF2B5EF4-FFF2-40B4-BE49-F238E27FC236}">
                <a16:creationId xmlns="" xmlns:a16="http://schemas.microsoft.com/office/drawing/2014/main" id="{8A7803AF-7A5E-477B-8142-0721937FEF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ko-KR" altLang="en-US"/>
          </a:p>
        </p:txBody>
      </p:sp>
      <p:sp>
        <p:nvSpPr>
          <p:cNvPr id="4" name="슬라이드 번호 개체 틀 3">
            <a:extLst>
              <a:ext uri="{FF2B5EF4-FFF2-40B4-BE49-F238E27FC236}">
                <a16:creationId xmlns="" xmlns:a16="http://schemas.microsoft.com/office/drawing/2014/main" id="{1E4041D5-E562-4B81-AE81-E5253F12CE56}"/>
              </a:ext>
            </a:extLst>
          </p:cNvPr>
          <p:cNvSpPr>
            <a:spLocks noGrp="1"/>
          </p:cNvSpPr>
          <p:nvPr>
            <p:ph type="sldNum" sz="quarter" idx="5"/>
          </p:nvPr>
        </p:nvSpPr>
        <p:spPr/>
        <p:txBody>
          <a:bodyPr/>
          <a:lstStyle/>
          <a:p>
            <a:pPr>
              <a:defRPr/>
            </a:pPr>
            <a:fld id="{AAEC8F38-1C84-46A4-ABFA-513490CE87CF}" type="slidenum">
              <a:rPr lang="ko-KR" altLang="en-US" smtClean="0">
                <a:solidFill>
                  <a:prstClr val="black"/>
                </a:solidFill>
              </a:rPr>
              <a:pPr>
                <a:defRPr/>
              </a:pPr>
              <a:t>28</a:t>
            </a:fld>
            <a:endParaRPr lang="ko-KR" altLang="en-US" dirty="0">
              <a:solidFill>
                <a:prstClr val="black"/>
              </a:solidFill>
            </a:endParaRPr>
          </a:p>
        </p:txBody>
      </p:sp>
    </p:spTree>
    <p:extLst>
      <p:ext uri="{BB962C8B-B14F-4D97-AF65-F5344CB8AC3E}">
        <p14:creationId xmlns:p14="http://schemas.microsoft.com/office/powerpoint/2010/main" val="4421454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슬라이드 이미지 개체 틀 1">
            <a:extLst>
              <a:ext uri="{FF2B5EF4-FFF2-40B4-BE49-F238E27FC236}">
                <a16:creationId xmlns="" xmlns:a16="http://schemas.microsoft.com/office/drawing/2014/main" id="{C33BB12A-4FE7-48C1-9B94-9F2C1C88EA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슬라이드 노트 개체 틀 2">
            <a:extLst>
              <a:ext uri="{FF2B5EF4-FFF2-40B4-BE49-F238E27FC236}">
                <a16:creationId xmlns="" xmlns:a16="http://schemas.microsoft.com/office/drawing/2014/main" id="{8A7803AF-7A5E-477B-8142-0721937FEF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ko-KR" altLang="en-US"/>
          </a:p>
        </p:txBody>
      </p:sp>
      <p:sp>
        <p:nvSpPr>
          <p:cNvPr id="4" name="슬라이드 번호 개체 틀 3">
            <a:extLst>
              <a:ext uri="{FF2B5EF4-FFF2-40B4-BE49-F238E27FC236}">
                <a16:creationId xmlns="" xmlns:a16="http://schemas.microsoft.com/office/drawing/2014/main" id="{1E4041D5-E562-4B81-AE81-E5253F12CE56}"/>
              </a:ext>
            </a:extLst>
          </p:cNvPr>
          <p:cNvSpPr>
            <a:spLocks noGrp="1"/>
          </p:cNvSpPr>
          <p:nvPr>
            <p:ph type="sldNum" sz="quarter" idx="5"/>
          </p:nvPr>
        </p:nvSpPr>
        <p:spPr/>
        <p:txBody>
          <a:bodyPr/>
          <a:lstStyle/>
          <a:p>
            <a:pPr>
              <a:defRPr/>
            </a:pPr>
            <a:fld id="{AAEC8F38-1C84-46A4-ABFA-513490CE87CF}" type="slidenum">
              <a:rPr lang="ko-KR" altLang="en-US" smtClean="0">
                <a:solidFill>
                  <a:prstClr val="black"/>
                </a:solidFill>
              </a:rPr>
              <a:pPr>
                <a:defRPr/>
              </a:pPr>
              <a:t>29</a:t>
            </a:fld>
            <a:endParaRPr lang="ko-KR" altLang="en-US" dirty="0">
              <a:solidFill>
                <a:prstClr val="black"/>
              </a:solidFill>
            </a:endParaRPr>
          </a:p>
        </p:txBody>
      </p:sp>
    </p:spTree>
    <p:extLst>
      <p:ext uri="{BB962C8B-B14F-4D97-AF65-F5344CB8AC3E}">
        <p14:creationId xmlns:p14="http://schemas.microsoft.com/office/powerpoint/2010/main" val="1535287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2671763" y="509588"/>
            <a:ext cx="4530725" cy="2549525"/>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EF2CF19D-786D-4EEE-84F0-2C03BB2F3B89}" type="slidenum">
              <a:rPr lang="ko-KR" altLang="en-US" smtClean="0"/>
              <a:pPr>
                <a:defRPr/>
              </a:pPr>
              <a:t>3</a:t>
            </a:fld>
            <a:endParaRPr lang="ko-KR" altLang="en-US" dirty="0"/>
          </a:p>
        </p:txBody>
      </p:sp>
    </p:spTree>
    <p:extLst>
      <p:ext uri="{BB962C8B-B14F-4D97-AF65-F5344CB8AC3E}">
        <p14:creationId xmlns:p14="http://schemas.microsoft.com/office/powerpoint/2010/main" val="31434519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슬라이드 이미지 개체 틀 1">
            <a:extLst>
              <a:ext uri="{FF2B5EF4-FFF2-40B4-BE49-F238E27FC236}">
                <a16:creationId xmlns="" xmlns:a16="http://schemas.microsoft.com/office/drawing/2014/main" id="{C33BB12A-4FE7-48C1-9B94-9F2C1C88EA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슬라이드 노트 개체 틀 2">
            <a:extLst>
              <a:ext uri="{FF2B5EF4-FFF2-40B4-BE49-F238E27FC236}">
                <a16:creationId xmlns="" xmlns:a16="http://schemas.microsoft.com/office/drawing/2014/main" id="{8A7803AF-7A5E-477B-8142-0721937FEF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ko-KR" altLang="en-US"/>
          </a:p>
        </p:txBody>
      </p:sp>
      <p:sp>
        <p:nvSpPr>
          <p:cNvPr id="4" name="슬라이드 번호 개체 틀 3">
            <a:extLst>
              <a:ext uri="{FF2B5EF4-FFF2-40B4-BE49-F238E27FC236}">
                <a16:creationId xmlns="" xmlns:a16="http://schemas.microsoft.com/office/drawing/2014/main" id="{1E4041D5-E562-4B81-AE81-E5253F12CE56}"/>
              </a:ext>
            </a:extLst>
          </p:cNvPr>
          <p:cNvSpPr>
            <a:spLocks noGrp="1"/>
          </p:cNvSpPr>
          <p:nvPr>
            <p:ph type="sldNum" sz="quarter" idx="5"/>
          </p:nvPr>
        </p:nvSpPr>
        <p:spPr/>
        <p:txBody>
          <a:bodyPr/>
          <a:lstStyle/>
          <a:p>
            <a:pPr>
              <a:defRPr/>
            </a:pPr>
            <a:fld id="{AAEC8F38-1C84-46A4-ABFA-513490CE87CF}" type="slidenum">
              <a:rPr lang="ko-KR" altLang="en-US" smtClean="0">
                <a:solidFill>
                  <a:prstClr val="black"/>
                </a:solidFill>
              </a:rPr>
              <a:pPr>
                <a:defRPr/>
              </a:pPr>
              <a:t>30</a:t>
            </a:fld>
            <a:endParaRPr lang="ko-KR" altLang="en-US" dirty="0">
              <a:solidFill>
                <a:prstClr val="black"/>
              </a:solidFill>
            </a:endParaRPr>
          </a:p>
        </p:txBody>
      </p:sp>
    </p:spTree>
    <p:extLst>
      <p:ext uri="{BB962C8B-B14F-4D97-AF65-F5344CB8AC3E}">
        <p14:creationId xmlns:p14="http://schemas.microsoft.com/office/powerpoint/2010/main" val="1237812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슬라이드 이미지 개체 틀 1">
            <a:extLst>
              <a:ext uri="{FF2B5EF4-FFF2-40B4-BE49-F238E27FC236}">
                <a16:creationId xmlns="" xmlns:a16="http://schemas.microsoft.com/office/drawing/2014/main" id="{C33BB12A-4FE7-48C1-9B94-9F2C1C88EA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슬라이드 노트 개체 틀 2">
            <a:extLst>
              <a:ext uri="{FF2B5EF4-FFF2-40B4-BE49-F238E27FC236}">
                <a16:creationId xmlns="" xmlns:a16="http://schemas.microsoft.com/office/drawing/2014/main" id="{8A7803AF-7A5E-477B-8142-0721937FEF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ko-KR" altLang="en-US"/>
          </a:p>
        </p:txBody>
      </p:sp>
      <p:sp>
        <p:nvSpPr>
          <p:cNvPr id="4" name="슬라이드 번호 개체 틀 3">
            <a:extLst>
              <a:ext uri="{FF2B5EF4-FFF2-40B4-BE49-F238E27FC236}">
                <a16:creationId xmlns="" xmlns:a16="http://schemas.microsoft.com/office/drawing/2014/main" id="{1E4041D5-E562-4B81-AE81-E5253F12CE56}"/>
              </a:ext>
            </a:extLst>
          </p:cNvPr>
          <p:cNvSpPr>
            <a:spLocks noGrp="1"/>
          </p:cNvSpPr>
          <p:nvPr>
            <p:ph type="sldNum" sz="quarter" idx="5"/>
          </p:nvPr>
        </p:nvSpPr>
        <p:spPr/>
        <p:txBody>
          <a:bodyPr/>
          <a:lstStyle/>
          <a:p>
            <a:pPr>
              <a:defRPr/>
            </a:pPr>
            <a:fld id="{AAEC8F38-1C84-46A4-ABFA-513490CE87CF}" type="slidenum">
              <a:rPr lang="ko-KR" altLang="en-US" smtClean="0">
                <a:solidFill>
                  <a:prstClr val="black"/>
                </a:solidFill>
              </a:rPr>
              <a:pPr>
                <a:defRPr/>
              </a:pPr>
              <a:t>31</a:t>
            </a:fld>
            <a:endParaRPr lang="ko-KR" altLang="en-US" dirty="0">
              <a:solidFill>
                <a:prstClr val="black"/>
              </a:solidFill>
            </a:endParaRPr>
          </a:p>
        </p:txBody>
      </p:sp>
    </p:spTree>
    <p:extLst>
      <p:ext uri="{BB962C8B-B14F-4D97-AF65-F5344CB8AC3E}">
        <p14:creationId xmlns:p14="http://schemas.microsoft.com/office/powerpoint/2010/main" val="13240452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슬라이드 이미지 개체 틀 1">
            <a:extLst>
              <a:ext uri="{FF2B5EF4-FFF2-40B4-BE49-F238E27FC236}">
                <a16:creationId xmlns="" xmlns:a16="http://schemas.microsoft.com/office/drawing/2014/main" id="{C33BB12A-4FE7-48C1-9B94-9F2C1C88EA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슬라이드 노트 개체 틀 2">
            <a:extLst>
              <a:ext uri="{FF2B5EF4-FFF2-40B4-BE49-F238E27FC236}">
                <a16:creationId xmlns="" xmlns:a16="http://schemas.microsoft.com/office/drawing/2014/main" id="{8A7803AF-7A5E-477B-8142-0721937FEF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ko-KR" altLang="en-US"/>
          </a:p>
        </p:txBody>
      </p:sp>
      <p:sp>
        <p:nvSpPr>
          <p:cNvPr id="4" name="슬라이드 번호 개체 틀 3">
            <a:extLst>
              <a:ext uri="{FF2B5EF4-FFF2-40B4-BE49-F238E27FC236}">
                <a16:creationId xmlns="" xmlns:a16="http://schemas.microsoft.com/office/drawing/2014/main" id="{1E4041D5-E562-4B81-AE81-E5253F12CE56}"/>
              </a:ext>
            </a:extLst>
          </p:cNvPr>
          <p:cNvSpPr>
            <a:spLocks noGrp="1"/>
          </p:cNvSpPr>
          <p:nvPr>
            <p:ph type="sldNum" sz="quarter" idx="5"/>
          </p:nvPr>
        </p:nvSpPr>
        <p:spPr/>
        <p:txBody>
          <a:bodyPr/>
          <a:lstStyle/>
          <a:p>
            <a:pPr>
              <a:defRPr/>
            </a:pPr>
            <a:fld id="{AAEC8F38-1C84-46A4-ABFA-513490CE87CF}" type="slidenum">
              <a:rPr lang="ko-KR" altLang="en-US" smtClean="0">
                <a:solidFill>
                  <a:prstClr val="black"/>
                </a:solidFill>
              </a:rPr>
              <a:pPr>
                <a:defRPr/>
              </a:pPr>
              <a:t>32</a:t>
            </a:fld>
            <a:endParaRPr lang="ko-KR" altLang="en-US" dirty="0">
              <a:solidFill>
                <a:prstClr val="black"/>
              </a:solidFill>
            </a:endParaRPr>
          </a:p>
        </p:txBody>
      </p:sp>
    </p:spTree>
    <p:extLst>
      <p:ext uri="{BB962C8B-B14F-4D97-AF65-F5344CB8AC3E}">
        <p14:creationId xmlns:p14="http://schemas.microsoft.com/office/powerpoint/2010/main" val="11619205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슬라이드 이미지 개체 틀 1">
            <a:extLst>
              <a:ext uri="{FF2B5EF4-FFF2-40B4-BE49-F238E27FC236}">
                <a16:creationId xmlns="" xmlns:a16="http://schemas.microsoft.com/office/drawing/2014/main" id="{C33BB12A-4FE7-48C1-9B94-9F2C1C88EA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슬라이드 노트 개체 틀 2">
            <a:extLst>
              <a:ext uri="{FF2B5EF4-FFF2-40B4-BE49-F238E27FC236}">
                <a16:creationId xmlns="" xmlns:a16="http://schemas.microsoft.com/office/drawing/2014/main" id="{8A7803AF-7A5E-477B-8142-0721937FEF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ko-KR" altLang="en-US"/>
          </a:p>
        </p:txBody>
      </p:sp>
      <p:sp>
        <p:nvSpPr>
          <p:cNvPr id="4" name="슬라이드 번호 개체 틀 3">
            <a:extLst>
              <a:ext uri="{FF2B5EF4-FFF2-40B4-BE49-F238E27FC236}">
                <a16:creationId xmlns="" xmlns:a16="http://schemas.microsoft.com/office/drawing/2014/main" id="{1E4041D5-E562-4B81-AE81-E5253F12CE56}"/>
              </a:ext>
            </a:extLst>
          </p:cNvPr>
          <p:cNvSpPr>
            <a:spLocks noGrp="1"/>
          </p:cNvSpPr>
          <p:nvPr>
            <p:ph type="sldNum" sz="quarter" idx="5"/>
          </p:nvPr>
        </p:nvSpPr>
        <p:spPr/>
        <p:txBody>
          <a:bodyPr/>
          <a:lstStyle/>
          <a:p>
            <a:pPr>
              <a:defRPr/>
            </a:pPr>
            <a:fld id="{AAEC8F38-1C84-46A4-ABFA-513490CE87CF}" type="slidenum">
              <a:rPr lang="ko-KR" altLang="en-US" smtClean="0"/>
              <a:pPr>
                <a:defRPr/>
              </a:pPr>
              <a:t>33</a:t>
            </a:fld>
            <a:endParaRPr lang="ko-KR" altLang="en-US" dirty="0"/>
          </a:p>
        </p:txBody>
      </p:sp>
    </p:spTree>
    <p:extLst>
      <p:ext uri="{BB962C8B-B14F-4D97-AF65-F5344CB8AC3E}">
        <p14:creationId xmlns:p14="http://schemas.microsoft.com/office/powerpoint/2010/main" val="4497454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슬라이드 이미지 개체 틀 1">
            <a:extLst>
              <a:ext uri="{FF2B5EF4-FFF2-40B4-BE49-F238E27FC236}">
                <a16:creationId xmlns="" xmlns:a16="http://schemas.microsoft.com/office/drawing/2014/main" id="{C33BB12A-4FE7-48C1-9B94-9F2C1C88EA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슬라이드 노트 개체 틀 2">
            <a:extLst>
              <a:ext uri="{FF2B5EF4-FFF2-40B4-BE49-F238E27FC236}">
                <a16:creationId xmlns="" xmlns:a16="http://schemas.microsoft.com/office/drawing/2014/main" id="{8A7803AF-7A5E-477B-8142-0721937FEF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ko-KR" altLang="en-US"/>
          </a:p>
        </p:txBody>
      </p:sp>
      <p:sp>
        <p:nvSpPr>
          <p:cNvPr id="4" name="슬라이드 번호 개체 틀 3">
            <a:extLst>
              <a:ext uri="{FF2B5EF4-FFF2-40B4-BE49-F238E27FC236}">
                <a16:creationId xmlns="" xmlns:a16="http://schemas.microsoft.com/office/drawing/2014/main" id="{1E4041D5-E562-4B81-AE81-E5253F12CE56}"/>
              </a:ext>
            </a:extLst>
          </p:cNvPr>
          <p:cNvSpPr>
            <a:spLocks noGrp="1"/>
          </p:cNvSpPr>
          <p:nvPr>
            <p:ph type="sldNum" sz="quarter" idx="5"/>
          </p:nvPr>
        </p:nvSpPr>
        <p:spPr/>
        <p:txBody>
          <a:bodyPr/>
          <a:lstStyle/>
          <a:p>
            <a:pPr>
              <a:defRPr/>
            </a:pPr>
            <a:fld id="{AAEC8F38-1C84-46A4-ABFA-513490CE87CF}" type="slidenum">
              <a:rPr lang="ko-KR" altLang="en-US" smtClean="0"/>
              <a:pPr>
                <a:defRPr/>
              </a:pPr>
              <a:t>34</a:t>
            </a:fld>
            <a:endParaRPr lang="ko-KR" altLang="en-US" dirty="0"/>
          </a:p>
        </p:txBody>
      </p:sp>
    </p:spTree>
    <p:extLst>
      <p:ext uri="{BB962C8B-B14F-4D97-AF65-F5344CB8AC3E}">
        <p14:creationId xmlns:p14="http://schemas.microsoft.com/office/powerpoint/2010/main" val="17828601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슬라이드 이미지 개체 틀 1">
            <a:extLst>
              <a:ext uri="{FF2B5EF4-FFF2-40B4-BE49-F238E27FC236}">
                <a16:creationId xmlns="" xmlns:a16="http://schemas.microsoft.com/office/drawing/2014/main" id="{C33BB12A-4FE7-48C1-9B94-9F2C1C88EA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슬라이드 노트 개체 틀 2">
            <a:extLst>
              <a:ext uri="{FF2B5EF4-FFF2-40B4-BE49-F238E27FC236}">
                <a16:creationId xmlns="" xmlns:a16="http://schemas.microsoft.com/office/drawing/2014/main" id="{8A7803AF-7A5E-477B-8142-0721937FEF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ko-KR" altLang="en-US"/>
          </a:p>
        </p:txBody>
      </p:sp>
      <p:sp>
        <p:nvSpPr>
          <p:cNvPr id="4" name="슬라이드 번호 개체 틀 3">
            <a:extLst>
              <a:ext uri="{FF2B5EF4-FFF2-40B4-BE49-F238E27FC236}">
                <a16:creationId xmlns="" xmlns:a16="http://schemas.microsoft.com/office/drawing/2014/main" id="{1E4041D5-E562-4B81-AE81-E5253F12CE56}"/>
              </a:ext>
            </a:extLst>
          </p:cNvPr>
          <p:cNvSpPr>
            <a:spLocks noGrp="1"/>
          </p:cNvSpPr>
          <p:nvPr>
            <p:ph type="sldNum" sz="quarter" idx="5"/>
          </p:nvPr>
        </p:nvSpPr>
        <p:spPr/>
        <p:txBody>
          <a:bodyPr/>
          <a:lstStyle/>
          <a:p>
            <a:pPr>
              <a:defRPr/>
            </a:pPr>
            <a:fld id="{AAEC8F38-1C84-46A4-ABFA-513490CE87CF}" type="slidenum">
              <a:rPr lang="ko-KR" altLang="en-US" smtClean="0"/>
              <a:pPr>
                <a:defRPr/>
              </a:pPr>
              <a:t>35</a:t>
            </a:fld>
            <a:endParaRPr lang="ko-KR" altLang="en-US" dirty="0"/>
          </a:p>
        </p:txBody>
      </p:sp>
    </p:spTree>
    <p:extLst>
      <p:ext uri="{BB962C8B-B14F-4D97-AF65-F5344CB8AC3E}">
        <p14:creationId xmlns:p14="http://schemas.microsoft.com/office/powerpoint/2010/main" val="32475319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슬라이드 이미지 개체 틀 1">
            <a:extLst>
              <a:ext uri="{FF2B5EF4-FFF2-40B4-BE49-F238E27FC236}">
                <a16:creationId xmlns="" xmlns:a16="http://schemas.microsoft.com/office/drawing/2014/main" id="{C33BB12A-4FE7-48C1-9B94-9F2C1C88EA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슬라이드 노트 개체 틀 2">
            <a:extLst>
              <a:ext uri="{FF2B5EF4-FFF2-40B4-BE49-F238E27FC236}">
                <a16:creationId xmlns="" xmlns:a16="http://schemas.microsoft.com/office/drawing/2014/main" id="{8A7803AF-7A5E-477B-8142-0721937FEF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ko-KR" altLang="en-US"/>
          </a:p>
        </p:txBody>
      </p:sp>
      <p:sp>
        <p:nvSpPr>
          <p:cNvPr id="4" name="슬라이드 번호 개체 틀 3">
            <a:extLst>
              <a:ext uri="{FF2B5EF4-FFF2-40B4-BE49-F238E27FC236}">
                <a16:creationId xmlns="" xmlns:a16="http://schemas.microsoft.com/office/drawing/2014/main" id="{1E4041D5-E562-4B81-AE81-E5253F12CE56}"/>
              </a:ext>
            </a:extLst>
          </p:cNvPr>
          <p:cNvSpPr>
            <a:spLocks noGrp="1"/>
          </p:cNvSpPr>
          <p:nvPr>
            <p:ph type="sldNum" sz="quarter" idx="5"/>
          </p:nvPr>
        </p:nvSpPr>
        <p:spPr/>
        <p:txBody>
          <a:bodyPr/>
          <a:lstStyle/>
          <a:p>
            <a:pPr>
              <a:defRPr/>
            </a:pPr>
            <a:fld id="{AAEC8F38-1C84-46A4-ABFA-513490CE87CF}" type="slidenum">
              <a:rPr lang="ko-KR" altLang="en-US" smtClean="0"/>
              <a:pPr>
                <a:defRPr/>
              </a:pPr>
              <a:t>36</a:t>
            </a:fld>
            <a:endParaRPr lang="ko-KR" altLang="en-US" dirty="0"/>
          </a:p>
        </p:txBody>
      </p:sp>
    </p:spTree>
    <p:extLst>
      <p:ext uri="{BB962C8B-B14F-4D97-AF65-F5344CB8AC3E}">
        <p14:creationId xmlns:p14="http://schemas.microsoft.com/office/powerpoint/2010/main" val="10965970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슬라이드 이미지 개체 틀 1">
            <a:extLst>
              <a:ext uri="{FF2B5EF4-FFF2-40B4-BE49-F238E27FC236}">
                <a16:creationId xmlns="" xmlns:a16="http://schemas.microsoft.com/office/drawing/2014/main" id="{C33BB12A-4FE7-48C1-9B94-9F2C1C88EA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슬라이드 노트 개체 틀 2">
            <a:extLst>
              <a:ext uri="{FF2B5EF4-FFF2-40B4-BE49-F238E27FC236}">
                <a16:creationId xmlns="" xmlns:a16="http://schemas.microsoft.com/office/drawing/2014/main" id="{8A7803AF-7A5E-477B-8142-0721937FEF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ko-KR" altLang="en-US"/>
          </a:p>
        </p:txBody>
      </p:sp>
      <p:sp>
        <p:nvSpPr>
          <p:cNvPr id="4" name="슬라이드 번호 개체 틀 3">
            <a:extLst>
              <a:ext uri="{FF2B5EF4-FFF2-40B4-BE49-F238E27FC236}">
                <a16:creationId xmlns="" xmlns:a16="http://schemas.microsoft.com/office/drawing/2014/main" id="{1E4041D5-E562-4B81-AE81-E5253F12CE56}"/>
              </a:ext>
            </a:extLst>
          </p:cNvPr>
          <p:cNvSpPr>
            <a:spLocks noGrp="1"/>
          </p:cNvSpPr>
          <p:nvPr>
            <p:ph type="sldNum" sz="quarter" idx="5"/>
          </p:nvPr>
        </p:nvSpPr>
        <p:spPr/>
        <p:txBody>
          <a:bodyPr/>
          <a:lstStyle/>
          <a:p>
            <a:pPr>
              <a:defRPr/>
            </a:pPr>
            <a:fld id="{AAEC8F38-1C84-46A4-ABFA-513490CE87CF}" type="slidenum">
              <a:rPr lang="ko-KR" altLang="en-US" smtClean="0"/>
              <a:pPr>
                <a:defRPr/>
              </a:pPr>
              <a:t>37</a:t>
            </a:fld>
            <a:endParaRPr lang="ko-KR" altLang="en-US" dirty="0"/>
          </a:p>
        </p:txBody>
      </p:sp>
    </p:spTree>
    <p:extLst>
      <p:ext uri="{BB962C8B-B14F-4D97-AF65-F5344CB8AC3E}">
        <p14:creationId xmlns:p14="http://schemas.microsoft.com/office/powerpoint/2010/main" val="34793620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슬라이드 이미지 개체 틀 1">
            <a:extLst>
              <a:ext uri="{FF2B5EF4-FFF2-40B4-BE49-F238E27FC236}">
                <a16:creationId xmlns="" xmlns:a16="http://schemas.microsoft.com/office/drawing/2014/main" id="{C33BB12A-4FE7-48C1-9B94-9F2C1C88EA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슬라이드 노트 개체 틀 2">
            <a:extLst>
              <a:ext uri="{FF2B5EF4-FFF2-40B4-BE49-F238E27FC236}">
                <a16:creationId xmlns="" xmlns:a16="http://schemas.microsoft.com/office/drawing/2014/main" id="{8A7803AF-7A5E-477B-8142-0721937FEF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ko-KR" altLang="en-US"/>
          </a:p>
        </p:txBody>
      </p:sp>
      <p:sp>
        <p:nvSpPr>
          <p:cNvPr id="4" name="슬라이드 번호 개체 틀 3">
            <a:extLst>
              <a:ext uri="{FF2B5EF4-FFF2-40B4-BE49-F238E27FC236}">
                <a16:creationId xmlns="" xmlns:a16="http://schemas.microsoft.com/office/drawing/2014/main" id="{1E4041D5-E562-4B81-AE81-E5253F12CE56}"/>
              </a:ext>
            </a:extLst>
          </p:cNvPr>
          <p:cNvSpPr>
            <a:spLocks noGrp="1"/>
          </p:cNvSpPr>
          <p:nvPr>
            <p:ph type="sldNum" sz="quarter" idx="5"/>
          </p:nvPr>
        </p:nvSpPr>
        <p:spPr/>
        <p:txBody>
          <a:bodyPr/>
          <a:lstStyle/>
          <a:p>
            <a:pPr>
              <a:defRPr/>
            </a:pPr>
            <a:fld id="{AAEC8F38-1C84-46A4-ABFA-513490CE87CF}" type="slidenum">
              <a:rPr lang="ko-KR" altLang="en-US" smtClean="0"/>
              <a:pPr>
                <a:defRPr/>
              </a:pPr>
              <a:t>38</a:t>
            </a:fld>
            <a:endParaRPr lang="ko-KR" altLang="en-US" dirty="0"/>
          </a:p>
        </p:txBody>
      </p:sp>
    </p:spTree>
    <p:extLst>
      <p:ext uri="{BB962C8B-B14F-4D97-AF65-F5344CB8AC3E}">
        <p14:creationId xmlns:p14="http://schemas.microsoft.com/office/powerpoint/2010/main" val="23565727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슬라이드 이미지 개체 틀 1">
            <a:extLst>
              <a:ext uri="{FF2B5EF4-FFF2-40B4-BE49-F238E27FC236}">
                <a16:creationId xmlns="" xmlns:a16="http://schemas.microsoft.com/office/drawing/2014/main" id="{C33BB12A-4FE7-48C1-9B94-9F2C1C88EA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슬라이드 노트 개체 틀 2">
            <a:extLst>
              <a:ext uri="{FF2B5EF4-FFF2-40B4-BE49-F238E27FC236}">
                <a16:creationId xmlns="" xmlns:a16="http://schemas.microsoft.com/office/drawing/2014/main" id="{8A7803AF-7A5E-477B-8142-0721937FEF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ko-KR" altLang="en-US"/>
          </a:p>
        </p:txBody>
      </p:sp>
      <p:sp>
        <p:nvSpPr>
          <p:cNvPr id="4" name="슬라이드 번호 개체 틀 3">
            <a:extLst>
              <a:ext uri="{FF2B5EF4-FFF2-40B4-BE49-F238E27FC236}">
                <a16:creationId xmlns="" xmlns:a16="http://schemas.microsoft.com/office/drawing/2014/main" id="{1E4041D5-E562-4B81-AE81-E5253F12CE56}"/>
              </a:ext>
            </a:extLst>
          </p:cNvPr>
          <p:cNvSpPr>
            <a:spLocks noGrp="1"/>
          </p:cNvSpPr>
          <p:nvPr>
            <p:ph type="sldNum" sz="quarter" idx="5"/>
          </p:nvPr>
        </p:nvSpPr>
        <p:spPr/>
        <p:txBody>
          <a:bodyPr/>
          <a:lstStyle/>
          <a:p>
            <a:pPr>
              <a:defRPr/>
            </a:pPr>
            <a:fld id="{AAEC8F38-1C84-46A4-ABFA-513490CE87CF}" type="slidenum">
              <a:rPr lang="ko-KR" altLang="en-US" smtClean="0"/>
              <a:pPr>
                <a:defRPr/>
              </a:pPr>
              <a:t>39</a:t>
            </a:fld>
            <a:endParaRPr lang="ko-KR" altLang="en-US" dirty="0"/>
          </a:p>
        </p:txBody>
      </p:sp>
    </p:spTree>
    <p:extLst>
      <p:ext uri="{BB962C8B-B14F-4D97-AF65-F5344CB8AC3E}">
        <p14:creationId xmlns:p14="http://schemas.microsoft.com/office/powerpoint/2010/main" val="3511326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슬라이드 이미지 개체 틀 1">
            <a:extLst>
              <a:ext uri="{FF2B5EF4-FFF2-40B4-BE49-F238E27FC236}">
                <a16:creationId xmlns="" xmlns:a16="http://schemas.microsoft.com/office/drawing/2014/main" id="{C33BB12A-4FE7-48C1-9B94-9F2C1C88EA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슬라이드 노트 개체 틀 2">
            <a:extLst>
              <a:ext uri="{FF2B5EF4-FFF2-40B4-BE49-F238E27FC236}">
                <a16:creationId xmlns="" xmlns:a16="http://schemas.microsoft.com/office/drawing/2014/main" id="{8A7803AF-7A5E-477B-8142-0721937FEF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ko-KR" altLang="en-US"/>
          </a:p>
        </p:txBody>
      </p:sp>
      <p:sp>
        <p:nvSpPr>
          <p:cNvPr id="4" name="슬라이드 번호 개체 틀 3">
            <a:extLst>
              <a:ext uri="{FF2B5EF4-FFF2-40B4-BE49-F238E27FC236}">
                <a16:creationId xmlns="" xmlns:a16="http://schemas.microsoft.com/office/drawing/2014/main" id="{1E4041D5-E562-4B81-AE81-E5253F12CE56}"/>
              </a:ext>
            </a:extLst>
          </p:cNvPr>
          <p:cNvSpPr>
            <a:spLocks noGrp="1"/>
          </p:cNvSpPr>
          <p:nvPr>
            <p:ph type="sldNum" sz="quarter" idx="5"/>
          </p:nvPr>
        </p:nvSpPr>
        <p:spPr/>
        <p:txBody>
          <a:bodyPr/>
          <a:lstStyle/>
          <a:p>
            <a:pPr>
              <a:defRPr/>
            </a:pPr>
            <a:fld id="{AAEC8F38-1C84-46A4-ABFA-513490CE87CF}" type="slidenum">
              <a:rPr lang="ko-KR" altLang="en-US" smtClean="0"/>
              <a:pPr>
                <a:defRPr/>
              </a:pPr>
              <a:t>4</a:t>
            </a:fld>
            <a:endParaRPr lang="ko-KR" altLang="en-US" dirty="0"/>
          </a:p>
        </p:txBody>
      </p:sp>
    </p:spTree>
    <p:extLst>
      <p:ext uri="{BB962C8B-B14F-4D97-AF65-F5344CB8AC3E}">
        <p14:creationId xmlns:p14="http://schemas.microsoft.com/office/powerpoint/2010/main" val="18006671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슬라이드 이미지 개체 틀 1">
            <a:extLst>
              <a:ext uri="{FF2B5EF4-FFF2-40B4-BE49-F238E27FC236}">
                <a16:creationId xmlns="" xmlns:a16="http://schemas.microsoft.com/office/drawing/2014/main" id="{C33BB12A-4FE7-48C1-9B94-9F2C1C88EA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슬라이드 노트 개체 틀 2">
            <a:extLst>
              <a:ext uri="{FF2B5EF4-FFF2-40B4-BE49-F238E27FC236}">
                <a16:creationId xmlns="" xmlns:a16="http://schemas.microsoft.com/office/drawing/2014/main" id="{8A7803AF-7A5E-477B-8142-0721937FEF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ko-KR" altLang="en-US"/>
          </a:p>
        </p:txBody>
      </p:sp>
      <p:sp>
        <p:nvSpPr>
          <p:cNvPr id="4" name="슬라이드 번호 개체 틀 3">
            <a:extLst>
              <a:ext uri="{FF2B5EF4-FFF2-40B4-BE49-F238E27FC236}">
                <a16:creationId xmlns="" xmlns:a16="http://schemas.microsoft.com/office/drawing/2014/main" id="{1E4041D5-E562-4B81-AE81-E5253F12CE56}"/>
              </a:ext>
            </a:extLst>
          </p:cNvPr>
          <p:cNvSpPr>
            <a:spLocks noGrp="1"/>
          </p:cNvSpPr>
          <p:nvPr>
            <p:ph type="sldNum" sz="quarter" idx="5"/>
          </p:nvPr>
        </p:nvSpPr>
        <p:spPr/>
        <p:txBody>
          <a:bodyPr/>
          <a:lstStyle/>
          <a:p>
            <a:pPr>
              <a:defRPr/>
            </a:pPr>
            <a:fld id="{AAEC8F38-1C84-46A4-ABFA-513490CE87CF}" type="slidenum">
              <a:rPr lang="ko-KR" altLang="en-US" smtClean="0"/>
              <a:pPr>
                <a:defRPr/>
              </a:pPr>
              <a:t>40</a:t>
            </a:fld>
            <a:endParaRPr lang="ko-KR" altLang="en-US" dirty="0"/>
          </a:p>
        </p:txBody>
      </p:sp>
    </p:spTree>
    <p:extLst>
      <p:ext uri="{BB962C8B-B14F-4D97-AF65-F5344CB8AC3E}">
        <p14:creationId xmlns:p14="http://schemas.microsoft.com/office/powerpoint/2010/main" val="30117417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슬라이드 이미지 개체 틀 1">
            <a:extLst>
              <a:ext uri="{FF2B5EF4-FFF2-40B4-BE49-F238E27FC236}">
                <a16:creationId xmlns="" xmlns:a16="http://schemas.microsoft.com/office/drawing/2014/main" id="{C33BB12A-4FE7-48C1-9B94-9F2C1C88EA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슬라이드 노트 개체 틀 2">
            <a:extLst>
              <a:ext uri="{FF2B5EF4-FFF2-40B4-BE49-F238E27FC236}">
                <a16:creationId xmlns="" xmlns:a16="http://schemas.microsoft.com/office/drawing/2014/main" id="{8A7803AF-7A5E-477B-8142-0721937FEF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ko-KR" altLang="en-US"/>
          </a:p>
        </p:txBody>
      </p:sp>
      <p:sp>
        <p:nvSpPr>
          <p:cNvPr id="4" name="슬라이드 번호 개체 틀 3">
            <a:extLst>
              <a:ext uri="{FF2B5EF4-FFF2-40B4-BE49-F238E27FC236}">
                <a16:creationId xmlns="" xmlns:a16="http://schemas.microsoft.com/office/drawing/2014/main" id="{1E4041D5-E562-4B81-AE81-E5253F12CE56}"/>
              </a:ext>
            </a:extLst>
          </p:cNvPr>
          <p:cNvSpPr>
            <a:spLocks noGrp="1"/>
          </p:cNvSpPr>
          <p:nvPr>
            <p:ph type="sldNum" sz="quarter" idx="5"/>
          </p:nvPr>
        </p:nvSpPr>
        <p:spPr/>
        <p:txBody>
          <a:bodyPr/>
          <a:lstStyle/>
          <a:p>
            <a:pPr>
              <a:defRPr/>
            </a:pPr>
            <a:fld id="{AAEC8F38-1C84-46A4-ABFA-513490CE87CF}" type="slidenum">
              <a:rPr lang="ko-KR" altLang="en-US" smtClean="0"/>
              <a:pPr>
                <a:defRPr/>
              </a:pPr>
              <a:t>41</a:t>
            </a:fld>
            <a:endParaRPr lang="ko-KR" altLang="en-US" dirty="0"/>
          </a:p>
        </p:txBody>
      </p:sp>
    </p:spTree>
    <p:extLst>
      <p:ext uri="{BB962C8B-B14F-4D97-AF65-F5344CB8AC3E}">
        <p14:creationId xmlns:p14="http://schemas.microsoft.com/office/powerpoint/2010/main" val="41304569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슬라이드 이미지 개체 틀 1">
            <a:extLst>
              <a:ext uri="{FF2B5EF4-FFF2-40B4-BE49-F238E27FC236}">
                <a16:creationId xmlns="" xmlns:a16="http://schemas.microsoft.com/office/drawing/2014/main" id="{C33BB12A-4FE7-48C1-9B94-9F2C1C88EA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슬라이드 노트 개체 틀 2">
            <a:extLst>
              <a:ext uri="{FF2B5EF4-FFF2-40B4-BE49-F238E27FC236}">
                <a16:creationId xmlns="" xmlns:a16="http://schemas.microsoft.com/office/drawing/2014/main" id="{8A7803AF-7A5E-477B-8142-0721937FEF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ko-KR" altLang="en-US"/>
          </a:p>
        </p:txBody>
      </p:sp>
      <p:sp>
        <p:nvSpPr>
          <p:cNvPr id="4" name="슬라이드 번호 개체 틀 3">
            <a:extLst>
              <a:ext uri="{FF2B5EF4-FFF2-40B4-BE49-F238E27FC236}">
                <a16:creationId xmlns="" xmlns:a16="http://schemas.microsoft.com/office/drawing/2014/main" id="{1E4041D5-E562-4B81-AE81-E5253F12CE56}"/>
              </a:ext>
            </a:extLst>
          </p:cNvPr>
          <p:cNvSpPr>
            <a:spLocks noGrp="1"/>
          </p:cNvSpPr>
          <p:nvPr>
            <p:ph type="sldNum" sz="quarter" idx="5"/>
          </p:nvPr>
        </p:nvSpPr>
        <p:spPr/>
        <p:txBody>
          <a:bodyPr/>
          <a:lstStyle/>
          <a:p>
            <a:pPr>
              <a:defRPr/>
            </a:pPr>
            <a:fld id="{AAEC8F38-1C84-46A4-ABFA-513490CE87CF}" type="slidenum">
              <a:rPr lang="ko-KR" altLang="en-US" smtClean="0"/>
              <a:pPr>
                <a:defRPr/>
              </a:pPr>
              <a:t>42</a:t>
            </a:fld>
            <a:endParaRPr lang="ko-KR" altLang="en-US" dirty="0"/>
          </a:p>
        </p:txBody>
      </p:sp>
    </p:spTree>
    <p:extLst>
      <p:ext uri="{BB962C8B-B14F-4D97-AF65-F5344CB8AC3E}">
        <p14:creationId xmlns:p14="http://schemas.microsoft.com/office/powerpoint/2010/main" val="28659525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2671763" y="509588"/>
            <a:ext cx="4530725" cy="2549525"/>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EF2CF19D-786D-4EEE-84F0-2C03BB2F3B89}" type="slidenum">
              <a:rPr lang="ko-KR" altLang="en-US" smtClean="0"/>
              <a:pPr>
                <a:defRPr/>
              </a:pPr>
              <a:t>43</a:t>
            </a:fld>
            <a:endParaRPr lang="ko-KR" altLang="en-US" dirty="0"/>
          </a:p>
        </p:txBody>
      </p:sp>
    </p:spTree>
    <p:extLst>
      <p:ext uri="{BB962C8B-B14F-4D97-AF65-F5344CB8AC3E}">
        <p14:creationId xmlns:p14="http://schemas.microsoft.com/office/powerpoint/2010/main" val="1779192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슬라이드 이미지 개체 틀 1">
            <a:extLst>
              <a:ext uri="{FF2B5EF4-FFF2-40B4-BE49-F238E27FC236}">
                <a16:creationId xmlns="" xmlns:a16="http://schemas.microsoft.com/office/drawing/2014/main" id="{C33BB12A-4FE7-48C1-9B94-9F2C1C88EA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슬라이드 노트 개체 틀 2">
            <a:extLst>
              <a:ext uri="{FF2B5EF4-FFF2-40B4-BE49-F238E27FC236}">
                <a16:creationId xmlns="" xmlns:a16="http://schemas.microsoft.com/office/drawing/2014/main" id="{8A7803AF-7A5E-477B-8142-0721937FEF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ko-KR" altLang="en-US"/>
          </a:p>
        </p:txBody>
      </p:sp>
      <p:sp>
        <p:nvSpPr>
          <p:cNvPr id="4" name="슬라이드 번호 개체 틀 3">
            <a:extLst>
              <a:ext uri="{FF2B5EF4-FFF2-40B4-BE49-F238E27FC236}">
                <a16:creationId xmlns="" xmlns:a16="http://schemas.microsoft.com/office/drawing/2014/main" id="{1E4041D5-E562-4B81-AE81-E5253F12CE56}"/>
              </a:ext>
            </a:extLst>
          </p:cNvPr>
          <p:cNvSpPr>
            <a:spLocks noGrp="1"/>
          </p:cNvSpPr>
          <p:nvPr>
            <p:ph type="sldNum" sz="quarter" idx="5"/>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AAEC8F38-1C84-46A4-ABFA-513490CE87CF}" type="slidenum">
              <a:rPr kumimoji="0" lang="ko-KR" altLang="en-US" sz="1200" b="0" i="0" u="none" strike="noStrike" kern="1200" cap="none" spc="0" normalizeH="0" baseline="0" noProof="0" smtClean="0">
                <a:ln>
                  <a:noFill/>
                </a:ln>
                <a:solidFill>
                  <a:prstClr val="black"/>
                </a:solidFill>
                <a:effectLst/>
                <a:uLnTx/>
                <a:uFillTx/>
                <a:latin typeface="맑은 고딕"/>
                <a:ea typeface="맑은 고딕" panose="020B0503020000020004" pitchFamily="50" charset="-127"/>
                <a:cs typeface="+mn-cs"/>
              </a:rPr>
              <a:pPr marL="0" marR="0" lvl="0" indent="0" algn="r" defTabSz="914400" rtl="0" eaLnBrk="1" fontAlgn="auto" latinLnBrk="1" hangingPunct="1">
                <a:lnSpc>
                  <a:spcPct val="100000"/>
                </a:lnSpc>
                <a:spcBef>
                  <a:spcPts val="0"/>
                </a:spcBef>
                <a:spcAft>
                  <a:spcPts val="0"/>
                </a:spcAft>
                <a:buClrTx/>
                <a:buSzTx/>
                <a:buFontTx/>
                <a:buNone/>
                <a:tabLst/>
                <a:defRPr/>
              </a:pPr>
              <a:t>44</a:t>
            </a:fld>
            <a:endParaRPr kumimoji="0" lang="ko-KR" altLang="en-US" sz="12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endParaRPr>
          </a:p>
        </p:txBody>
      </p:sp>
    </p:spTree>
    <p:extLst>
      <p:ext uri="{BB962C8B-B14F-4D97-AF65-F5344CB8AC3E}">
        <p14:creationId xmlns:p14="http://schemas.microsoft.com/office/powerpoint/2010/main" val="8724492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슬라이드 이미지 개체 틀 1">
            <a:extLst>
              <a:ext uri="{FF2B5EF4-FFF2-40B4-BE49-F238E27FC236}">
                <a16:creationId xmlns="" xmlns:a16="http://schemas.microsoft.com/office/drawing/2014/main" id="{C33BB12A-4FE7-48C1-9B94-9F2C1C88EA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슬라이드 노트 개체 틀 2">
            <a:extLst>
              <a:ext uri="{FF2B5EF4-FFF2-40B4-BE49-F238E27FC236}">
                <a16:creationId xmlns="" xmlns:a16="http://schemas.microsoft.com/office/drawing/2014/main" id="{8A7803AF-7A5E-477B-8142-0721937FEF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ko-KR" altLang="en-US"/>
          </a:p>
        </p:txBody>
      </p:sp>
      <p:sp>
        <p:nvSpPr>
          <p:cNvPr id="4" name="슬라이드 번호 개체 틀 3">
            <a:extLst>
              <a:ext uri="{FF2B5EF4-FFF2-40B4-BE49-F238E27FC236}">
                <a16:creationId xmlns="" xmlns:a16="http://schemas.microsoft.com/office/drawing/2014/main" id="{1E4041D5-E562-4B81-AE81-E5253F12CE56}"/>
              </a:ext>
            </a:extLst>
          </p:cNvPr>
          <p:cNvSpPr>
            <a:spLocks noGrp="1"/>
          </p:cNvSpPr>
          <p:nvPr>
            <p:ph type="sldNum" sz="quarter" idx="5"/>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AAEC8F38-1C84-46A4-ABFA-513490CE87CF}" type="slidenum">
              <a:rPr kumimoji="0" lang="ko-KR" altLang="en-US" sz="1200" b="0" i="0" u="none" strike="noStrike" kern="1200" cap="none" spc="0" normalizeH="0" baseline="0" noProof="0" smtClean="0">
                <a:ln>
                  <a:noFill/>
                </a:ln>
                <a:solidFill>
                  <a:prstClr val="black"/>
                </a:solidFill>
                <a:effectLst/>
                <a:uLnTx/>
                <a:uFillTx/>
                <a:latin typeface="맑은 고딕"/>
                <a:ea typeface="맑은 고딕" panose="020B0503020000020004" pitchFamily="50" charset="-127"/>
                <a:cs typeface="+mn-cs"/>
              </a:rPr>
              <a:pPr marL="0" marR="0" lvl="0" indent="0" algn="r" defTabSz="914400" rtl="0" eaLnBrk="1" fontAlgn="auto" latinLnBrk="1" hangingPunct="1">
                <a:lnSpc>
                  <a:spcPct val="100000"/>
                </a:lnSpc>
                <a:spcBef>
                  <a:spcPts val="0"/>
                </a:spcBef>
                <a:spcAft>
                  <a:spcPts val="0"/>
                </a:spcAft>
                <a:buClrTx/>
                <a:buSzTx/>
                <a:buFontTx/>
                <a:buNone/>
                <a:tabLst/>
                <a:defRPr/>
              </a:pPr>
              <a:t>45</a:t>
            </a:fld>
            <a:endParaRPr kumimoji="0" lang="ko-KR" altLang="en-US" sz="12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endParaRPr>
          </a:p>
        </p:txBody>
      </p:sp>
    </p:spTree>
    <p:extLst>
      <p:ext uri="{BB962C8B-B14F-4D97-AF65-F5344CB8AC3E}">
        <p14:creationId xmlns:p14="http://schemas.microsoft.com/office/powerpoint/2010/main" val="32805669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슬라이드 이미지 개체 틀 1">
            <a:extLst>
              <a:ext uri="{FF2B5EF4-FFF2-40B4-BE49-F238E27FC236}">
                <a16:creationId xmlns="" xmlns:a16="http://schemas.microsoft.com/office/drawing/2014/main" id="{C33BB12A-4FE7-48C1-9B94-9F2C1C88EA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슬라이드 노트 개체 틀 2">
            <a:extLst>
              <a:ext uri="{FF2B5EF4-FFF2-40B4-BE49-F238E27FC236}">
                <a16:creationId xmlns="" xmlns:a16="http://schemas.microsoft.com/office/drawing/2014/main" id="{8A7803AF-7A5E-477B-8142-0721937FEF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ko-KR" altLang="en-US"/>
          </a:p>
        </p:txBody>
      </p:sp>
      <p:sp>
        <p:nvSpPr>
          <p:cNvPr id="4" name="슬라이드 번호 개체 틀 3">
            <a:extLst>
              <a:ext uri="{FF2B5EF4-FFF2-40B4-BE49-F238E27FC236}">
                <a16:creationId xmlns="" xmlns:a16="http://schemas.microsoft.com/office/drawing/2014/main" id="{1E4041D5-E562-4B81-AE81-E5253F12CE56}"/>
              </a:ext>
            </a:extLst>
          </p:cNvPr>
          <p:cNvSpPr>
            <a:spLocks noGrp="1"/>
          </p:cNvSpPr>
          <p:nvPr>
            <p:ph type="sldNum" sz="quarter" idx="5"/>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AAEC8F38-1C84-46A4-ABFA-513490CE87CF}" type="slidenum">
              <a:rPr kumimoji="0" lang="ko-KR" altLang="en-US" sz="1200" b="0" i="0" u="none" strike="noStrike" kern="1200" cap="none" spc="0" normalizeH="0" baseline="0" noProof="0" smtClean="0">
                <a:ln>
                  <a:noFill/>
                </a:ln>
                <a:solidFill>
                  <a:prstClr val="black"/>
                </a:solidFill>
                <a:effectLst/>
                <a:uLnTx/>
                <a:uFillTx/>
                <a:latin typeface="맑은 고딕"/>
                <a:ea typeface="맑은 고딕" panose="020B0503020000020004" pitchFamily="50" charset="-127"/>
                <a:cs typeface="+mn-cs"/>
              </a:rPr>
              <a:pPr marL="0" marR="0" lvl="0" indent="0" algn="r" defTabSz="914400" rtl="0" eaLnBrk="1" fontAlgn="auto" latinLnBrk="1" hangingPunct="1">
                <a:lnSpc>
                  <a:spcPct val="100000"/>
                </a:lnSpc>
                <a:spcBef>
                  <a:spcPts val="0"/>
                </a:spcBef>
                <a:spcAft>
                  <a:spcPts val="0"/>
                </a:spcAft>
                <a:buClrTx/>
                <a:buSzTx/>
                <a:buFontTx/>
                <a:buNone/>
                <a:tabLst/>
                <a:defRPr/>
              </a:pPr>
              <a:t>46</a:t>
            </a:fld>
            <a:endParaRPr kumimoji="0" lang="ko-KR" altLang="en-US" sz="12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endParaRPr>
          </a:p>
        </p:txBody>
      </p:sp>
    </p:spTree>
    <p:extLst>
      <p:ext uri="{BB962C8B-B14F-4D97-AF65-F5344CB8AC3E}">
        <p14:creationId xmlns:p14="http://schemas.microsoft.com/office/powerpoint/2010/main" val="810743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슬라이드 이미지 개체 틀 1">
            <a:extLst>
              <a:ext uri="{FF2B5EF4-FFF2-40B4-BE49-F238E27FC236}">
                <a16:creationId xmlns="" xmlns:a16="http://schemas.microsoft.com/office/drawing/2014/main" id="{C33BB12A-4FE7-48C1-9B94-9F2C1C88EA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슬라이드 노트 개체 틀 2">
            <a:extLst>
              <a:ext uri="{FF2B5EF4-FFF2-40B4-BE49-F238E27FC236}">
                <a16:creationId xmlns="" xmlns:a16="http://schemas.microsoft.com/office/drawing/2014/main" id="{8A7803AF-7A5E-477B-8142-0721937FEF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ko-KR" altLang="en-US"/>
          </a:p>
        </p:txBody>
      </p:sp>
      <p:sp>
        <p:nvSpPr>
          <p:cNvPr id="4" name="슬라이드 번호 개체 틀 3">
            <a:extLst>
              <a:ext uri="{FF2B5EF4-FFF2-40B4-BE49-F238E27FC236}">
                <a16:creationId xmlns="" xmlns:a16="http://schemas.microsoft.com/office/drawing/2014/main" id="{1E4041D5-E562-4B81-AE81-E5253F12CE56}"/>
              </a:ext>
            </a:extLst>
          </p:cNvPr>
          <p:cNvSpPr>
            <a:spLocks noGrp="1"/>
          </p:cNvSpPr>
          <p:nvPr>
            <p:ph type="sldNum" sz="quarter" idx="5"/>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AAEC8F38-1C84-46A4-ABFA-513490CE87CF}" type="slidenum">
              <a:rPr kumimoji="0" lang="ko-KR" altLang="en-US" sz="1200" b="0" i="0" u="none" strike="noStrike" kern="1200" cap="none" spc="0" normalizeH="0" baseline="0" noProof="0" smtClean="0">
                <a:ln>
                  <a:noFill/>
                </a:ln>
                <a:solidFill>
                  <a:prstClr val="black"/>
                </a:solidFill>
                <a:effectLst/>
                <a:uLnTx/>
                <a:uFillTx/>
                <a:latin typeface="맑은 고딕"/>
                <a:ea typeface="맑은 고딕" panose="020B0503020000020004" pitchFamily="50" charset="-127"/>
                <a:cs typeface="+mn-cs"/>
              </a:rPr>
              <a:pPr marL="0" marR="0" lvl="0" indent="0" algn="r" defTabSz="914400" rtl="0" eaLnBrk="1" fontAlgn="auto" latinLnBrk="1" hangingPunct="1">
                <a:lnSpc>
                  <a:spcPct val="100000"/>
                </a:lnSpc>
                <a:spcBef>
                  <a:spcPts val="0"/>
                </a:spcBef>
                <a:spcAft>
                  <a:spcPts val="0"/>
                </a:spcAft>
                <a:buClrTx/>
                <a:buSzTx/>
                <a:buFontTx/>
                <a:buNone/>
                <a:tabLst/>
                <a:defRPr/>
              </a:pPr>
              <a:t>47</a:t>
            </a:fld>
            <a:endParaRPr kumimoji="0" lang="ko-KR" altLang="en-US" sz="12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endParaRPr>
          </a:p>
        </p:txBody>
      </p:sp>
    </p:spTree>
    <p:extLst>
      <p:ext uri="{BB962C8B-B14F-4D97-AF65-F5344CB8AC3E}">
        <p14:creationId xmlns:p14="http://schemas.microsoft.com/office/powerpoint/2010/main" val="41702704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슬라이드 이미지 개체 틀 1">
            <a:extLst>
              <a:ext uri="{FF2B5EF4-FFF2-40B4-BE49-F238E27FC236}">
                <a16:creationId xmlns="" xmlns:a16="http://schemas.microsoft.com/office/drawing/2014/main" id="{C33BB12A-4FE7-48C1-9B94-9F2C1C88EA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슬라이드 노트 개체 틀 2">
            <a:extLst>
              <a:ext uri="{FF2B5EF4-FFF2-40B4-BE49-F238E27FC236}">
                <a16:creationId xmlns="" xmlns:a16="http://schemas.microsoft.com/office/drawing/2014/main" id="{8A7803AF-7A5E-477B-8142-0721937FEF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ko-KR" altLang="en-US"/>
          </a:p>
        </p:txBody>
      </p:sp>
      <p:sp>
        <p:nvSpPr>
          <p:cNvPr id="4" name="슬라이드 번호 개체 틀 3">
            <a:extLst>
              <a:ext uri="{FF2B5EF4-FFF2-40B4-BE49-F238E27FC236}">
                <a16:creationId xmlns="" xmlns:a16="http://schemas.microsoft.com/office/drawing/2014/main" id="{1E4041D5-E562-4B81-AE81-E5253F12CE56}"/>
              </a:ext>
            </a:extLst>
          </p:cNvPr>
          <p:cNvSpPr>
            <a:spLocks noGrp="1"/>
          </p:cNvSpPr>
          <p:nvPr>
            <p:ph type="sldNum" sz="quarter" idx="5"/>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AAEC8F38-1C84-46A4-ABFA-513490CE87CF}" type="slidenum">
              <a:rPr kumimoji="0" lang="ko-KR" altLang="en-US" sz="1200" b="0" i="0" u="none" strike="noStrike" kern="1200" cap="none" spc="0" normalizeH="0" baseline="0" noProof="0" smtClean="0">
                <a:ln>
                  <a:noFill/>
                </a:ln>
                <a:solidFill>
                  <a:prstClr val="black"/>
                </a:solidFill>
                <a:effectLst/>
                <a:uLnTx/>
                <a:uFillTx/>
                <a:latin typeface="맑은 고딕"/>
                <a:ea typeface="맑은 고딕" panose="020B0503020000020004" pitchFamily="50" charset="-127"/>
                <a:cs typeface="+mn-cs"/>
              </a:rPr>
              <a:pPr marL="0" marR="0" lvl="0" indent="0" algn="r" defTabSz="914400" rtl="0" eaLnBrk="1" fontAlgn="auto" latinLnBrk="1" hangingPunct="1">
                <a:lnSpc>
                  <a:spcPct val="100000"/>
                </a:lnSpc>
                <a:spcBef>
                  <a:spcPts val="0"/>
                </a:spcBef>
                <a:spcAft>
                  <a:spcPts val="0"/>
                </a:spcAft>
                <a:buClrTx/>
                <a:buSzTx/>
                <a:buFontTx/>
                <a:buNone/>
                <a:tabLst/>
                <a:defRPr/>
              </a:pPr>
              <a:t>48</a:t>
            </a:fld>
            <a:endParaRPr kumimoji="0" lang="ko-KR" altLang="en-US" sz="12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endParaRPr>
          </a:p>
        </p:txBody>
      </p:sp>
    </p:spTree>
    <p:extLst>
      <p:ext uri="{BB962C8B-B14F-4D97-AF65-F5344CB8AC3E}">
        <p14:creationId xmlns:p14="http://schemas.microsoft.com/office/powerpoint/2010/main" val="15442614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2671763" y="509588"/>
            <a:ext cx="4530725" cy="2549525"/>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EF2CF19D-786D-4EEE-84F0-2C03BB2F3B89}" type="slidenum">
              <a:rPr lang="ko-KR" altLang="en-US" smtClean="0"/>
              <a:pPr>
                <a:defRPr/>
              </a:pPr>
              <a:t>49</a:t>
            </a:fld>
            <a:endParaRPr lang="ko-KR" altLang="en-US" dirty="0"/>
          </a:p>
        </p:txBody>
      </p:sp>
    </p:spTree>
    <p:extLst>
      <p:ext uri="{BB962C8B-B14F-4D97-AF65-F5344CB8AC3E}">
        <p14:creationId xmlns:p14="http://schemas.microsoft.com/office/powerpoint/2010/main" val="1928656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슬라이드 이미지 개체 틀 1">
            <a:extLst>
              <a:ext uri="{FF2B5EF4-FFF2-40B4-BE49-F238E27FC236}">
                <a16:creationId xmlns="" xmlns:a16="http://schemas.microsoft.com/office/drawing/2014/main" id="{C33BB12A-4FE7-48C1-9B94-9F2C1C88EA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슬라이드 노트 개체 틀 2">
            <a:extLst>
              <a:ext uri="{FF2B5EF4-FFF2-40B4-BE49-F238E27FC236}">
                <a16:creationId xmlns="" xmlns:a16="http://schemas.microsoft.com/office/drawing/2014/main" id="{8A7803AF-7A5E-477B-8142-0721937FEF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ko-KR" altLang="en-US"/>
          </a:p>
        </p:txBody>
      </p:sp>
      <p:sp>
        <p:nvSpPr>
          <p:cNvPr id="4" name="슬라이드 번호 개체 틀 3">
            <a:extLst>
              <a:ext uri="{FF2B5EF4-FFF2-40B4-BE49-F238E27FC236}">
                <a16:creationId xmlns="" xmlns:a16="http://schemas.microsoft.com/office/drawing/2014/main" id="{1E4041D5-E562-4B81-AE81-E5253F12CE56}"/>
              </a:ext>
            </a:extLst>
          </p:cNvPr>
          <p:cNvSpPr>
            <a:spLocks noGrp="1"/>
          </p:cNvSpPr>
          <p:nvPr>
            <p:ph type="sldNum" sz="quarter" idx="5"/>
          </p:nvPr>
        </p:nvSpPr>
        <p:spPr/>
        <p:txBody>
          <a:bodyPr/>
          <a:lstStyle/>
          <a:p>
            <a:pPr>
              <a:defRPr/>
            </a:pPr>
            <a:fld id="{AAEC8F38-1C84-46A4-ABFA-513490CE87CF}" type="slidenum">
              <a:rPr lang="ko-KR" altLang="en-US" smtClean="0"/>
              <a:pPr>
                <a:defRPr/>
              </a:pPr>
              <a:t>5</a:t>
            </a:fld>
            <a:endParaRPr lang="ko-KR" altLang="en-US" dirty="0"/>
          </a:p>
        </p:txBody>
      </p:sp>
    </p:spTree>
    <p:extLst>
      <p:ext uri="{BB962C8B-B14F-4D97-AF65-F5344CB8AC3E}">
        <p14:creationId xmlns:p14="http://schemas.microsoft.com/office/powerpoint/2010/main" val="20564848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슬라이드 이미지 개체 틀 1">
            <a:extLst>
              <a:ext uri="{FF2B5EF4-FFF2-40B4-BE49-F238E27FC236}">
                <a16:creationId xmlns="" xmlns:a16="http://schemas.microsoft.com/office/drawing/2014/main" id="{C33BB12A-4FE7-48C1-9B94-9F2C1C88EA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슬라이드 노트 개체 틀 2">
            <a:extLst>
              <a:ext uri="{FF2B5EF4-FFF2-40B4-BE49-F238E27FC236}">
                <a16:creationId xmlns="" xmlns:a16="http://schemas.microsoft.com/office/drawing/2014/main" id="{8A7803AF-7A5E-477B-8142-0721937FEF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ko-KR" altLang="en-US"/>
          </a:p>
        </p:txBody>
      </p:sp>
      <p:sp>
        <p:nvSpPr>
          <p:cNvPr id="4" name="슬라이드 번호 개체 틀 3">
            <a:extLst>
              <a:ext uri="{FF2B5EF4-FFF2-40B4-BE49-F238E27FC236}">
                <a16:creationId xmlns="" xmlns:a16="http://schemas.microsoft.com/office/drawing/2014/main" id="{1E4041D5-E562-4B81-AE81-E5253F12CE56}"/>
              </a:ext>
            </a:extLst>
          </p:cNvPr>
          <p:cNvSpPr>
            <a:spLocks noGrp="1"/>
          </p:cNvSpPr>
          <p:nvPr>
            <p:ph type="sldNum" sz="quarter" idx="5"/>
          </p:nvPr>
        </p:nvSpPr>
        <p:spPr/>
        <p:txBody>
          <a:bodyPr/>
          <a:lstStyle/>
          <a:p>
            <a:pPr>
              <a:defRPr/>
            </a:pPr>
            <a:fld id="{AAEC8F38-1C84-46A4-ABFA-513490CE87CF}" type="slidenum">
              <a:rPr lang="ko-KR" altLang="en-US" smtClean="0"/>
              <a:pPr>
                <a:defRPr/>
              </a:pPr>
              <a:t>50</a:t>
            </a:fld>
            <a:endParaRPr lang="ko-KR" altLang="en-US" dirty="0"/>
          </a:p>
        </p:txBody>
      </p:sp>
    </p:spTree>
    <p:extLst>
      <p:ext uri="{BB962C8B-B14F-4D97-AF65-F5344CB8AC3E}">
        <p14:creationId xmlns:p14="http://schemas.microsoft.com/office/powerpoint/2010/main" val="41031747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슬라이드 이미지 개체 틀 1">
            <a:extLst>
              <a:ext uri="{FF2B5EF4-FFF2-40B4-BE49-F238E27FC236}">
                <a16:creationId xmlns="" xmlns:a16="http://schemas.microsoft.com/office/drawing/2014/main" id="{C33BB12A-4FE7-48C1-9B94-9F2C1C88EA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슬라이드 노트 개체 틀 2">
            <a:extLst>
              <a:ext uri="{FF2B5EF4-FFF2-40B4-BE49-F238E27FC236}">
                <a16:creationId xmlns="" xmlns:a16="http://schemas.microsoft.com/office/drawing/2014/main" id="{8A7803AF-7A5E-477B-8142-0721937FEF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ko-KR" altLang="en-US"/>
          </a:p>
        </p:txBody>
      </p:sp>
      <p:sp>
        <p:nvSpPr>
          <p:cNvPr id="4" name="슬라이드 번호 개체 틀 3">
            <a:extLst>
              <a:ext uri="{FF2B5EF4-FFF2-40B4-BE49-F238E27FC236}">
                <a16:creationId xmlns="" xmlns:a16="http://schemas.microsoft.com/office/drawing/2014/main" id="{1E4041D5-E562-4B81-AE81-E5253F12CE56}"/>
              </a:ext>
            </a:extLst>
          </p:cNvPr>
          <p:cNvSpPr>
            <a:spLocks noGrp="1"/>
          </p:cNvSpPr>
          <p:nvPr>
            <p:ph type="sldNum" sz="quarter" idx="5"/>
          </p:nvPr>
        </p:nvSpPr>
        <p:spPr/>
        <p:txBody>
          <a:bodyPr/>
          <a:lstStyle/>
          <a:p>
            <a:pPr>
              <a:defRPr/>
            </a:pPr>
            <a:fld id="{AAEC8F38-1C84-46A4-ABFA-513490CE87CF}" type="slidenum">
              <a:rPr lang="ko-KR" altLang="en-US" smtClean="0"/>
              <a:pPr>
                <a:defRPr/>
              </a:pPr>
              <a:t>51</a:t>
            </a:fld>
            <a:endParaRPr lang="ko-KR" altLang="en-US" dirty="0"/>
          </a:p>
        </p:txBody>
      </p:sp>
    </p:spTree>
    <p:extLst>
      <p:ext uri="{BB962C8B-B14F-4D97-AF65-F5344CB8AC3E}">
        <p14:creationId xmlns:p14="http://schemas.microsoft.com/office/powerpoint/2010/main" val="27394909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슬라이드 이미지 개체 틀 1">
            <a:extLst>
              <a:ext uri="{FF2B5EF4-FFF2-40B4-BE49-F238E27FC236}">
                <a16:creationId xmlns="" xmlns:a16="http://schemas.microsoft.com/office/drawing/2014/main" id="{C33BB12A-4FE7-48C1-9B94-9F2C1C88EA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슬라이드 노트 개체 틀 2">
            <a:extLst>
              <a:ext uri="{FF2B5EF4-FFF2-40B4-BE49-F238E27FC236}">
                <a16:creationId xmlns="" xmlns:a16="http://schemas.microsoft.com/office/drawing/2014/main" id="{8A7803AF-7A5E-477B-8142-0721937FEF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ko-KR" altLang="en-US"/>
          </a:p>
        </p:txBody>
      </p:sp>
      <p:sp>
        <p:nvSpPr>
          <p:cNvPr id="4" name="슬라이드 번호 개체 틀 3">
            <a:extLst>
              <a:ext uri="{FF2B5EF4-FFF2-40B4-BE49-F238E27FC236}">
                <a16:creationId xmlns="" xmlns:a16="http://schemas.microsoft.com/office/drawing/2014/main" id="{1E4041D5-E562-4B81-AE81-E5253F12CE56}"/>
              </a:ext>
            </a:extLst>
          </p:cNvPr>
          <p:cNvSpPr>
            <a:spLocks noGrp="1"/>
          </p:cNvSpPr>
          <p:nvPr>
            <p:ph type="sldNum" sz="quarter" idx="5"/>
          </p:nvPr>
        </p:nvSpPr>
        <p:spPr/>
        <p:txBody>
          <a:bodyPr/>
          <a:lstStyle/>
          <a:p>
            <a:pPr>
              <a:defRPr/>
            </a:pPr>
            <a:fld id="{AAEC8F38-1C84-46A4-ABFA-513490CE87CF}" type="slidenum">
              <a:rPr lang="ko-KR" altLang="en-US" smtClean="0"/>
              <a:pPr>
                <a:defRPr/>
              </a:pPr>
              <a:t>52</a:t>
            </a:fld>
            <a:endParaRPr lang="ko-KR" altLang="en-US" dirty="0"/>
          </a:p>
        </p:txBody>
      </p:sp>
    </p:spTree>
    <p:extLst>
      <p:ext uri="{BB962C8B-B14F-4D97-AF65-F5344CB8AC3E}">
        <p14:creationId xmlns:p14="http://schemas.microsoft.com/office/powerpoint/2010/main" val="89187055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슬라이드 이미지 개체 틀 1">
            <a:extLst>
              <a:ext uri="{FF2B5EF4-FFF2-40B4-BE49-F238E27FC236}">
                <a16:creationId xmlns="" xmlns:a16="http://schemas.microsoft.com/office/drawing/2014/main" id="{C33BB12A-4FE7-48C1-9B94-9F2C1C88EA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슬라이드 노트 개체 틀 2">
            <a:extLst>
              <a:ext uri="{FF2B5EF4-FFF2-40B4-BE49-F238E27FC236}">
                <a16:creationId xmlns="" xmlns:a16="http://schemas.microsoft.com/office/drawing/2014/main" id="{8A7803AF-7A5E-477B-8142-0721937FEF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ko-KR" altLang="en-US"/>
          </a:p>
        </p:txBody>
      </p:sp>
      <p:sp>
        <p:nvSpPr>
          <p:cNvPr id="4" name="슬라이드 번호 개체 틀 3">
            <a:extLst>
              <a:ext uri="{FF2B5EF4-FFF2-40B4-BE49-F238E27FC236}">
                <a16:creationId xmlns="" xmlns:a16="http://schemas.microsoft.com/office/drawing/2014/main" id="{1E4041D5-E562-4B81-AE81-E5253F12CE56}"/>
              </a:ext>
            </a:extLst>
          </p:cNvPr>
          <p:cNvSpPr>
            <a:spLocks noGrp="1"/>
          </p:cNvSpPr>
          <p:nvPr>
            <p:ph type="sldNum" sz="quarter" idx="5"/>
          </p:nvPr>
        </p:nvSpPr>
        <p:spPr/>
        <p:txBody>
          <a:bodyPr/>
          <a:lstStyle/>
          <a:p>
            <a:pPr>
              <a:defRPr/>
            </a:pPr>
            <a:fld id="{AAEC8F38-1C84-46A4-ABFA-513490CE87CF}" type="slidenum">
              <a:rPr lang="ko-KR" altLang="en-US" smtClean="0"/>
              <a:pPr>
                <a:defRPr/>
              </a:pPr>
              <a:t>53</a:t>
            </a:fld>
            <a:endParaRPr lang="ko-KR" altLang="en-US" dirty="0"/>
          </a:p>
        </p:txBody>
      </p:sp>
    </p:spTree>
    <p:extLst>
      <p:ext uri="{BB962C8B-B14F-4D97-AF65-F5344CB8AC3E}">
        <p14:creationId xmlns:p14="http://schemas.microsoft.com/office/powerpoint/2010/main" val="21114321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슬라이드 이미지 개체 틀 1">
            <a:extLst>
              <a:ext uri="{FF2B5EF4-FFF2-40B4-BE49-F238E27FC236}">
                <a16:creationId xmlns="" xmlns:a16="http://schemas.microsoft.com/office/drawing/2014/main" id="{C33BB12A-4FE7-48C1-9B94-9F2C1C88EA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슬라이드 노트 개체 틀 2">
            <a:extLst>
              <a:ext uri="{FF2B5EF4-FFF2-40B4-BE49-F238E27FC236}">
                <a16:creationId xmlns="" xmlns:a16="http://schemas.microsoft.com/office/drawing/2014/main" id="{8A7803AF-7A5E-477B-8142-0721937FEF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ko-KR" altLang="en-US"/>
          </a:p>
        </p:txBody>
      </p:sp>
      <p:sp>
        <p:nvSpPr>
          <p:cNvPr id="4" name="슬라이드 번호 개체 틀 3">
            <a:extLst>
              <a:ext uri="{FF2B5EF4-FFF2-40B4-BE49-F238E27FC236}">
                <a16:creationId xmlns="" xmlns:a16="http://schemas.microsoft.com/office/drawing/2014/main" id="{1E4041D5-E562-4B81-AE81-E5253F12CE56}"/>
              </a:ext>
            </a:extLst>
          </p:cNvPr>
          <p:cNvSpPr>
            <a:spLocks noGrp="1"/>
          </p:cNvSpPr>
          <p:nvPr>
            <p:ph type="sldNum" sz="quarter" idx="5"/>
          </p:nvPr>
        </p:nvSpPr>
        <p:spPr/>
        <p:txBody>
          <a:bodyPr/>
          <a:lstStyle/>
          <a:p>
            <a:pPr>
              <a:defRPr/>
            </a:pPr>
            <a:fld id="{AAEC8F38-1C84-46A4-ABFA-513490CE87CF}" type="slidenum">
              <a:rPr lang="ko-KR" altLang="en-US" smtClean="0"/>
              <a:pPr>
                <a:defRPr/>
              </a:pPr>
              <a:t>54</a:t>
            </a:fld>
            <a:endParaRPr lang="ko-KR" altLang="en-US" dirty="0"/>
          </a:p>
        </p:txBody>
      </p:sp>
    </p:spTree>
    <p:extLst>
      <p:ext uri="{BB962C8B-B14F-4D97-AF65-F5344CB8AC3E}">
        <p14:creationId xmlns:p14="http://schemas.microsoft.com/office/powerpoint/2010/main" val="19029670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슬라이드 이미지 개체 틀 1">
            <a:extLst>
              <a:ext uri="{FF2B5EF4-FFF2-40B4-BE49-F238E27FC236}">
                <a16:creationId xmlns="" xmlns:a16="http://schemas.microsoft.com/office/drawing/2014/main" id="{C33BB12A-4FE7-48C1-9B94-9F2C1C88EA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슬라이드 노트 개체 틀 2">
            <a:extLst>
              <a:ext uri="{FF2B5EF4-FFF2-40B4-BE49-F238E27FC236}">
                <a16:creationId xmlns="" xmlns:a16="http://schemas.microsoft.com/office/drawing/2014/main" id="{8A7803AF-7A5E-477B-8142-0721937FEF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ko-KR" altLang="en-US"/>
          </a:p>
        </p:txBody>
      </p:sp>
      <p:sp>
        <p:nvSpPr>
          <p:cNvPr id="4" name="슬라이드 번호 개체 틀 3">
            <a:extLst>
              <a:ext uri="{FF2B5EF4-FFF2-40B4-BE49-F238E27FC236}">
                <a16:creationId xmlns="" xmlns:a16="http://schemas.microsoft.com/office/drawing/2014/main" id="{1E4041D5-E562-4B81-AE81-E5253F12CE56}"/>
              </a:ext>
            </a:extLst>
          </p:cNvPr>
          <p:cNvSpPr>
            <a:spLocks noGrp="1"/>
          </p:cNvSpPr>
          <p:nvPr>
            <p:ph type="sldNum" sz="quarter" idx="5"/>
          </p:nvPr>
        </p:nvSpPr>
        <p:spPr/>
        <p:txBody>
          <a:bodyPr/>
          <a:lstStyle/>
          <a:p>
            <a:pPr>
              <a:defRPr/>
            </a:pPr>
            <a:fld id="{AAEC8F38-1C84-46A4-ABFA-513490CE87CF}" type="slidenum">
              <a:rPr lang="ko-KR" altLang="en-US" smtClean="0"/>
              <a:pPr>
                <a:defRPr/>
              </a:pPr>
              <a:t>55</a:t>
            </a:fld>
            <a:endParaRPr lang="ko-KR" altLang="en-US" dirty="0"/>
          </a:p>
        </p:txBody>
      </p:sp>
    </p:spTree>
    <p:extLst>
      <p:ext uri="{BB962C8B-B14F-4D97-AF65-F5344CB8AC3E}">
        <p14:creationId xmlns:p14="http://schemas.microsoft.com/office/powerpoint/2010/main" val="307067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슬라이드 이미지 개체 틀 1">
            <a:extLst>
              <a:ext uri="{FF2B5EF4-FFF2-40B4-BE49-F238E27FC236}">
                <a16:creationId xmlns="" xmlns:a16="http://schemas.microsoft.com/office/drawing/2014/main" id="{C33BB12A-4FE7-48C1-9B94-9F2C1C88EA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슬라이드 노트 개체 틀 2">
            <a:extLst>
              <a:ext uri="{FF2B5EF4-FFF2-40B4-BE49-F238E27FC236}">
                <a16:creationId xmlns="" xmlns:a16="http://schemas.microsoft.com/office/drawing/2014/main" id="{8A7803AF-7A5E-477B-8142-0721937FEF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ko-KR" altLang="en-US"/>
          </a:p>
        </p:txBody>
      </p:sp>
      <p:sp>
        <p:nvSpPr>
          <p:cNvPr id="4" name="슬라이드 번호 개체 틀 3">
            <a:extLst>
              <a:ext uri="{FF2B5EF4-FFF2-40B4-BE49-F238E27FC236}">
                <a16:creationId xmlns="" xmlns:a16="http://schemas.microsoft.com/office/drawing/2014/main" id="{1E4041D5-E562-4B81-AE81-E5253F12CE56}"/>
              </a:ext>
            </a:extLst>
          </p:cNvPr>
          <p:cNvSpPr>
            <a:spLocks noGrp="1"/>
          </p:cNvSpPr>
          <p:nvPr>
            <p:ph type="sldNum" sz="quarter" idx="5"/>
          </p:nvPr>
        </p:nvSpPr>
        <p:spPr/>
        <p:txBody>
          <a:bodyPr/>
          <a:lstStyle/>
          <a:p>
            <a:pPr>
              <a:defRPr/>
            </a:pPr>
            <a:fld id="{AAEC8F38-1C84-46A4-ABFA-513490CE87CF}" type="slidenum">
              <a:rPr lang="ko-KR" altLang="en-US" smtClean="0"/>
              <a:pPr>
                <a:defRPr/>
              </a:pPr>
              <a:t>56</a:t>
            </a:fld>
            <a:endParaRPr lang="ko-KR" altLang="en-US" dirty="0"/>
          </a:p>
        </p:txBody>
      </p:sp>
    </p:spTree>
    <p:extLst>
      <p:ext uri="{BB962C8B-B14F-4D97-AF65-F5344CB8AC3E}">
        <p14:creationId xmlns:p14="http://schemas.microsoft.com/office/powerpoint/2010/main" val="2625000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2671763" y="509588"/>
            <a:ext cx="4530725" cy="2549525"/>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EF2CF19D-786D-4EEE-84F0-2C03BB2F3B89}" type="slidenum">
              <a:rPr lang="ko-KR" altLang="en-US" smtClean="0"/>
              <a:pPr>
                <a:defRPr/>
              </a:pPr>
              <a:t>57</a:t>
            </a:fld>
            <a:endParaRPr lang="ko-KR" altLang="en-US" dirty="0"/>
          </a:p>
        </p:txBody>
      </p:sp>
    </p:spTree>
    <p:extLst>
      <p:ext uri="{BB962C8B-B14F-4D97-AF65-F5344CB8AC3E}">
        <p14:creationId xmlns:p14="http://schemas.microsoft.com/office/powerpoint/2010/main" val="231846358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2671763" y="509588"/>
            <a:ext cx="4530725" cy="2549525"/>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EF2CF19D-786D-4EEE-84F0-2C03BB2F3B89}" type="slidenum">
              <a:rPr lang="ko-KR" altLang="en-US" smtClean="0"/>
              <a:pPr>
                <a:defRPr/>
              </a:pPr>
              <a:t>58</a:t>
            </a:fld>
            <a:endParaRPr lang="ko-KR" altLang="en-US" dirty="0"/>
          </a:p>
        </p:txBody>
      </p:sp>
    </p:spTree>
    <p:extLst>
      <p:ext uri="{BB962C8B-B14F-4D97-AF65-F5344CB8AC3E}">
        <p14:creationId xmlns:p14="http://schemas.microsoft.com/office/powerpoint/2010/main" val="29869561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슬라이드 이미지 개체 틀 1">
            <a:extLst>
              <a:ext uri="{FF2B5EF4-FFF2-40B4-BE49-F238E27FC236}">
                <a16:creationId xmlns="" xmlns:a16="http://schemas.microsoft.com/office/drawing/2014/main" id="{C33BB12A-4FE7-48C1-9B94-9F2C1C88EA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슬라이드 노트 개체 틀 2">
            <a:extLst>
              <a:ext uri="{FF2B5EF4-FFF2-40B4-BE49-F238E27FC236}">
                <a16:creationId xmlns="" xmlns:a16="http://schemas.microsoft.com/office/drawing/2014/main" id="{8A7803AF-7A5E-477B-8142-0721937FEF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ko-KR" altLang="en-US"/>
          </a:p>
        </p:txBody>
      </p:sp>
      <p:sp>
        <p:nvSpPr>
          <p:cNvPr id="4" name="슬라이드 번호 개체 틀 3">
            <a:extLst>
              <a:ext uri="{FF2B5EF4-FFF2-40B4-BE49-F238E27FC236}">
                <a16:creationId xmlns="" xmlns:a16="http://schemas.microsoft.com/office/drawing/2014/main" id="{1E4041D5-E562-4B81-AE81-E5253F12CE56}"/>
              </a:ext>
            </a:extLst>
          </p:cNvPr>
          <p:cNvSpPr>
            <a:spLocks noGrp="1"/>
          </p:cNvSpPr>
          <p:nvPr>
            <p:ph type="sldNum" sz="quarter" idx="5"/>
          </p:nvPr>
        </p:nvSpPr>
        <p:spPr/>
        <p:txBody>
          <a:bodyPr/>
          <a:lstStyle/>
          <a:p>
            <a:pPr>
              <a:defRPr/>
            </a:pPr>
            <a:fld id="{AAEC8F38-1C84-46A4-ABFA-513490CE87CF}" type="slidenum">
              <a:rPr lang="ko-KR" altLang="en-US" smtClean="0"/>
              <a:pPr>
                <a:defRPr/>
              </a:pPr>
              <a:t>66</a:t>
            </a:fld>
            <a:endParaRPr lang="ko-KR" altLang="en-US" dirty="0"/>
          </a:p>
        </p:txBody>
      </p:sp>
    </p:spTree>
    <p:extLst>
      <p:ext uri="{BB962C8B-B14F-4D97-AF65-F5344CB8AC3E}">
        <p14:creationId xmlns:p14="http://schemas.microsoft.com/office/powerpoint/2010/main" val="2136795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슬라이드 이미지 개체 틀 1">
            <a:extLst>
              <a:ext uri="{FF2B5EF4-FFF2-40B4-BE49-F238E27FC236}">
                <a16:creationId xmlns="" xmlns:a16="http://schemas.microsoft.com/office/drawing/2014/main" id="{C33BB12A-4FE7-48C1-9B94-9F2C1C88EA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슬라이드 노트 개체 틀 2">
            <a:extLst>
              <a:ext uri="{FF2B5EF4-FFF2-40B4-BE49-F238E27FC236}">
                <a16:creationId xmlns="" xmlns:a16="http://schemas.microsoft.com/office/drawing/2014/main" id="{8A7803AF-7A5E-477B-8142-0721937FEF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ko-KR" altLang="en-US"/>
          </a:p>
        </p:txBody>
      </p:sp>
      <p:sp>
        <p:nvSpPr>
          <p:cNvPr id="4" name="슬라이드 번호 개체 틀 3">
            <a:extLst>
              <a:ext uri="{FF2B5EF4-FFF2-40B4-BE49-F238E27FC236}">
                <a16:creationId xmlns="" xmlns:a16="http://schemas.microsoft.com/office/drawing/2014/main" id="{1E4041D5-E562-4B81-AE81-E5253F12CE56}"/>
              </a:ext>
            </a:extLst>
          </p:cNvPr>
          <p:cNvSpPr>
            <a:spLocks noGrp="1"/>
          </p:cNvSpPr>
          <p:nvPr>
            <p:ph type="sldNum" sz="quarter" idx="5"/>
          </p:nvPr>
        </p:nvSpPr>
        <p:spPr/>
        <p:txBody>
          <a:bodyPr/>
          <a:lstStyle/>
          <a:p>
            <a:pPr>
              <a:defRPr/>
            </a:pPr>
            <a:fld id="{AAEC8F38-1C84-46A4-ABFA-513490CE87CF}" type="slidenum">
              <a:rPr lang="ko-KR" altLang="en-US" smtClean="0"/>
              <a:pPr>
                <a:defRPr/>
              </a:pPr>
              <a:t>6</a:t>
            </a:fld>
            <a:endParaRPr lang="ko-KR" altLang="en-US" dirty="0"/>
          </a:p>
        </p:txBody>
      </p:sp>
    </p:spTree>
    <p:extLst>
      <p:ext uri="{BB962C8B-B14F-4D97-AF65-F5344CB8AC3E}">
        <p14:creationId xmlns:p14="http://schemas.microsoft.com/office/powerpoint/2010/main" val="280450973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슬라이드 이미지 개체 틀 1">
            <a:extLst>
              <a:ext uri="{FF2B5EF4-FFF2-40B4-BE49-F238E27FC236}">
                <a16:creationId xmlns="" xmlns:a16="http://schemas.microsoft.com/office/drawing/2014/main" id="{C33BB12A-4FE7-48C1-9B94-9F2C1C88EA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슬라이드 노트 개체 틀 2">
            <a:extLst>
              <a:ext uri="{FF2B5EF4-FFF2-40B4-BE49-F238E27FC236}">
                <a16:creationId xmlns="" xmlns:a16="http://schemas.microsoft.com/office/drawing/2014/main" id="{8A7803AF-7A5E-477B-8142-0721937FEF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ko-KR" altLang="en-US"/>
          </a:p>
        </p:txBody>
      </p:sp>
      <p:sp>
        <p:nvSpPr>
          <p:cNvPr id="4" name="슬라이드 번호 개체 틀 3">
            <a:extLst>
              <a:ext uri="{FF2B5EF4-FFF2-40B4-BE49-F238E27FC236}">
                <a16:creationId xmlns="" xmlns:a16="http://schemas.microsoft.com/office/drawing/2014/main" id="{1E4041D5-E562-4B81-AE81-E5253F12CE56}"/>
              </a:ext>
            </a:extLst>
          </p:cNvPr>
          <p:cNvSpPr>
            <a:spLocks noGrp="1"/>
          </p:cNvSpPr>
          <p:nvPr>
            <p:ph type="sldNum" sz="quarter" idx="5"/>
          </p:nvPr>
        </p:nvSpPr>
        <p:spPr/>
        <p:txBody>
          <a:bodyPr/>
          <a:lstStyle/>
          <a:p>
            <a:pPr>
              <a:defRPr/>
            </a:pPr>
            <a:fld id="{AAEC8F38-1C84-46A4-ABFA-513490CE87CF}" type="slidenum">
              <a:rPr lang="ko-KR" altLang="en-US" smtClean="0"/>
              <a:pPr>
                <a:defRPr/>
              </a:pPr>
              <a:t>67</a:t>
            </a:fld>
            <a:endParaRPr lang="ko-KR" altLang="en-US" dirty="0"/>
          </a:p>
        </p:txBody>
      </p:sp>
    </p:spTree>
    <p:extLst>
      <p:ext uri="{BB962C8B-B14F-4D97-AF65-F5344CB8AC3E}">
        <p14:creationId xmlns:p14="http://schemas.microsoft.com/office/powerpoint/2010/main" val="14543584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슬라이드 이미지 개체 틀 1">
            <a:extLst>
              <a:ext uri="{FF2B5EF4-FFF2-40B4-BE49-F238E27FC236}">
                <a16:creationId xmlns="" xmlns:a16="http://schemas.microsoft.com/office/drawing/2014/main" id="{C33BB12A-4FE7-48C1-9B94-9F2C1C88EA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슬라이드 노트 개체 틀 2">
            <a:extLst>
              <a:ext uri="{FF2B5EF4-FFF2-40B4-BE49-F238E27FC236}">
                <a16:creationId xmlns="" xmlns:a16="http://schemas.microsoft.com/office/drawing/2014/main" id="{8A7803AF-7A5E-477B-8142-0721937FEF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ko-KR" altLang="en-US"/>
          </a:p>
        </p:txBody>
      </p:sp>
      <p:sp>
        <p:nvSpPr>
          <p:cNvPr id="4" name="슬라이드 번호 개체 틀 3">
            <a:extLst>
              <a:ext uri="{FF2B5EF4-FFF2-40B4-BE49-F238E27FC236}">
                <a16:creationId xmlns="" xmlns:a16="http://schemas.microsoft.com/office/drawing/2014/main" id="{1E4041D5-E562-4B81-AE81-E5253F12CE56}"/>
              </a:ext>
            </a:extLst>
          </p:cNvPr>
          <p:cNvSpPr>
            <a:spLocks noGrp="1"/>
          </p:cNvSpPr>
          <p:nvPr>
            <p:ph type="sldNum" sz="quarter" idx="5"/>
          </p:nvPr>
        </p:nvSpPr>
        <p:spPr/>
        <p:txBody>
          <a:bodyPr/>
          <a:lstStyle/>
          <a:p>
            <a:pPr>
              <a:defRPr/>
            </a:pPr>
            <a:fld id="{AAEC8F38-1C84-46A4-ABFA-513490CE87CF}" type="slidenum">
              <a:rPr lang="ko-KR" altLang="en-US" smtClean="0"/>
              <a:pPr>
                <a:defRPr/>
              </a:pPr>
              <a:t>68</a:t>
            </a:fld>
            <a:endParaRPr lang="ko-KR" altLang="en-US" dirty="0"/>
          </a:p>
        </p:txBody>
      </p:sp>
    </p:spTree>
    <p:extLst>
      <p:ext uri="{BB962C8B-B14F-4D97-AF65-F5344CB8AC3E}">
        <p14:creationId xmlns:p14="http://schemas.microsoft.com/office/powerpoint/2010/main" val="92884993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슬라이드 이미지 개체 틀 1">
            <a:extLst>
              <a:ext uri="{FF2B5EF4-FFF2-40B4-BE49-F238E27FC236}">
                <a16:creationId xmlns="" xmlns:a16="http://schemas.microsoft.com/office/drawing/2014/main" id="{C33BB12A-4FE7-48C1-9B94-9F2C1C88EA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슬라이드 노트 개체 틀 2">
            <a:extLst>
              <a:ext uri="{FF2B5EF4-FFF2-40B4-BE49-F238E27FC236}">
                <a16:creationId xmlns="" xmlns:a16="http://schemas.microsoft.com/office/drawing/2014/main" id="{8A7803AF-7A5E-477B-8142-0721937FEF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ko-KR" altLang="en-US"/>
          </a:p>
        </p:txBody>
      </p:sp>
      <p:sp>
        <p:nvSpPr>
          <p:cNvPr id="4" name="슬라이드 번호 개체 틀 3">
            <a:extLst>
              <a:ext uri="{FF2B5EF4-FFF2-40B4-BE49-F238E27FC236}">
                <a16:creationId xmlns="" xmlns:a16="http://schemas.microsoft.com/office/drawing/2014/main" id="{1E4041D5-E562-4B81-AE81-E5253F12CE56}"/>
              </a:ext>
            </a:extLst>
          </p:cNvPr>
          <p:cNvSpPr>
            <a:spLocks noGrp="1"/>
          </p:cNvSpPr>
          <p:nvPr>
            <p:ph type="sldNum" sz="quarter" idx="5"/>
          </p:nvPr>
        </p:nvSpPr>
        <p:spPr/>
        <p:txBody>
          <a:bodyPr/>
          <a:lstStyle/>
          <a:p>
            <a:pPr>
              <a:defRPr/>
            </a:pPr>
            <a:fld id="{AAEC8F38-1C84-46A4-ABFA-513490CE87CF}" type="slidenum">
              <a:rPr lang="ko-KR" altLang="en-US" smtClean="0"/>
              <a:pPr>
                <a:defRPr/>
              </a:pPr>
              <a:t>69</a:t>
            </a:fld>
            <a:endParaRPr lang="ko-KR" altLang="en-US" dirty="0"/>
          </a:p>
        </p:txBody>
      </p:sp>
    </p:spTree>
    <p:extLst>
      <p:ext uri="{BB962C8B-B14F-4D97-AF65-F5344CB8AC3E}">
        <p14:creationId xmlns:p14="http://schemas.microsoft.com/office/powerpoint/2010/main" val="16056086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슬라이드 이미지 개체 틀 1">
            <a:extLst>
              <a:ext uri="{FF2B5EF4-FFF2-40B4-BE49-F238E27FC236}">
                <a16:creationId xmlns="" xmlns:a16="http://schemas.microsoft.com/office/drawing/2014/main" id="{C33BB12A-4FE7-48C1-9B94-9F2C1C88EA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슬라이드 노트 개체 틀 2">
            <a:extLst>
              <a:ext uri="{FF2B5EF4-FFF2-40B4-BE49-F238E27FC236}">
                <a16:creationId xmlns="" xmlns:a16="http://schemas.microsoft.com/office/drawing/2014/main" id="{8A7803AF-7A5E-477B-8142-0721937FEF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ko-KR" altLang="en-US"/>
          </a:p>
        </p:txBody>
      </p:sp>
      <p:sp>
        <p:nvSpPr>
          <p:cNvPr id="4" name="슬라이드 번호 개체 틀 3">
            <a:extLst>
              <a:ext uri="{FF2B5EF4-FFF2-40B4-BE49-F238E27FC236}">
                <a16:creationId xmlns="" xmlns:a16="http://schemas.microsoft.com/office/drawing/2014/main" id="{1E4041D5-E562-4B81-AE81-E5253F12CE56}"/>
              </a:ext>
            </a:extLst>
          </p:cNvPr>
          <p:cNvSpPr>
            <a:spLocks noGrp="1"/>
          </p:cNvSpPr>
          <p:nvPr>
            <p:ph type="sldNum" sz="quarter" idx="5"/>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AAEC8F38-1C84-46A4-ABFA-513490CE87CF}" type="slidenum">
              <a:rPr kumimoji="0" lang="ko-KR" altLang="en-US" sz="1200" b="0" i="0" u="none" strike="noStrike" kern="1200" cap="none" spc="0" normalizeH="0" baseline="0" noProof="0" smtClean="0">
                <a:ln>
                  <a:noFill/>
                </a:ln>
                <a:solidFill>
                  <a:prstClr val="black"/>
                </a:solidFill>
                <a:effectLst/>
                <a:uLnTx/>
                <a:uFillTx/>
                <a:latin typeface="맑은 고딕"/>
                <a:ea typeface="맑은 고딕" panose="020B0503020000020004" pitchFamily="50" charset="-127"/>
                <a:cs typeface="+mn-cs"/>
              </a:rPr>
              <a:pPr marL="0" marR="0" lvl="0" indent="0" algn="r" defTabSz="914400" rtl="0" eaLnBrk="1" fontAlgn="auto" latinLnBrk="1" hangingPunct="1">
                <a:lnSpc>
                  <a:spcPct val="100000"/>
                </a:lnSpc>
                <a:spcBef>
                  <a:spcPts val="0"/>
                </a:spcBef>
                <a:spcAft>
                  <a:spcPts val="0"/>
                </a:spcAft>
                <a:buClrTx/>
                <a:buSzTx/>
                <a:buFontTx/>
                <a:buNone/>
                <a:tabLst/>
                <a:defRPr/>
              </a:pPr>
              <a:t>70</a:t>
            </a:fld>
            <a:endParaRPr kumimoji="0" lang="ko-KR" altLang="en-US" sz="12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endParaRPr>
          </a:p>
        </p:txBody>
      </p:sp>
    </p:spTree>
    <p:extLst>
      <p:ext uri="{BB962C8B-B14F-4D97-AF65-F5344CB8AC3E}">
        <p14:creationId xmlns:p14="http://schemas.microsoft.com/office/powerpoint/2010/main" val="214031985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90488" y="744538"/>
            <a:ext cx="6621462" cy="3725862"/>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EF2CF19D-786D-4EEE-84F0-2C03BB2F3B89}" type="slidenum">
              <a:rPr lang="ko-KR" altLang="en-US" smtClean="0">
                <a:solidFill>
                  <a:prstClr val="black"/>
                </a:solidFill>
              </a:rPr>
              <a:pPr>
                <a:defRPr/>
              </a:pPr>
              <a:t>71</a:t>
            </a:fld>
            <a:endParaRPr lang="ko-KR" altLang="en-US" dirty="0">
              <a:solidFill>
                <a:prstClr val="black"/>
              </a:solidFill>
            </a:endParaRPr>
          </a:p>
        </p:txBody>
      </p:sp>
    </p:spTree>
    <p:extLst>
      <p:ext uri="{BB962C8B-B14F-4D97-AF65-F5344CB8AC3E}">
        <p14:creationId xmlns:p14="http://schemas.microsoft.com/office/powerpoint/2010/main" val="272622152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2700338" y="509588"/>
            <a:ext cx="4533900" cy="2551112"/>
          </a:xfrm>
        </p:spPr>
      </p:sp>
      <p:sp>
        <p:nvSpPr>
          <p:cNvPr id="3" name="슬라이드 노트 개체 틀 2"/>
          <p:cNvSpPr>
            <a:spLocks noGrp="1"/>
          </p:cNvSpPr>
          <p:nvPr>
            <p:ph type="body" idx="1"/>
          </p:nvPr>
        </p:nvSpPr>
        <p:spPr/>
        <p:txBody>
          <a:bodyPr/>
          <a:lstStyle/>
          <a:p>
            <a:endParaRPr lang="ko-KR" altLang="en-US" dirty="0"/>
          </a:p>
          <a:p>
            <a:endParaRPr lang="ko-KR" altLang="en-US" dirty="0"/>
          </a:p>
        </p:txBody>
      </p:sp>
      <p:sp>
        <p:nvSpPr>
          <p:cNvPr id="4" name="슬라이드 번호 개체 틀 3"/>
          <p:cNvSpPr>
            <a:spLocks noGrp="1"/>
          </p:cNvSpPr>
          <p:nvPr>
            <p:ph type="sldNum" sz="quarter" idx="10"/>
          </p:nvPr>
        </p:nvSpPr>
        <p:spPr/>
        <p:txBody>
          <a:bodyPr/>
          <a:lstStyle/>
          <a:p>
            <a:pPr>
              <a:defRPr/>
            </a:pPr>
            <a:fld id="{EF2CF19D-786D-4EEE-84F0-2C03BB2F3B89}" type="slidenum">
              <a:rPr lang="ko-KR" altLang="en-US" smtClean="0">
                <a:solidFill>
                  <a:prstClr val="black"/>
                </a:solidFill>
              </a:rPr>
              <a:pPr>
                <a:defRPr/>
              </a:pPr>
              <a:t>72</a:t>
            </a:fld>
            <a:endParaRPr lang="ko-KR" altLang="en-US" dirty="0">
              <a:solidFill>
                <a:prstClr val="black"/>
              </a:solidFill>
            </a:endParaRPr>
          </a:p>
        </p:txBody>
      </p:sp>
    </p:spTree>
    <p:extLst>
      <p:ext uri="{BB962C8B-B14F-4D97-AF65-F5344CB8AC3E}">
        <p14:creationId xmlns:p14="http://schemas.microsoft.com/office/powerpoint/2010/main" val="141151933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2700338" y="509588"/>
            <a:ext cx="4533900" cy="2551112"/>
          </a:xfrm>
        </p:spPr>
      </p:sp>
      <p:sp>
        <p:nvSpPr>
          <p:cNvPr id="3" name="슬라이드 노트 개체 틀 2"/>
          <p:cNvSpPr>
            <a:spLocks noGrp="1"/>
          </p:cNvSpPr>
          <p:nvPr>
            <p:ph type="body" idx="1"/>
          </p:nvPr>
        </p:nvSpPr>
        <p:spPr/>
        <p:txBody>
          <a:bodyPr/>
          <a:lstStyle/>
          <a:p>
            <a:endParaRPr lang="ko-KR" altLang="en-US" dirty="0"/>
          </a:p>
          <a:p>
            <a:endParaRPr lang="ko-KR" altLang="en-US" dirty="0"/>
          </a:p>
        </p:txBody>
      </p:sp>
      <p:sp>
        <p:nvSpPr>
          <p:cNvPr id="4" name="슬라이드 번호 개체 틀 3"/>
          <p:cNvSpPr>
            <a:spLocks noGrp="1"/>
          </p:cNvSpPr>
          <p:nvPr>
            <p:ph type="sldNum" sz="quarter" idx="10"/>
          </p:nvPr>
        </p:nvSpPr>
        <p:spPr/>
        <p:txBody>
          <a:bodyPr/>
          <a:lstStyle/>
          <a:p>
            <a:pPr>
              <a:defRPr/>
            </a:pPr>
            <a:fld id="{EF2CF19D-786D-4EEE-84F0-2C03BB2F3B89}" type="slidenum">
              <a:rPr lang="ko-KR" altLang="en-US" smtClean="0">
                <a:solidFill>
                  <a:prstClr val="black"/>
                </a:solidFill>
              </a:rPr>
              <a:pPr>
                <a:defRPr/>
              </a:pPr>
              <a:t>73</a:t>
            </a:fld>
            <a:endParaRPr lang="ko-KR" altLang="en-US" dirty="0">
              <a:solidFill>
                <a:prstClr val="black"/>
              </a:solidFill>
            </a:endParaRPr>
          </a:p>
        </p:txBody>
      </p:sp>
    </p:spTree>
    <p:extLst>
      <p:ext uri="{BB962C8B-B14F-4D97-AF65-F5344CB8AC3E}">
        <p14:creationId xmlns:p14="http://schemas.microsoft.com/office/powerpoint/2010/main" val="1300877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슬라이드 이미지 개체 틀 1">
            <a:extLst>
              <a:ext uri="{FF2B5EF4-FFF2-40B4-BE49-F238E27FC236}">
                <a16:creationId xmlns="" xmlns:a16="http://schemas.microsoft.com/office/drawing/2014/main" id="{C33BB12A-4FE7-48C1-9B94-9F2C1C88EA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슬라이드 노트 개체 틀 2">
            <a:extLst>
              <a:ext uri="{FF2B5EF4-FFF2-40B4-BE49-F238E27FC236}">
                <a16:creationId xmlns="" xmlns:a16="http://schemas.microsoft.com/office/drawing/2014/main" id="{8A7803AF-7A5E-477B-8142-0721937FEF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ko-KR" altLang="en-US"/>
          </a:p>
        </p:txBody>
      </p:sp>
      <p:sp>
        <p:nvSpPr>
          <p:cNvPr id="4" name="슬라이드 번호 개체 틀 3">
            <a:extLst>
              <a:ext uri="{FF2B5EF4-FFF2-40B4-BE49-F238E27FC236}">
                <a16:creationId xmlns="" xmlns:a16="http://schemas.microsoft.com/office/drawing/2014/main" id="{1E4041D5-E562-4B81-AE81-E5253F12CE56}"/>
              </a:ext>
            </a:extLst>
          </p:cNvPr>
          <p:cNvSpPr>
            <a:spLocks noGrp="1"/>
          </p:cNvSpPr>
          <p:nvPr>
            <p:ph type="sldNum" sz="quarter" idx="5"/>
          </p:nvPr>
        </p:nvSpPr>
        <p:spPr/>
        <p:txBody>
          <a:bodyPr/>
          <a:lstStyle/>
          <a:p>
            <a:pPr>
              <a:defRPr/>
            </a:pPr>
            <a:fld id="{AAEC8F38-1C84-46A4-ABFA-513490CE87CF}" type="slidenum">
              <a:rPr lang="ko-KR" altLang="en-US" smtClean="0"/>
              <a:pPr>
                <a:defRPr/>
              </a:pPr>
              <a:t>7</a:t>
            </a:fld>
            <a:endParaRPr lang="ko-KR" altLang="en-US" dirty="0"/>
          </a:p>
        </p:txBody>
      </p:sp>
    </p:spTree>
    <p:extLst>
      <p:ext uri="{BB962C8B-B14F-4D97-AF65-F5344CB8AC3E}">
        <p14:creationId xmlns:p14="http://schemas.microsoft.com/office/powerpoint/2010/main" val="262518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슬라이드 이미지 개체 틀 1">
            <a:extLst>
              <a:ext uri="{FF2B5EF4-FFF2-40B4-BE49-F238E27FC236}">
                <a16:creationId xmlns="" xmlns:a16="http://schemas.microsoft.com/office/drawing/2014/main" id="{C33BB12A-4FE7-48C1-9B94-9F2C1C88EA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슬라이드 노트 개체 틀 2">
            <a:extLst>
              <a:ext uri="{FF2B5EF4-FFF2-40B4-BE49-F238E27FC236}">
                <a16:creationId xmlns="" xmlns:a16="http://schemas.microsoft.com/office/drawing/2014/main" id="{8A7803AF-7A5E-477B-8142-0721937FEF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ko-KR" altLang="en-US"/>
          </a:p>
        </p:txBody>
      </p:sp>
      <p:sp>
        <p:nvSpPr>
          <p:cNvPr id="4" name="슬라이드 번호 개체 틀 3">
            <a:extLst>
              <a:ext uri="{FF2B5EF4-FFF2-40B4-BE49-F238E27FC236}">
                <a16:creationId xmlns="" xmlns:a16="http://schemas.microsoft.com/office/drawing/2014/main" id="{1E4041D5-E562-4B81-AE81-E5253F12CE56}"/>
              </a:ext>
            </a:extLst>
          </p:cNvPr>
          <p:cNvSpPr>
            <a:spLocks noGrp="1"/>
          </p:cNvSpPr>
          <p:nvPr>
            <p:ph type="sldNum" sz="quarter" idx="5"/>
          </p:nvPr>
        </p:nvSpPr>
        <p:spPr/>
        <p:txBody>
          <a:bodyPr/>
          <a:lstStyle/>
          <a:p>
            <a:pPr>
              <a:defRPr/>
            </a:pPr>
            <a:fld id="{AAEC8F38-1C84-46A4-ABFA-513490CE87CF}" type="slidenum">
              <a:rPr lang="ko-KR" altLang="en-US" smtClean="0"/>
              <a:pPr>
                <a:defRPr/>
              </a:pPr>
              <a:t>8</a:t>
            </a:fld>
            <a:endParaRPr lang="ko-KR" altLang="en-US" dirty="0"/>
          </a:p>
        </p:txBody>
      </p:sp>
    </p:spTree>
    <p:extLst>
      <p:ext uri="{BB962C8B-B14F-4D97-AF65-F5344CB8AC3E}">
        <p14:creationId xmlns:p14="http://schemas.microsoft.com/office/powerpoint/2010/main" val="2216028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슬라이드 이미지 개체 틀 1">
            <a:extLst>
              <a:ext uri="{FF2B5EF4-FFF2-40B4-BE49-F238E27FC236}">
                <a16:creationId xmlns="" xmlns:a16="http://schemas.microsoft.com/office/drawing/2014/main" id="{C33BB12A-4FE7-48C1-9B94-9F2C1C88EA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슬라이드 노트 개체 틀 2">
            <a:extLst>
              <a:ext uri="{FF2B5EF4-FFF2-40B4-BE49-F238E27FC236}">
                <a16:creationId xmlns="" xmlns:a16="http://schemas.microsoft.com/office/drawing/2014/main" id="{8A7803AF-7A5E-477B-8142-0721937FEF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ko-KR" altLang="en-US"/>
          </a:p>
        </p:txBody>
      </p:sp>
      <p:sp>
        <p:nvSpPr>
          <p:cNvPr id="4" name="슬라이드 번호 개체 틀 3">
            <a:extLst>
              <a:ext uri="{FF2B5EF4-FFF2-40B4-BE49-F238E27FC236}">
                <a16:creationId xmlns="" xmlns:a16="http://schemas.microsoft.com/office/drawing/2014/main" id="{1E4041D5-E562-4B81-AE81-E5253F12CE56}"/>
              </a:ext>
            </a:extLst>
          </p:cNvPr>
          <p:cNvSpPr>
            <a:spLocks noGrp="1"/>
          </p:cNvSpPr>
          <p:nvPr>
            <p:ph type="sldNum" sz="quarter" idx="5"/>
          </p:nvPr>
        </p:nvSpPr>
        <p:spPr/>
        <p:txBody>
          <a:bodyPr/>
          <a:lstStyle/>
          <a:p>
            <a:pPr>
              <a:defRPr/>
            </a:pPr>
            <a:fld id="{AAEC8F38-1C84-46A4-ABFA-513490CE87CF}" type="slidenum">
              <a:rPr lang="ko-KR" altLang="en-US" smtClean="0"/>
              <a:pPr>
                <a:defRPr/>
              </a:pPr>
              <a:t>9</a:t>
            </a:fld>
            <a:endParaRPr lang="ko-KR" altLang="en-US" dirty="0"/>
          </a:p>
        </p:txBody>
      </p:sp>
    </p:spTree>
    <p:extLst>
      <p:ext uri="{BB962C8B-B14F-4D97-AF65-F5344CB8AC3E}">
        <p14:creationId xmlns:p14="http://schemas.microsoft.com/office/powerpoint/2010/main" val="20527925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mp; Footnote">
    <p:spTree>
      <p:nvGrpSpPr>
        <p:cNvPr id="1" name=""/>
        <p:cNvGrpSpPr/>
        <p:nvPr/>
      </p:nvGrpSpPr>
      <p:grpSpPr>
        <a:xfrm>
          <a:off x="0" y="0"/>
          <a:ext cx="0" cy="0"/>
          <a:chOff x="0" y="0"/>
          <a:chExt cx="0" cy="0"/>
        </a:xfrm>
      </p:grpSpPr>
      <p:sp>
        <p:nvSpPr>
          <p:cNvPr id="3" name="제목 1"/>
          <p:cNvSpPr>
            <a:spLocks noGrp="1"/>
          </p:cNvSpPr>
          <p:nvPr>
            <p:ph type="title" hasCustomPrompt="1"/>
          </p:nvPr>
        </p:nvSpPr>
        <p:spPr>
          <a:xfrm>
            <a:off x="-48684" y="-27383"/>
            <a:ext cx="12082575" cy="841848"/>
          </a:xfrm>
        </p:spPr>
        <p:txBody>
          <a:bodyPr/>
          <a:lstStyle>
            <a:lvl1pPr>
              <a:defRPr>
                <a:latin typeface="Helvetica" charset="0"/>
                <a:ea typeface="Helvetica" charset="0"/>
                <a:cs typeface="Helvetica" charset="0"/>
              </a:defRPr>
            </a:lvl1pPr>
          </a:lstStyle>
          <a:p>
            <a:r>
              <a:rPr lang="en-US" altLang="ko-KR" dirty="0"/>
              <a:t>Click to edit Master title style</a:t>
            </a:r>
            <a:endParaRPr lang="ko-KR" altLang="en-US" dirty="0"/>
          </a:p>
        </p:txBody>
      </p:sp>
      <p:pic>
        <p:nvPicPr>
          <p:cNvPr id="4" name="Picture 2" descr="C:\Documents and Settings\future walker\바탕 화면\학교로고 copy.jpg"/>
          <p:cNvPicPr>
            <a:picLocks noChangeAspect="1" noChangeArrowheads="1"/>
          </p:cNvPicPr>
          <p:nvPr userDrawn="1"/>
        </p:nvPicPr>
        <p:blipFill>
          <a:blip r:embed="rId2" cstate="print"/>
          <a:srcRect/>
          <a:stretch>
            <a:fillRect/>
          </a:stretch>
        </p:blipFill>
        <p:spPr bwMode="auto">
          <a:xfrm>
            <a:off x="0" y="6252058"/>
            <a:ext cx="1440160" cy="605942"/>
          </a:xfrm>
          <a:prstGeom prst="rect">
            <a:avLst/>
          </a:prstGeom>
          <a:noFill/>
          <a:ln w="9525">
            <a:noFill/>
            <a:miter lim="800000"/>
            <a:headEnd/>
            <a:tailEnd/>
          </a:ln>
        </p:spPr>
      </p:pic>
    </p:spTree>
    <p:extLst>
      <p:ext uri="{BB962C8B-B14F-4D97-AF65-F5344CB8AC3E}">
        <p14:creationId xmlns:p14="http://schemas.microsoft.com/office/powerpoint/2010/main" val="4153779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609600" y="274648"/>
            <a:ext cx="6494512" cy="608683"/>
          </a:xfrm>
        </p:spPr>
        <p:txBody>
          <a:bodyPr/>
          <a:lstStyle>
            <a:lvl1pPr algn="l">
              <a:defRPr sz="3600"/>
            </a:lvl1pPr>
          </a:lstStyle>
          <a:p>
            <a:r>
              <a:rPr lang="ko-KR" altLang="en-US" dirty="0"/>
              <a:t>마스터 제목 스타일 편집</a:t>
            </a:r>
          </a:p>
        </p:txBody>
      </p:sp>
      <p:sp>
        <p:nvSpPr>
          <p:cNvPr id="3" name="내용 개체 틀 2"/>
          <p:cNvSpPr>
            <a:spLocks noGrp="1"/>
          </p:cNvSpPr>
          <p:nvPr>
            <p:ph idx="1" hasCustomPrompt="1"/>
          </p:nvPr>
        </p:nvSpPr>
        <p:spPr>
          <a:xfrm>
            <a:off x="609600" y="1052737"/>
            <a:ext cx="10972800" cy="5073428"/>
          </a:xfrm>
        </p:spPr>
        <p:txBody>
          <a:body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5" name="바닥글 개체 틀 4"/>
          <p:cNvSpPr>
            <a:spLocks noGrp="1"/>
          </p:cNvSpPr>
          <p:nvPr>
            <p:ph type="ftr" sz="quarter" idx="11"/>
          </p:nvPr>
        </p:nvSpPr>
        <p:spPr>
          <a:xfrm>
            <a:off x="5225213" y="6379159"/>
            <a:ext cx="5744619" cy="365125"/>
          </a:xfrm>
        </p:spPr>
        <p:txBody>
          <a:bodyPr/>
          <a:lstStyle>
            <a:lvl1pPr algn="r">
              <a:defRPr sz="1400">
                <a:solidFill>
                  <a:schemeClr val="tx1">
                    <a:lumMod val="65000"/>
                    <a:lumOff val="35000"/>
                  </a:schemeClr>
                </a:solidFill>
              </a:defRPr>
            </a:lvl1pPr>
          </a:lstStyle>
          <a:p>
            <a:pPr>
              <a:defRPr/>
            </a:pPr>
            <a:r>
              <a:rPr lang="en-US" altLang="ko-KR">
                <a:solidFill>
                  <a:prstClr val="black">
                    <a:lumMod val="65000"/>
                    <a:lumOff val="35000"/>
                  </a:prstClr>
                </a:solidFill>
              </a:rPr>
              <a:t>Page</a:t>
            </a:r>
            <a:endParaRPr lang="ko-KR" altLang="en-US" dirty="0">
              <a:solidFill>
                <a:prstClr val="black">
                  <a:lumMod val="65000"/>
                  <a:lumOff val="35000"/>
                </a:prstClr>
              </a:solidFill>
            </a:endParaRPr>
          </a:p>
        </p:txBody>
      </p:sp>
      <p:sp>
        <p:nvSpPr>
          <p:cNvPr id="6" name="슬라이드 번호 개체 틀 5"/>
          <p:cNvSpPr>
            <a:spLocks noGrp="1"/>
          </p:cNvSpPr>
          <p:nvPr>
            <p:ph type="sldNum" sz="quarter" idx="12"/>
          </p:nvPr>
        </p:nvSpPr>
        <p:spPr>
          <a:xfrm>
            <a:off x="10831093" y="6379159"/>
            <a:ext cx="490443" cy="365125"/>
          </a:xfrm>
        </p:spPr>
        <p:txBody>
          <a:bodyPr/>
          <a:lstStyle>
            <a:lvl1pPr algn="l">
              <a:defRPr sz="1400">
                <a:solidFill>
                  <a:schemeClr val="tx1">
                    <a:lumMod val="65000"/>
                    <a:lumOff val="35000"/>
                  </a:schemeClr>
                </a:solidFill>
              </a:defRPr>
            </a:lvl1pPr>
          </a:lstStyle>
          <a:p>
            <a:pPr>
              <a:defRPr/>
            </a:pPr>
            <a:fld id="{E5C5AA68-BED8-45D9-9F37-CCAE54737930}" type="slidenum">
              <a:rPr lang="ko-KR" altLang="en-US" smtClean="0">
                <a:solidFill>
                  <a:prstClr val="black">
                    <a:lumMod val="65000"/>
                    <a:lumOff val="35000"/>
                  </a:prstClr>
                </a:solidFill>
              </a:rPr>
              <a:pPr>
                <a:defRPr/>
              </a:pPr>
              <a:t>‹#›</a:t>
            </a:fld>
            <a:endParaRPr lang="ko-KR" altLang="en-US" dirty="0">
              <a:solidFill>
                <a:prstClr val="black">
                  <a:lumMod val="65000"/>
                  <a:lumOff val="35000"/>
                </a:prstClr>
              </a:solidFill>
            </a:endParaRPr>
          </a:p>
        </p:txBody>
      </p:sp>
    </p:spTree>
    <p:extLst>
      <p:ext uri="{BB962C8B-B14F-4D97-AF65-F5344CB8AC3E}">
        <p14:creationId xmlns:p14="http://schemas.microsoft.com/office/powerpoint/2010/main" val="1682057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사용자 지정 레이아웃">
    <p:spTree>
      <p:nvGrpSpPr>
        <p:cNvPr id="1" name=""/>
        <p:cNvGrpSpPr/>
        <p:nvPr/>
      </p:nvGrpSpPr>
      <p:grpSpPr>
        <a:xfrm>
          <a:off x="0" y="0"/>
          <a:ext cx="0" cy="0"/>
          <a:chOff x="0" y="0"/>
          <a:chExt cx="0" cy="0"/>
        </a:xfrm>
      </p:grpSpPr>
      <p:sp>
        <p:nvSpPr>
          <p:cNvPr id="2" name="제목 1"/>
          <p:cNvSpPr>
            <a:spLocks noGrp="1"/>
          </p:cNvSpPr>
          <p:nvPr>
            <p:ph type="title" hasCustomPrompt="1"/>
          </p:nvPr>
        </p:nvSpPr>
        <p:spPr>
          <a:xfrm>
            <a:off x="609600" y="2492896"/>
            <a:ext cx="10972800" cy="1143000"/>
          </a:xfrm>
        </p:spPr>
        <p:txBody>
          <a:bodyPr/>
          <a:lstStyle>
            <a:lvl1pPr>
              <a:defRPr baseline="0"/>
            </a:lvl1pPr>
          </a:lstStyle>
          <a:p>
            <a:r>
              <a:rPr lang="en-US" altLang="ko-KR" dirty="0"/>
              <a:t>Thank You</a:t>
            </a:r>
            <a:endParaRPr lang="ko-KR" altLang="en-US" dirty="0"/>
          </a:p>
        </p:txBody>
      </p:sp>
    </p:spTree>
    <p:extLst>
      <p:ext uri="{BB962C8B-B14F-4D97-AF65-F5344CB8AC3E}">
        <p14:creationId xmlns:p14="http://schemas.microsoft.com/office/powerpoint/2010/main" val="1248135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Footnote">
    <p:spTree>
      <p:nvGrpSpPr>
        <p:cNvPr id="1" name=""/>
        <p:cNvGrpSpPr/>
        <p:nvPr/>
      </p:nvGrpSpPr>
      <p:grpSpPr>
        <a:xfrm>
          <a:off x="0" y="0"/>
          <a:ext cx="0" cy="0"/>
          <a:chOff x="0" y="0"/>
          <a:chExt cx="0" cy="0"/>
        </a:xfrm>
      </p:grpSpPr>
      <p:sp>
        <p:nvSpPr>
          <p:cNvPr id="3" name="제목 1"/>
          <p:cNvSpPr>
            <a:spLocks noGrp="1"/>
          </p:cNvSpPr>
          <p:nvPr>
            <p:ph type="title" hasCustomPrompt="1"/>
          </p:nvPr>
        </p:nvSpPr>
        <p:spPr>
          <a:xfrm>
            <a:off x="-48684" y="-27383"/>
            <a:ext cx="12082575" cy="841848"/>
          </a:xfrm>
        </p:spPr>
        <p:txBody>
          <a:bodyPr/>
          <a:lstStyle>
            <a:lvl1pPr>
              <a:defRPr>
                <a:latin typeface="Helvetica" charset="0"/>
                <a:ea typeface="Helvetica" charset="0"/>
                <a:cs typeface="Helvetica" charset="0"/>
              </a:defRPr>
            </a:lvl1pPr>
          </a:lstStyle>
          <a:p>
            <a:r>
              <a:rPr lang="en-US" altLang="ko-KR" dirty="0"/>
              <a:t>Click to edit Master title style</a:t>
            </a:r>
            <a:endParaRPr lang="ko-KR" altLang="en-US" dirty="0"/>
          </a:p>
        </p:txBody>
      </p:sp>
    </p:spTree>
    <p:extLst>
      <p:ext uri="{BB962C8B-B14F-4D97-AF65-F5344CB8AC3E}">
        <p14:creationId xmlns:p14="http://schemas.microsoft.com/office/powerpoint/2010/main" val="423453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914400" y="2130427"/>
            <a:ext cx="10363200" cy="1082550"/>
          </a:xfrm>
        </p:spPr>
        <p:txBody>
          <a:bodyPr/>
          <a:lstStyle/>
          <a:p>
            <a:r>
              <a:rPr lang="ko-KR" altLang="en-US"/>
              <a:t>마스터 제목 스타일 편집</a:t>
            </a:r>
          </a:p>
        </p:txBody>
      </p:sp>
      <p:sp>
        <p:nvSpPr>
          <p:cNvPr id="3" name="부제목 2"/>
          <p:cNvSpPr>
            <a:spLocks noGrp="1"/>
          </p:cNvSpPr>
          <p:nvPr>
            <p:ph type="subTitle" idx="1"/>
          </p:nvPr>
        </p:nvSpPr>
        <p:spPr>
          <a:xfrm>
            <a:off x="2495600" y="3886200"/>
            <a:ext cx="7029400" cy="1752600"/>
          </a:xfrm>
        </p:spPr>
        <p:txBody>
          <a:bodyPr/>
          <a:lstStyle>
            <a:lvl1pPr marL="0" indent="0" algn="ctr">
              <a:buNone/>
              <a:defRPr>
                <a:solidFill>
                  <a:schemeClr val="tx1">
                    <a:tint val="75000"/>
                  </a:schemeClr>
                </a:solidFill>
              </a:defRPr>
            </a:lvl1pPr>
            <a:lvl2pPr marL="457167" indent="0" algn="ctr">
              <a:buNone/>
              <a:defRPr>
                <a:solidFill>
                  <a:schemeClr val="tx1">
                    <a:tint val="75000"/>
                  </a:schemeClr>
                </a:solidFill>
              </a:defRPr>
            </a:lvl2pPr>
            <a:lvl3pPr marL="914332" indent="0" algn="ctr">
              <a:buNone/>
              <a:defRPr>
                <a:solidFill>
                  <a:schemeClr val="tx1">
                    <a:tint val="75000"/>
                  </a:schemeClr>
                </a:solidFill>
              </a:defRPr>
            </a:lvl3pPr>
            <a:lvl4pPr marL="1371498" indent="0" algn="ctr">
              <a:buNone/>
              <a:defRPr>
                <a:solidFill>
                  <a:schemeClr val="tx1">
                    <a:tint val="75000"/>
                  </a:schemeClr>
                </a:solidFill>
              </a:defRPr>
            </a:lvl4pPr>
            <a:lvl5pPr marL="1828664" indent="0" algn="ctr">
              <a:buNone/>
              <a:defRPr>
                <a:solidFill>
                  <a:schemeClr val="tx1">
                    <a:tint val="75000"/>
                  </a:schemeClr>
                </a:solidFill>
              </a:defRPr>
            </a:lvl5pPr>
            <a:lvl6pPr marL="2285830" indent="0" algn="ctr">
              <a:buNone/>
              <a:defRPr>
                <a:solidFill>
                  <a:schemeClr val="tx1">
                    <a:tint val="75000"/>
                  </a:schemeClr>
                </a:solidFill>
              </a:defRPr>
            </a:lvl6pPr>
            <a:lvl7pPr marL="2742994" indent="0" algn="ctr">
              <a:buNone/>
              <a:defRPr>
                <a:solidFill>
                  <a:schemeClr val="tx1">
                    <a:tint val="75000"/>
                  </a:schemeClr>
                </a:solidFill>
              </a:defRPr>
            </a:lvl7pPr>
            <a:lvl8pPr marL="3200160" indent="0" algn="ctr">
              <a:buNone/>
              <a:defRPr>
                <a:solidFill>
                  <a:schemeClr val="tx1">
                    <a:tint val="75000"/>
                  </a:schemeClr>
                </a:solidFill>
              </a:defRPr>
            </a:lvl8pPr>
            <a:lvl9pPr marL="3657327" indent="0" algn="ctr">
              <a:buNone/>
              <a:defRPr>
                <a:solidFill>
                  <a:schemeClr val="tx1">
                    <a:tint val="75000"/>
                  </a:schemeClr>
                </a:solidFill>
              </a:defRPr>
            </a:lvl9pPr>
          </a:lstStyle>
          <a:p>
            <a:r>
              <a:rPr lang="ko-KR" altLang="en-US"/>
              <a:t>마스터 부제목 스타일 편집</a:t>
            </a:r>
          </a:p>
        </p:txBody>
      </p:sp>
      <p:sp>
        <p:nvSpPr>
          <p:cNvPr id="4" name="날짜 개체 틀 3">
            <a:extLst>
              <a:ext uri="{FF2B5EF4-FFF2-40B4-BE49-F238E27FC236}">
                <a16:creationId xmlns="" xmlns:a16="http://schemas.microsoft.com/office/drawing/2014/main" id="{5FCAC561-4BE9-4257-92BF-D0A1E08E2500}"/>
              </a:ext>
            </a:extLst>
          </p:cNvPr>
          <p:cNvSpPr>
            <a:spLocks noGrp="1"/>
          </p:cNvSpPr>
          <p:nvPr>
            <p:ph type="dt" sz="half" idx="10"/>
          </p:nvPr>
        </p:nvSpPr>
        <p:spPr>
          <a:xfrm>
            <a:off x="4673600" y="5934075"/>
            <a:ext cx="2844800" cy="365125"/>
          </a:xfrm>
        </p:spPr>
        <p:txBody>
          <a:bodyPr/>
          <a:lstStyle>
            <a:lvl1pPr algn="ctr">
              <a:defRPr sz="1600" b="1" dirty="0">
                <a:solidFill>
                  <a:schemeClr val="tx1"/>
                </a:solidFill>
              </a:defRPr>
            </a:lvl1pPr>
          </a:lstStyle>
          <a:p>
            <a:pPr>
              <a:defRPr/>
            </a:pPr>
            <a:endParaRPr lang="ko-KR" altLang="en-US"/>
          </a:p>
        </p:txBody>
      </p:sp>
    </p:spTree>
    <p:extLst>
      <p:ext uri="{BB962C8B-B14F-4D97-AF65-F5344CB8AC3E}">
        <p14:creationId xmlns:p14="http://schemas.microsoft.com/office/powerpoint/2010/main" val="279559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609600" y="274648"/>
            <a:ext cx="6494512" cy="608683"/>
          </a:xfrm>
        </p:spPr>
        <p:txBody>
          <a:bodyPr/>
          <a:lstStyle>
            <a:lvl1pPr algn="l">
              <a:defRPr sz="3600"/>
            </a:lvl1pPr>
          </a:lstStyle>
          <a:p>
            <a:r>
              <a:rPr lang="ko-KR" altLang="en-US" dirty="0"/>
              <a:t>마스터 제목 스타일 편집</a:t>
            </a:r>
          </a:p>
        </p:txBody>
      </p:sp>
      <p:sp>
        <p:nvSpPr>
          <p:cNvPr id="3" name="내용 개체 틀 2"/>
          <p:cNvSpPr>
            <a:spLocks noGrp="1"/>
          </p:cNvSpPr>
          <p:nvPr>
            <p:ph idx="1"/>
          </p:nvPr>
        </p:nvSpPr>
        <p:spPr>
          <a:xfrm>
            <a:off x="609600" y="1052737"/>
            <a:ext cx="10972800" cy="507342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ko-KR" altLang="en-US" dirty="0"/>
          </a:p>
        </p:txBody>
      </p:sp>
      <p:sp>
        <p:nvSpPr>
          <p:cNvPr id="4" name="바닥글 개체 틀 4">
            <a:extLst>
              <a:ext uri="{FF2B5EF4-FFF2-40B4-BE49-F238E27FC236}">
                <a16:creationId xmlns="" xmlns:a16="http://schemas.microsoft.com/office/drawing/2014/main" id="{CEDE3715-0AF9-4672-ADA7-603FD814E195}"/>
              </a:ext>
            </a:extLst>
          </p:cNvPr>
          <p:cNvSpPr>
            <a:spLocks noGrp="1"/>
          </p:cNvSpPr>
          <p:nvPr>
            <p:ph type="ftr" sz="quarter" idx="10"/>
          </p:nvPr>
        </p:nvSpPr>
        <p:spPr>
          <a:xfrm>
            <a:off x="5224463" y="6378575"/>
            <a:ext cx="5745162" cy="365125"/>
          </a:xfrm>
        </p:spPr>
        <p:txBody>
          <a:bodyPr/>
          <a:lstStyle>
            <a:lvl1pPr algn="r">
              <a:defRPr sz="1400">
                <a:solidFill>
                  <a:schemeClr val="tx1">
                    <a:lumMod val="65000"/>
                    <a:lumOff val="35000"/>
                  </a:schemeClr>
                </a:solidFill>
              </a:defRPr>
            </a:lvl1pPr>
          </a:lstStyle>
          <a:p>
            <a:pPr>
              <a:defRPr/>
            </a:pPr>
            <a:r>
              <a:rPr lang="en-US" altLang="ko-KR"/>
              <a:t>JG LEE | PLARE LAB MEETING | Page</a:t>
            </a:r>
            <a:endParaRPr lang="ko-KR" altLang="en-US" dirty="0"/>
          </a:p>
        </p:txBody>
      </p:sp>
      <p:sp>
        <p:nvSpPr>
          <p:cNvPr id="5" name="슬라이드 번호 개체 틀 5">
            <a:extLst>
              <a:ext uri="{FF2B5EF4-FFF2-40B4-BE49-F238E27FC236}">
                <a16:creationId xmlns="" xmlns:a16="http://schemas.microsoft.com/office/drawing/2014/main" id="{D0CC5649-F3FE-483F-A3CD-E915D9B98EFC}"/>
              </a:ext>
            </a:extLst>
          </p:cNvPr>
          <p:cNvSpPr>
            <a:spLocks noGrp="1"/>
          </p:cNvSpPr>
          <p:nvPr>
            <p:ph type="sldNum" sz="quarter" idx="11"/>
          </p:nvPr>
        </p:nvSpPr>
        <p:spPr>
          <a:xfrm>
            <a:off x="10831513" y="6378575"/>
            <a:ext cx="490537" cy="365125"/>
          </a:xfrm>
        </p:spPr>
        <p:txBody>
          <a:bodyPr/>
          <a:lstStyle>
            <a:lvl1pPr algn="l">
              <a:defRPr sz="1400" smtClean="0">
                <a:solidFill>
                  <a:schemeClr val="tx1">
                    <a:lumMod val="65000"/>
                    <a:lumOff val="35000"/>
                  </a:schemeClr>
                </a:solidFill>
              </a:defRPr>
            </a:lvl1pPr>
          </a:lstStyle>
          <a:p>
            <a:pPr>
              <a:defRPr/>
            </a:pPr>
            <a:fld id="{BAB8D446-1F34-4133-B47B-FEEDBFCC0A6D}" type="slidenum">
              <a:rPr lang="ko-KR" altLang="en-US"/>
              <a:pPr>
                <a:defRPr/>
              </a:pPr>
              <a:t>‹#›</a:t>
            </a:fld>
            <a:endParaRPr lang="ko-KR" altLang="en-US" dirty="0"/>
          </a:p>
        </p:txBody>
      </p:sp>
    </p:spTree>
    <p:extLst>
      <p:ext uri="{BB962C8B-B14F-4D97-AF65-F5344CB8AC3E}">
        <p14:creationId xmlns:p14="http://schemas.microsoft.com/office/powerpoint/2010/main" val="3713108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사용자 지정 레이아웃">
    <p:spTree>
      <p:nvGrpSpPr>
        <p:cNvPr id="1" name=""/>
        <p:cNvGrpSpPr/>
        <p:nvPr/>
      </p:nvGrpSpPr>
      <p:grpSpPr>
        <a:xfrm>
          <a:off x="0" y="0"/>
          <a:ext cx="0" cy="0"/>
          <a:chOff x="0" y="0"/>
          <a:chExt cx="0" cy="0"/>
        </a:xfrm>
      </p:grpSpPr>
      <p:sp>
        <p:nvSpPr>
          <p:cNvPr id="2" name="제목 1"/>
          <p:cNvSpPr>
            <a:spLocks noGrp="1"/>
          </p:cNvSpPr>
          <p:nvPr>
            <p:ph type="title"/>
          </p:nvPr>
        </p:nvSpPr>
        <p:spPr>
          <a:xfrm>
            <a:off x="609600" y="2492896"/>
            <a:ext cx="10972800" cy="1143000"/>
          </a:xfrm>
        </p:spPr>
        <p:txBody>
          <a:bodyPr/>
          <a:lstStyle>
            <a:lvl1pPr>
              <a:defRPr baseline="0"/>
            </a:lvl1pPr>
          </a:lstStyle>
          <a:p>
            <a:r>
              <a:rPr lang="ko-KR" altLang="en-US"/>
              <a:t>마스터 제목 스타일 편집</a:t>
            </a:r>
            <a:endParaRPr lang="ko-KR" altLang="en-US" dirty="0"/>
          </a:p>
        </p:txBody>
      </p:sp>
    </p:spTree>
    <p:extLst>
      <p:ext uri="{BB962C8B-B14F-4D97-AF65-F5344CB8AC3E}">
        <p14:creationId xmlns:p14="http://schemas.microsoft.com/office/powerpoint/2010/main" val="3197422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1" name="직사각형 20"/>
          <p:cNvSpPr/>
          <p:nvPr userDrawn="1"/>
        </p:nvSpPr>
        <p:spPr bwMode="auto">
          <a:xfrm>
            <a:off x="0" y="6593284"/>
            <a:ext cx="12192000" cy="292100"/>
          </a:xfrm>
          <a:prstGeom prst="rect">
            <a:avLst/>
          </a:prstGeom>
          <a:solidFill>
            <a:srgbClr val="262262"/>
          </a:solidFill>
          <a:ln w="9525" cap="flat" cmpd="sng" algn="ctr">
            <a:solidFill>
              <a:srgbClr val="26226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latinLnBrk="0">
              <a:spcBef>
                <a:spcPct val="0"/>
              </a:spcBef>
              <a:spcAft>
                <a:spcPct val="0"/>
              </a:spcAft>
            </a:pPr>
            <a:endParaRPr kumimoji="1" lang="ko-KR" altLang="en-US" sz="2400">
              <a:solidFill>
                <a:srgbClr val="000000"/>
              </a:solidFill>
              <a:ea typeface="ＭＳ Ｐゴシック" pitchFamily="-112" charset="-128"/>
            </a:endParaRPr>
          </a:p>
        </p:txBody>
      </p:sp>
      <p:sp>
        <p:nvSpPr>
          <p:cNvPr id="6" name="Text Box 8"/>
          <p:cNvSpPr txBox="1">
            <a:spLocks noChangeArrowheads="1"/>
          </p:cNvSpPr>
          <p:nvPr userDrawn="1"/>
        </p:nvSpPr>
        <p:spPr bwMode="auto">
          <a:xfrm>
            <a:off x="383117" y="547907"/>
            <a:ext cx="5086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fontAlgn="base" latinLnBrk="0">
              <a:spcBef>
                <a:spcPct val="0"/>
              </a:spcBef>
              <a:spcAft>
                <a:spcPct val="0"/>
              </a:spcAft>
              <a:defRPr/>
            </a:pPr>
            <a:r>
              <a:rPr lang="en-US" altLang="ja-JP" sz="1800" b="1">
                <a:solidFill>
                  <a:srgbClr val="FFFFFF"/>
                </a:solidFill>
              </a:rPr>
              <a:t>ITPA</a:t>
            </a:r>
          </a:p>
        </p:txBody>
      </p:sp>
      <p:sp>
        <p:nvSpPr>
          <p:cNvPr id="3" name="コンテンツ プレースホルダ 2"/>
          <p:cNvSpPr>
            <a:spLocks noGrp="1"/>
          </p:cNvSpPr>
          <p:nvPr>
            <p:ph idx="1"/>
          </p:nvPr>
        </p:nvSpPr>
        <p:spPr/>
        <p:txBody>
          <a:bodyPr/>
          <a:lstStyle>
            <a:lvl1pPr>
              <a:defRPr>
                <a:solidFill>
                  <a:schemeClr val="tx1"/>
                </a:solidFill>
                <a:latin typeface="+mn-lt"/>
                <a:ea typeface="+mn-ea"/>
              </a:defRPr>
            </a:lvl1pPr>
            <a:lvl2pPr>
              <a:defRPr>
                <a:solidFill>
                  <a:schemeClr val="tx1"/>
                </a:solidFill>
                <a:latin typeface="+mn-lt"/>
                <a:ea typeface="+mn-ea"/>
              </a:defRPr>
            </a:lvl2pPr>
            <a:lvl3pPr>
              <a:defRPr>
                <a:solidFill>
                  <a:schemeClr val="tx1"/>
                </a:solidFill>
                <a:latin typeface="+mn-lt"/>
                <a:ea typeface="+mn-ea"/>
              </a:defRPr>
            </a:lvl3pPr>
            <a:lvl4pPr>
              <a:defRPr>
                <a:solidFill>
                  <a:schemeClr val="tx1"/>
                </a:solidFill>
                <a:latin typeface="+mn-lt"/>
                <a:ea typeface="+mn-ea"/>
              </a:defRPr>
            </a:lvl4pPr>
            <a:lvl5pPr>
              <a:defRPr>
                <a:solidFill>
                  <a:schemeClr val="tx1"/>
                </a:solidFill>
                <a:latin typeface="+mn-lt"/>
                <a:ea typeface="+mn-ea"/>
              </a:defRPr>
            </a:lvl5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1" name="Text Box 16"/>
          <p:cNvSpPr txBox="1">
            <a:spLocks noChangeArrowheads="1"/>
          </p:cNvSpPr>
          <p:nvPr userDrawn="1"/>
        </p:nvSpPr>
        <p:spPr bwMode="auto">
          <a:xfrm>
            <a:off x="10702167" y="6647001"/>
            <a:ext cx="879472" cy="184666"/>
          </a:xfrm>
          <a:prstGeom prst="rect">
            <a:avLst/>
          </a:prstGeom>
          <a:noFill/>
          <a:ln w="9525">
            <a:noFill/>
            <a:miter lim="800000"/>
            <a:headEnd/>
            <a:tailEnd/>
          </a:ln>
        </p:spPr>
        <p:txBody>
          <a:bodyPr wrap="none" lIns="0" tIns="0" rIns="0" bIns="0">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algn="r" eaLnBrk="1" fontAlgn="base" latinLnBrk="0" hangingPunct="1">
              <a:spcBef>
                <a:spcPct val="0"/>
              </a:spcBef>
              <a:spcAft>
                <a:spcPct val="0"/>
              </a:spcAft>
              <a:defRPr/>
            </a:pPr>
            <a:r>
              <a:rPr lang="en-US" altLang="ja-JP" sz="1200" dirty="0">
                <a:solidFill>
                  <a:srgbClr val="FFFFFF"/>
                </a:solidFill>
              </a:rPr>
              <a:t>Y.-S. Na   </a:t>
            </a:r>
            <a:fld id="{C3FBD30E-C55A-4E5F-A603-E943698DF980}" type="slidenum">
              <a:rPr lang="en-US" altLang="ja-JP" sz="1200" smtClean="0">
                <a:solidFill>
                  <a:srgbClr val="FFFFFF"/>
                </a:solidFill>
              </a:rPr>
              <a:pPr algn="r" eaLnBrk="1" fontAlgn="base" latinLnBrk="0" hangingPunct="1">
                <a:spcBef>
                  <a:spcPct val="0"/>
                </a:spcBef>
                <a:spcAft>
                  <a:spcPct val="0"/>
                </a:spcAft>
                <a:defRPr/>
              </a:pPr>
              <a:t>‹#›</a:t>
            </a:fld>
            <a:endParaRPr lang="en-US" altLang="ja-JP" sz="1200" dirty="0">
              <a:solidFill>
                <a:srgbClr val="FFFFFF"/>
              </a:solidFill>
            </a:endParaRPr>
          </a:p>
        </p:txBody>
      </p:sp>
      <p:grpSp>
        <p:nvGrpSpPr>
          <p:cNvPr id="22" name="그룹 21"/>
          <p:cNvGrpSpPr/>
          <p:nvPr userDrawn="1"/>
        </p:nvGrpSpPr>
        <p:grpSpPr>
          <a:xfrm>
            <a:off x="0" y="0"/>
            <a:ext cx="12192000" cy="908720"/>
            <a:chOff x="0" y="0"/>
            <a:chExt cx="9144000" cy="908720"/>
          </a:xfrm>
        </p:grpSpPr>
        <p:sp>
          <p:nvSpPr>
            <p:cNvPr id="5" name="직사각형 4"/>
            <p:cNvSpPr/>
            <p:nvPr userDrawn="1"/>
          </p:nvSpPr>
          <p:spPr bwMode="auto">
            <a:xfrm>
              <a:off x="0" y="0"/>
              <a:ext cx="9144000" cy="908720"/>
            </a:xfrm>
            <a:prstGeom prst="rect">
              <a:avLst/>
            </a:prstGeom>
            <a:solidFill>
              <a:srgbClr val="00AEEF"/>
            </a:solidFill>
            <a:ln w="9525" cap="flat" cmpd="sng" algn="ctr">
              <a:solidFill>
                <a:srgbClr val="00AEE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latinLnBrk="0">
                <a:spcBef>
                  <a:spcPct val="0"/>
                </a:spcBef>
                <a:spcAft>
                  <a:spcPct val="0"/>
                </a:spcAft>
              </a:pPr>
              <a:endParaRPr kumimoji="1" lang="ko-KR" altLang="en-US" sz="2400">
                <a:solidFill>
                  <a:srgbClr val="000000"/>
                </a:solidFill>
                <a:ea typeface="ＭＳ Ｐゴシック" pitchFamily="-112" charset="-128"/>
              </a:endParaRPr>
            </a:p>
          </p:txBody>
        </p:sp>
        <p:grpSp>
          <p:nvGrpSpPr>
            <p:cNvPr id="20" name="그룹 19"/>
            <p:cNvGrpSpPr/>
            <p:nvPr userDrawn="1"/>
          </p:nvGrpSpPr>
          <p:grpSpPr>
            <a:xfrm>
              <a:off x="6084168" y="0"/>
              <a:ext cx="3059832" cy="908720"/>
              <a:chOff x="6084168" y="0"/>
              <a:chExt cx="3059832" cy="908720"/>
            </a:xfrm>
          </p:grpSpPr>
          <p:sp>
            <p:nvSpPr>
              <p:cNvPr id="16" name="평행 사변형 15"/>
              <p:cNvSpPr/>
              <p:nvPr userDrawn="1"/>
            </p:nvSpPr>
            <p:spPr bwMode="auto">
              <a:xfrm flipH="1">
                <a:off x="6084168" y="0"/>
                <a:ext cx="2265372" cy="908720"/>
              </a:xfrm>
              <a:prstGeom prst="parallelogram">
                <a:avLst>
                  <a:gd name="adj" fmla="val 134504"/>
                </a:avLst>
              </a:prstGeom>
              <a:solidFill>
                <a:srgbClr val="283891"/>
              </a:solidFill>
              <a:ln w="9525" cap="flat" cmpd="sng" algn="ctr">
                <a:solidFill>
                  <a:srgbClr val="28389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latinLnBrk="0">
                  <a:spcBef>
                    <a:spcPct val="0"/>
                  </a:spcBef>
                  <a:spcAft>
                    <a:spcPct val="0"/>
                  </a:spcAft>
                </a:pPr>
                <a:endParaRPr kumimoji="1" lang="ko-KR" altLang="en-US" sz="2400">
                  <a:solidFill>
                    <a:srgbClr val="000000"/>
                  </a:solidFill>
                  <a:ea typeface="ＭＳ Ｐゴシック" pitchFamily="-112" charset="-128"/>
                </a:endParaRPr>
              </a:p>
            </p:txBody>
          </p:sp>
          <p:sp>
            <p:nvSpPr>
              <p:cNvPr id="17" name="직사각형 16"/>
              <p:cNvSpPr/>
              <p:nvPr userDrawn="1"/>
            </p:nvSpPr>
            <p:spPr bwMode="auto">
              <a:xfrm flipH="1">
                <a:off x="7452320" y="0"/>
                <a:ext cx="1691680" cy="908720"/>
              </a:xfrm>
              <a:prstGeom prst="rect">
                <a:avLst/>
              </a:prstGeom>
              <a:solidFill>
                <a:srgbClr val="283891"/>
              </a:solidFill>
              <a:ln w="9525" cap="flat" cmpd="sng" algn="ctr">
                <a:solidFill>
                  <a:srgbClr val="28389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latinLnBrk="0">
                  <a:spcBef>
                    <a:spcPct val="0"/>
                  </a:spcBef>
                  <a:spcAft>
                    <a:spcPct val="0"/>
                  </a:spcAft>
                </a:pPr>
                <a:endParaRPr kumimoji="1" lang="ko-KR" altLang="en-US" sz="2400">
                  <a:solidFill>
                    <a:srgbClr val="000000"/>
                  </a:solidFill>
                  <a:ea typeface="ＭＳ Ｐゴシック" pitchFamily="-112" charset="-128"/>
                </a:endParaRPr>
              </a:p>
            </p:txBody>
          </p:sp>
          <p:sp>
            <p:nvSpPr>
              <p:cNvPr id="19" name="직사각형 18"/>
              <p:cNvSpPr/>
              <p:nvPr userDrawn="1"/>
            </p:nvSpPr>
            <p:spPr bwMode="auto">
              <a:xfrm flipH="1">
                <a:off x="6944965" y="0"/>
                <a:ext cx="1691680" cy="302555"/>
              </a:xfrm>
              <a:prstGeom prst="rect">
                <a:avLst/>
              </a:prstGeom>
              <a:solidFill>
                <a:srgbClr val="283891"/>
              </a:solidFill>
              <a:ln w="9525" cap="flat" cmpd="sng" algn="ctr">
                <a:solidFill>
                  <a:srgbClr val="28389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latinLnBrk="0">
                  <a:spcBef>
                    <a:spcPct val="0"/>
                  </a:spcBef>
                  <a:spcAft>
                    <a:spcPct val="0"/>
                  </a:spcAft>
                </a:pPr>
                <a:endParaRPr kumimoji="1" lang="ko-KR" altLang="en-US" sz="2400">
                  <a:solidFill>
                    <a:srgbClr val="000000"/>
                  </a:solidFill>
                  <a:ea typeface="ＭＳ Ｐゴシック" pitchFamily="-112" charset="-128"/>
                </a:endParaRPr>
              </a:p>
            </p:txBody>
          </p:sp>
        </p:grpSp>
        <p:grpSp>
          <p:nvGrpSpPr>
            <p:cNvPr id="14" name="그룹 13"/>
            <p:cNvGrpSpPr/>
            <p:nvPr userDrawn="1"/>
          </p:nvGrpSpPr>
          <p:grpSpPr>
            <a:xfrm>
              <a:off x="0" y="0"/>
              <a:ext cx="6903740" cy="908720"/>
              <a:chOff x="0" y="0"/>
              <a:chExt cx="6903740" cy="908720"/>
            </a:xfrm>
          </p:grpSpPr>
          <p:sp>
            <p:nvSpPr>
              <p:cNvPr id="8" name="평행 사변형 7"/>
              <p:cNvSpPr/>
              <p:nvPr userDrawn="1"/>
            </p:nvSpPr>
            <p:spPr bwMode="auto">
              <a:xfrm>
                <a:off x="1835696" y="0"/>
                <a:ext cx="5068044" cy="908720"/>
              </a:xfrm>
              <a:prstGeom prst="parallelogram">
                <a:avLst>
                  <a:gd name="adj" fmla="val 101949"/>
                </a:avLst>
              </a:prstGeom>
              <a:solidFill>
                <a:srgbClr val="262262"/>
              </a:solidFill>
              <a:ln w="9525" cap="flat" cmpd="sng" algn="ctr">
                <a:solidFill>
                  <a:srgbClr val="26226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latinLnBrk="0">
                  <a:spcBef>
                    <a:spcPct val="0"/>
                  </a:spcBef>
                  <a:spcAft>
                    <a:spcPct val="0"/>
                  </a:spcAft>
                </a:pPr>
                <a:endParaRPr kumimoji="1" lang="ko-KR" altLang="en-US" sz="2400">
                  <a:solidFill>
                    <a:srgbClr val="000000"/>
                  </a:solidFill>
                  <a:ea typeface="ＭＳ Ｐゴシック" pitchFamily="-112" charset="-128"/>
                </a:endParaRPr>
              </a:p>
            </p:txBody>
          </p:sp>
          <p:sp>
            <p:nvSpPr>
              <p:cNvPr id="9" name="직사각형 8"/>
              <p:cNvSpPr/>
              <p:nvPr userDrawn="1"/>
            </p:nvSpPr>
            <p:spPr bwMode="auto">
              <a:xfrm>
                <a:off x="0" y="0"/>
                <a:ext cx="5364088" cy="908720"/>
              </a:xfrm>
              <a:prstGeom prst="rect">
                <a:avLst/>
              </a:prstGeom>
              <a:solidFill>
                <a:srgbClr val="262262"/>
              </a:solidFill>
              <a:ln w="9525" cap="flat" cmpd="sng" algn="ctr">
                <a:solidFill>
                  <a:srgbClr val="26226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latinLnBrk="0">
                  <a:spcBef>
                    <a:spcPct val="0"/>
                  </a:spcBef>
                  <a:spcAft>
                    <a:spcPct val="0"/>
                  </a:spcAft>
                </a:pPr>
                <a:endParaRPr kumimoji="1" lang="ko-KR" altLang="en-US" sz="2400">
                  <a:solidFill>
                    <a:srgbClr val="000000"/>
                  </a:solidFill>
                  <a:ea typeface="ＭＳ Ｐゴシック" pitchFamily="-112" charset="-128"/>
                </a:endParaRPr>
              </a:p>
            </p:txBody>
          </p:sp>
        </p:grpSp>
      </p:grpSp>
      <p:sp>
        <p:nvSpPr>
          <p:cNvPr id="2" name="タイトル 1"/>
          <p:cNvSpPr>
            <a:spLocks noGrp="1"/>
          </p:cNvSpPr>
          <p:nvPr>
            <p:ph type="title"/>
          </p:nvPr>
        </p:nvSpPr>
        <p:spPr>
          <a:xfrm>
            <a:off x="101600" y="188640"/>
            <a:ext cx="11988800" cy="582588"/>
          </a:xfrm>
        </p:spPr>
        <p:txBody>
          <a:bodyPr/>
          <a:lstStyle>
            <a:lvl1pPr algn="ctr">
              <a:defRPr baseline="0">
                <a:solidFill>
                  <a:schemeClr val="bg1"/>
                </a:solidFill>
                <a:latin typeface="+mj-lt"/>
              </a:defRPr>
            </a:lvl1pPr>
          </a:lstStyle>
          <a:p>
            <a:r>
              <a:rPr lang="ja-JP" altLang="en-US" dirty="0"/>
              <a:t>マスタ タイトルの書式設定</a:t>
            </a:r>
          </a:p>
        </p:txBody>
      </p:sp>
      <p:pic>
        <p:nvPicPr>
          <p:cNvPr id="10" name="그림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09425" y="45222"/>
            <a:ext cx="1311120" cy="983340"/>
          </a:xfrm>
          <a:prstGeom prst="rect">
            <a:avLst/>
          </a:prstGeom>
        </p:spPr>
      </p:pic>
      <p:sp>
        <p:nvSpPr>
          <p:cNvPr id="23" name="Text Box 15">
            <a:extLst>
              <a:ext uri="{FF2B5EF4-FFF2-40B4-BE49-F238E27FC236}">
                <a16:creationId xmlns="" xmlns:a16="http://schemas.microsoft.com/office/drawing/2014/main" id="{165F5658-0EC4-4664-B9A8-C656FCD0842B}"/>
              </a:ext>
            </a:extLst>
          </p:cNvPr>
          <p:cNvSpPr txBox="1">
            <a:spLocks noChangeArrowheads="1"/>
          </p:cNvSpPr>
          <p:nvPr userDrawn="1"/>
        </p:nvSpPr>
        <p:spPr bwMode="auto">
          <a:xfrm>
            <a:off x="160867" y="6629226"/>
            <a:ext cx="684953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400">
                <a:solidFill>
                  <a:schemeClr val="tx1"/>
                </a:solidFill>
                <a:latin typeface="Arial" pitchFamily="34" charset="0"/>
                <a:ea typeface="ＭＳ Ｐゴシック" pitchFamily="34" charset="-128"/>
              </a:defRPr>
            </a:lvl1pPr>
            <a:lvl2pPr marL="742950" indent="-285750">
              <a:defRPr kumimoji="1" sz="2400">
                <a:solidFill>
                  <a:schemeClr val="tx1"/>
                </a:solidFill>
                <a:latin typeface="Arial" pitchFamily="34" charset="0"/>
                <a:ea typeface="ＭＳ Ｐゴシック" pitchFamily="34" charset="-128"/>
              </a:defRPr>
            </a:lvl2pPr>
            <a:lvl3pPr marL="1143000" indent="-228600">
              <a:defRPr kumimoji="1" sz="2400">
                <a:solidFill>
                  <a:schemeClr val="tx1"/>
                </a:solidFill>
                <a:latin typeface="Arial" pitchFamily="34" charset="0"/>
                <a:ea typeface="ＭＳ Ｐゴシック" pitchFamily="34" charset="-128"/>
              </a:defRPr>
            </a:lvl3pPr>
            <a:lvl4pPr marL="1600200" indent="-228600">
              <a:defRPr kumimoji="1" sz="2400">
                <a:solidFill>
                  <a:schemeClr val="tx1"/>
                </a:solidFill>
                <a:latin typeface="Arial" pitchFamily="34" charset="0"/>
                <a:ea typeface="ＭＳ Ｐゴシック" pitchFamily="34" charset="-128"/>
              </a:defRPr>
            </a:lvl4pPr>
            <a:lvl5pPr marL="2057400" indent="-228600">
              <a:defRPr kumimoji="1"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2400">
                <a:solidFill>
                  <a:schemeClr val="tx1"/>
                </a:solidFill>
                <a:latin typeface="Arial" pitchFamily="34" charset="0"/>
                <a:ea typeface="ＭＳ Ｐゴシック" pitchFamily="34" charset="-128"/>
              </a:defRPr>
            </a:lvl9pPr>
          </a:lstStyle>
          <a:p>
            <a:pPr fontAlgn="base" latinLnBrk="0">
              <a:spcBef>
                <a:spcPct val="0"/>
              </a:spcBef>
              <a:spcAft>
                <a:spcPct val="0"/>
              </a:spcAft>
              <a:defRPr/>
            </a:pPr>
            <a:r>
              <a:rPr lang="en-US" altLang="ja-JP" sz="1200" b="1" dirty="0">
                <a:solidFill>
                  <a:srgbClr val="FFFFFF"/>
                </a:solidFill>
              </a:rPr>
              <a:t>ITPA IOS TG meeting, Remote, 2 April 2020</a:t>
            </a:r>
          </a:p>
        </p:txBody>
      </p:sp>
    </p:spTree>
    <p:extLst>
      <p:ext uri="{BB962C8B-B14F-4D97-AF65-F5344CB8AC3E}">
        <p14:creationId xmlns:p14="http://schemas.microsoft.com/office/powerpoint/2010/main" val="2350733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6" name="Text Box 8"/>
          <p:cNvSpPr txBox="1">
            <a:spLocks noChangeArrowheads="1"/>
          </p:cNvSpPr>
          <p:nvPr userDrawn="1"/>
        </p:nvSpPr>
        <p:spPr bwMode="auto">
          <a:xfrm>
            <a:off x="383117" y="547907"/>
            <a:ext cx="5086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fontAlgn="base" latinLnBrk="0">
              <a:spcBef>
                <a:spcPct val="0"/>
              </a:spcBef>
              <a:spcAft>
                <a:spcPct val="0"/>
              </a:spcAft>
              <a:defRPr/>
            </a:pPr>
            <a:r>
              <a:rPr lang="en-US" altLang="ja-JP" sz="1800" b="1">
                <a:solidFill>
                  <a:srgbClr val="FFFFFF"/>
                </a:solidFill>
              </a:rPr>
              <a:t>ITPA</a:t>
            </a:r>
          </a:p>
        </p:txBody>
      </p:sp>
      <p:sp>
        <p:nvSpPr>
          <p:cNvPr id="2" name="タイトル 1"/>
          <p:cNvSpPr>
            <a:spLocks noGrp="1"/>
          </p:cNvSpPr>
          <p:nvPr>
            <p:ph type="ctrTitle"/>
          </p:nvPr>
        </p:nvSpPr>
        <p:spPr>
          <a:xfrm>
            <a:off x="914400" y="2130426"/>
            <a:ext cx="10363200" cy="441660"/>
          </a:xfrm>
        </p:spPr>
        <p:txBody>
          <a:bodyPr>
            <a:normAutofit/>
          </a:bodyPr>
          <a:lstStyle>
            <a:lvl1pPr>
              <a:defRPr>
                <a:solidFill>
                  <a:schemeClr val="tx1"/>
                </a:solidFill>
                <a:latin typeface="+mj-lt"/>
              </a:defRPr>
            </a:lvl1pPr>
          </a:lstStyle>
          <a:p>
            <a:r>
              <a:rPr lang="ja-JP" altLang="en-US" dirty="0"/>
              <a:t>マスタ タイトルの書式設定</a:t>
            </a:r>
          </a:p>
        </p:txBody>
      </p:sp>
      <p:sp>
        <p:nvSpPr>
          <p:cNvPr id="3" name="サブタイトル 2"/>
          <p:cNvSpPr>
            <a:spLocks noGrp="1"/>
          </p:cNvSpPr>
          <p:nvPr>
            <p:ph type="subTitle" idx="1"/>
          </p:nvPr>
        </p:nvSpPr>
        <p:spPr>
          <a:xfrm>
            <a:off x="1828800" y="3886201"/>
            <a:ext cx="8534400" cy="307777"/>
          </a:xfrm>
        </p:spPr>
        <p:txBody>
          <a:bodyPr/>
          <a:lstStyle>
            <a:lvl1pPr marL="0" indent="0" algn="ctr">
              <a:buNone/>
              <a:defRPr>
                <a:latin typeface="+mn-lt"/>
              </a:defRPr>
            </a:lvl1pPr>
            <a:lvl2pPr marL="457178" indent="0" algn="ctr">
              <a:buNone/>
              <a:defRPr/>
            </a:lvl2pPr>
            <a:lvl3pPr marL="914355" indent="0" algn="ctr">
              <a:buNone/>
              <a:defRPr/>
            </a:lvl3pPr>
            <a:lvl4pPr marL="1371533" indent="0" algn="ctr">
              <a:buNone/>
              <a:defRPr/>
            </a:lvl4pPr>
            <a:lvl5pPr marL="1828710" indent="0" algn="ctr">
              <a:buNone/>
              <a:defRPr/>
            </a:lvl5pPr>
            <a:lvl6pPr marL="2285888" indent="0" algn="ctr">
              <a:buNone/>
              <a:defRPr/>
            </a:lvl6pPr>
            <a:lvl7pPr marL="2743065" indent="0" algn="ctr">
              <a:buNone/>
              <a:defRPr/>
            </a:lvl7pPr>
            <a:lvl8pPr marL="3200240" indent="0" algn="ctr">
              <a:buNone/>
              <a:defRPr/>
            </a:lvl8pPr>
            <a:lvl9pPr marL="3657416" indent="0" algn="ctr">
              <a:buNone/>
              <a:defRPr/>
            </a:lvl9pPr>
          </a:lstStyle>
          <a:p>
            <a:r>
              <a:rPr lang="ja-JP" altLang="en-US" dirty="0"/>
              <a:t>マスタ サブタイトルの書式設定</a:t>
            </a:r>
          </a:p>
        </p:txBody>
      </p:sp>
      <p:grpSp>
        <p:nvGrpSpPr>
          <p:cNvPr id="13" name="그룹 12"/>
          <p:cNvGrpSpPr/>
          <p:nvPr userDrawn="1"/>
        </p:nvGrpSpPr>
        <p:grpSpPr>
          <a:xfrm>
            <a:off x="0" y="0"/>
            <a:ext cx="12192000" cy="908720"/>
            <a:chOff x="0" y="0"/>
            <a:chExt cx="9144000" cy="908720"/>
          </a:xfrm>
        </p:grpSpPr>
        <p:sp>
          <p:nvSpPr>
            <p:cNvPr id="14" name="직사각형 13"/>
            <p:cNvSpPr/>
            <p:nvPr userDrawn="1"/>
          </p:nvSpPr>
          <p:spPr bwMode="auto">
            <a:xfrm>
              <a:off x="0" y="0"/>
              <a:ext cx="9144000" cy="908720"/>
            </a:xfrm>
            <a:prstGeom prst="rect">
              <a:avLst/>
            </a:prstGeom>
            <a:solidFill>
              <a:srgbClr val="00AEEF"/>
            </a:solidFill>
            <a:ln w="9525" cap="flat" cmpd="sng" algn="ctr">
              <a:solidFill>
                <a:srgbClr val="00AEE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latinLnBrk="0">
                <a:spcBef>
                  <a:spcPct val="0"/>
                </a:spcBef>
                <a:spcAft>
                  <a:spcPct val="0"/>
                </a:spcAft>
              </a:pPr>
              <a:endParaRPr kumimoji="1" lang="ko-KR" altLang="en-US" sz="2400">
                <a:solidFill>
                  <a:srgbClr val="000000"/>
                </a:solidFill>
                <a:ea typeface="ＭＳ Ｐゴシック" pitchFamily="-112" charset="-128"/>
              </a:endParaRPr>
            </a:p>
          </p:txBody>
        </p:sp>
        <p:grpSp>
          <p:nvGrpSpPr>
            <p:cNvPr id="15" name="그룹 14"/>
            <p:cNvGrpSpPr/>
            <p:nvPr userDrawn="1"/>
          </p:nvGrpSpPr>
          <p:grpSpPr>
            <a:xfrm>
              <a:off x="6084168" y="0"/>
              <a:ext cx="3059832" cy="908720"/>
              <a:chOff x="6084168" y="0"/>
              <a:chExt cx="3059832" cy="908720"/>
            </a:xfrm>
          </p:grpSpPr>
          <p:sp>
            <p:nvSpPr>
              <p:cNvPr id="19" name="평행 사변형 18"/>
              <p:cNvSpPr/>
              <p:nvPr userDrawn="1"/>
            </p:nvSpPr>
            <p:spPr bwMode="auto">
              <a:xfrm flipH="1">
                <a:off x="6084168" y="0"/>
                <a:ext cx="2265372" cy="908720"/>
              </a:xfrm>
              <a:prstGeom prst="parallelogram">
                <a:avLst>
                  <a:gd name="adj" fmla="val 134504"/>
                </a:avLst>
              </a:prstGeom>
              <a:solidFill>
                <a:srgbClr val="283891"/>
              </a:solidFill>
              <a:ln w="9525" cap="flat" cmpd="sng" algn="ctr">
                <a:solidFill>
                  <a:srgbClr val="28389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latinLnBrk="0">
                  <a:spcBef>
                    <a:spcPct val="0"/>
                  </a:spcBef>
                  <a:spcAft>
                    <a:spcPct val="0"/>
                  </a:spcAft>
                </a:pPr>
                <a:endParaRPr kumimoji="1" lang="ko-KR" altLang="en-US" sz="2400">
                  <a:solidFill>
                    <a:srgbClr val="000000"/>
                  </a:solidFill>
                  <a:ea typeface="ＭＳ Ｐゴシック" pitchFamily="-112" charset="-128"/>
                </a:endParaRPr>
              </a:p>
            </p:txBody>
          </p:sp>
          <p:sp>
            <p:nvSpPr>
              <p:cNvPr id="20" name="직사각형 19"/>
              <p:cNvSpPr/>
              <p:nvPr userDrawn="1"/>
            </p:nvSpPr>
            <p:spPr bwMode="auto">
              <a:xfrm flipH="1">
                <a:off x="7452320" y="0"/>
                <a:ext cx="1691680" cy="908720"/>
              </a:xfrm>
              <a:prstGeom prst="rect">
                <a:avLst/>
              </a:prstGeom>
              <a:solidFill>
                <a:srgbClr val="283891"/>
              </a:solidFill>
              <a:ln w="9525" cap="flat" cmpd="sng" algn="ctr">
                <a:solidFill>
                  <a:srgbClr val="28389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latinLnBrk="0">
                  <a:spcBef>
                    <a:spcPct val="0"/>
                  </a:spcBef>
                  <a:spcAft>
                    <a:spcPct val="0"/>
                  </a:spcAft>
                </a:pPr>
                <a:endParaRPr kumimoji="1" lang="ko-KR" altLang="en-US" sz="2400">
                  <a:solidFill>
                    <a:srgbClr val="000000"/>
                  </a:solidFill>
                  <a:ea typeface="ＭＳ Ｐゴシック" pitchFamily="-112" charset="-128"/>
                </a:endParaRPr>
              </a:p>
            </p:txBody>
          </p:sp>
          <p:sp>
            <p:nvSpPr>
              <p:cNvPr id="21" name="직사각형 20"/>
              <p:cNvSpPr/>
              <p:nvPr userDrawn="1"/>
            </p:nvSpPr>
            <p:spPr bwMode="auto">
              <a:xfrm flipH="1">
                <a:off x="6944965" y="0"/>
                <a:ext cx="1691680" cy="302555"/>
              </a:xfrm>
              <a:prstGeom prst="rect">
                <a:avLst/>
              </a:prstGeom>
              <a:solidFill>
                <a:srgbClr val="283891"/>
              </a:solidFill>
              <a:ln w="9525" cap="flat" cmpd="sng" algn="ctr">
                <a:solidFill>
                  <a:srgbClr val="28389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latinLnBrk="0">
                  <a:spcBef>
                    <a:spcPct val="0"/>
                  </a:spcBef>
                  <a:spcAft>
                    <a:spcPct val="0"/>
                  </a:spcAft>
                </a:pPr>
                <a:endParaRPr kumimoji="1" lang="ko-KR" altLang="en-US" sz="2400">
                  <a:solidFill>
                    <a:srgbClr val="000000"/>
                  </a:solidFill>
                  <a:ea typeface="ＭＳ Ｐゴシック" pitchFamily="-112" charset="-128"/>
                </a:endParaRPr>
              </a:p>
            </p:txBody>
          </p:sp>
        </p:grpSp>
        <p:grpSp>
          <p:nvGrpSpPr>
            <p:cNvPr id="16" name="그룹 15"/>
            <p:cNvGrpSpPr/>
            <p:nvPr userDrawn="1"/>
          </p:nvGrpSpPr>
          <p:grpSpPr>
            <a:xfrm>
              <a:off x="0" y="0"/>
              <a:ext cx="6903740" cy="908720"/>
              <a:chOff x="0" y="0"/>
              <a:chExt cx="6903740" cy="908720"/>
            </a:xfrm>
          </p:grpSpPr>
          <p:sp>
            <p:nvSpPr>
              <p:cNvPr id="17" name="평행 사변형 16"/>
              <p:cNvSpPr/>
              <p:nvPr userDrawn="1"/>
            </p:nvSpPr>
            <p:spPr bwMode="auto">
              <a:xfrm>
                <a:off x="1835696" y="0"/>
                <a:ext cx="5068044" cy="908720"/>
              </a:xfrm>
              <a:prstGeom prst="parallelogram">
                <a:avLst>
                  <a:gd name="adj" fmla="val 101949"/>
                </a:avLst>
              </a:prstGeom>
              <a:solidFill>
                <a:srgbClr val="262262"/>
              </a:solidFill>
              <a:ln w="9525" cap="flat" cmpd="sng" algn="ctr">
                <a:solidFill>
                  <a:srgbClr val="26226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latinLnBrk="0">
                  <a:spcBef>
                    <a:spcPct val="0"/>
                  </a:spcBef>
                  <a:spcAft>
                    <a:spcPct val="0"/>
                  </a:spcAft>
                </a:pPr>
                <a:endParaRPr kumimoji="1" lang="ko-KR" altLang="en-US" sz="2400">
                  <a:solidFill>
                    <a:srgbClr val="000000"/>
                  </a:solidFill>
                  <a:ea typeface="ＭＳ Ｐゴシック" pitchFamily="-112" charset="-128"/>
                </a:endParaRPr>
              </a:p>
            </p:txBody>
          </p:sp>
          <p:sp>
            <p:nvSpPr>
              <p:cNvPr id="18" name="직사각형 17"/>
              <p:cNvSpPr/>
              <p:nvPr userDrawn="1"/>
            </p:nvSpPr>
            <p:spPr bwMode="auto">
              <a:xfrm>
                <a:off x="0" y="0"/>
                <a:ext cx="5364088" cy="908720"/>
              </a:xfrm>
              <a:prstGeom prst="rect">
                <a:avLst/>
              </a:prstGeom>
              <a:solidFill>
                <a:srgbClr val="262262"/>
              </a:solidFill>
              <a:ln w="9525" cap="flat" cmpd="sng" algn="ctr">
                <a:solidFill>
                  <a:srgbClr val="26226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latinLnBrk="0">
                  <a:spcBef>
                    <a:spcPct val="0"/>
                  </a:spcBef>
                  <a:spcAft>
                    <a:spcPct val="0"/>
                  </a:spcAft>
                </a:pPr>
                <a:endParaRPr kumimoji="1" lang="ko-KR" altLang="en-US" sz="2400">
                  <a:solidFill>
                    <a:srgbClr val="000000"/>
                  </a:solidFill>
                  <a:ea typeface="ＭＳ Ｐゴシック" pitchFamily="-112" charset="-128"/>
                </a:endParaRPr>
              </a:p>
            </p:txBody>
          </p:sp>
        </p:grpSp>
      </p:grpSp>
      <p:pic>
        <p:nvPicPr>
          <p:cNvPr id="22" name="그림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09425" y="45222"/>
            <a:ext cx="1311120" cy="983340"/>
          </a:xfrm>
          <a:prstGeom prst="rect">
            <a:avLst/>
          </a:prstGeom>
        </p:spPr>
      </p:pic>
      <p:sp>
        <p:nvSpPr>
          <p:cNvPr id="23" name="직사각형 22"/>
          <p:cNvSpPr/>
          <p:nvPr userDrawn="1"/>
        </p:nvSpPr>
        <p:spPr bwMode="auto">
          <a:xfrm>
            <a:off x="0" y="6593284"/>
            <a:ext cx="12192000" cy="292100"/>
          </a:xfrm>
          <a:prstGeom prst="rect">
            <a:avLst/>
          </a:prstGeom>
          <a:solidFill>
            <a:srgbClr val="262262"/>
          </a:solidFill>
          <a:ln w="9525" cap="flat" cmpd="sng" algn="ctr">
            <a:solidFill>
              <a:srgbClr val="26226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latinLnBrk="0">
              <a:spcBef>
                <a:spcPct val="0"/>
              </a:spcBef>
              <a:spcAft>
                <a:spcPct val="0"/>
              </a:spcAft>
            </a:pPr>
            <a:endParaRPr kumimoji="1" lang="ko-KR" altLang="en-US" sz="2400">
              <a:solidFill>
                <a:srgbClr val="000000"/>
              </a:solidFill>
              <a:ea typeface="ＭＳ Ｐゴシック" pitchFamily="-112" charset="-128"/>
            </a:endParaRPr>
          </a:p>
        </p:txBody>
      </p:sp>
      <p:sp>
        <p:nvSpPr>
          <p:cNvPr id="24" name="Text Box 16"/>
          <p:cNvSpPr txBox="1">
            <a:spLocks noChangeArrowheads="1"/>
          </p:cNvSpPr>
          <p:nvPr userDrawn="1"/>
        </p:nvSpPr>
        <p:spPr bwMode="auto">
          <a:xfrm>
            <a:off x="10702167" y="6647001"/>
            <a:ext cx="879472" cy="184666"/>
          </a:xfrm>
          <a:prstGeom prst="rect">
            <a:avLst/>
          </a:prstGeom>
          <a:noFill/>
          <a:ln w="9525">
            <a:noFill/>
            <a:miter lim="800000"/>
            <a:headEnd/>
            <a:tailEnd/>
          </a:ln>
        </p:spPr>
        <p:txBody>
          <a:bodyPr wrap="none" lIns="0" tIns="0" rIns="0" bIns="0">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algn="r" eaLnBrk="1" fontAlgn="base" latinLnBrk="0" hangingPunct="1">
              <a:spcBef>
                <a:spcPct val="0"/>
              </a:spcBef>
              <a:spcAft>
                <a:spcPct val="0"/>
              </a:spcAft>
              <a:defRPr/>
            </a:pPr>
            <a:r>
              <a:rPr lang="en-US" altLang="ja-JP" sz="1200" dirty="0">
                <a:solidFill>
                  <a:srgbClr val="FFFFFF"/>
                </a:solidFill>
              </a:rPr>
              <a:t>Y.-S. Na   </a:t>
            </a:r>
            <a:fld id="{C3FBD30E-C55A-4E5F-A603-E943698DF980}" type="slidenum">
              <a:rPr lang="en-US" altLang="ja-JP" sz="1200" smtClean="0">
                <a:solidFill>
                  <a:srgbClr val="FFFFFF"/>
                </a:solidFill>
              </a:rPr>
              <a:pPr algn="r" eaLnBrk="1" fontAlgn="base" latinLnBrk="0" hangingPunct="1">
                <a:spcBef>
                  <a:spcPct val="0"/>
                </a:spcBef>
                <a:spcAft>
                  <a:spcPct val="0"/>
                </a:spcAft>
                <a:defRPr/>
              </a:pPr>
              <a:t>‹#›</a:t>
            </a:fld>
            <a:endParaRPr lang="en-US" altLang="ja-JP" sz="1200" dirty="0">
              <a:solidFill>
                <a:srgbClr val="FFFFFF"/>
              </a:solidFill>
            </a:endParaRPr>
          </a:p>
        </p:txBody>
      </p:sp>
      <p:sp>
        <p:nvSpPr>
          <p:cNvPr id="25" name="Text Box 15">
            <a:extLst>
              <a:ext uri="{FF2B5EF4-FFF2-40B4-BE49-F238E27FC236}">
                <a16:creationId xmlns="" xmlns:a16="http://schemas.microsoft.com/office/drawing/2014/main" id="{C0AA18FB-4884-41DB-88BD-65587B3253EF}"/>
              </a:ext>
            </a:extLst>
          </p:cNvPr>
          <p:cNvSpPr txBox="1">
            <a:spLocks noChangeArrowheads="1"/>
          </p:cNvSpPr>
          <p:nvPr userDrawn="1"/>
        </p:nvSpPr>
        <p:spPr bwMode="auto">
          <a:xfrm>
            <a:off x="160867" y="6629226"/>
            <a:ext cx="684953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400">
                <a:solidFill>
                  <a:schemeClr val="tx1"/>
                </a:solidFill>
                <a:latin typeface="Arial" pitchFamily="34" charset="0"/>
                <a:ea typeface="ＭＳ Ｐゴシック" pitchFamily="34" charset="-128"/>
              </a:defRPr>
            </a:lvl1pPr>
            <a:lvl2pPr marL="742950" indent="-285750">
              <a:defRPr kumimoji="1" sz="2400">
                <a:solidFill>
                  <a:schemeClr val="tx1"/>
                </a:solidFill>
                <a:latin typeface="Arial" pitchFamily="34" charset="0"/>
                <a:ea typeface="ＭＳ Ｐゴシック" pitchFamily="34" charset="-128"/>
              </a:defRPr>
            </a:lvl2pPr>
            <a:lvl3pPr marL="1143000" indent="-228600">
              <a:defRPr kumimoji="1" sz="2400">
                <a:solidFill>
                  <a:schemeClr val="tx1"/>
                </a:solidFill>
                <a:latin typeface="Arial" pitchFamily="34" charset="0"/>
                <a:ea typeface="ＭＳ Ｐゴシック" pitchFamily="34" charset="-128"/>
              </a:defRPr>
            </a:lvl3pPr>
            <a:lvl4pPr marL="1600200" indent="-228600">
              <a:defRPr kumimoji="1" sz="2400">
                <a:solidFill>
                  <a:schemeClr val="tx1"/>
                </a:solidFill>
                <a:latin typeface="Arial" pitchFamily="34" charset="0"/>
                <a:ea typeface="ＭＳ Ｐゴシック" pitchFamily="34" charset="-128"/>
              </a:defRPr>
            </a:lvl4pPr>
            <a:lvl5pPr marL="2057400" indent="-228600">
              <a:defRPr kumimoji="1"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2400">
                <a:solidFill>
                  <a:schemeClr val="tx1"/>
                </a:solidFill>
                <a:latin typeface="Arial" pitchFamily="34" charset="0"/>
                <a:ea typeface="ＭＳ Ｐゴシック" pitchFamily="34" charset="-128"/>
              </a:defRPr>
            </a:lvl9pPr>
          </a:lstStyle>
          <a:p>
            <a:pPr fontAlgn="base" latinLnBrk="0">
              <a:spcBef>
                <a:spcPct val="0"/>
              </a:spcBef>
              <a:spcAft>
                <a:spcPct val="0"/>
              </a:spcAft>
              <a:defRPr/>
            </a:pPr>
            <a:r>
              <a:rPr lang="en-US" altLang="ja-JP" sz="1200" b="1" dirty="0">
                <a:solidFill>
                  <a:srgbClr val="FFFFFF"/>
                </a:solidFill>
              </a:rPr>
              <a:t>ITPA IOS TG meeting, Remote, 2 April 2020</a:t>
            </a:r>
          </a:p>
        </p:txBody>
      </p:sp>
    </p:spTree>
    <p:extLst>
      <p:ext uri="{BB962C8B-B14F-4D97-AF65-F5344CB8AC3E}">
        <p14:creationId xmlns:p14="http://schemas.microsoft.com/office/powerpoint/2010/main" val="975410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609600" y="274648"/>
            <a:ext cx="6494512" cy="608683"/>
          </a:xfrm>
        </p:spPr>
        <p:txBody>
          <a:bodyPr/>
          <a:lstStyle>
            <a:lvl1pPr algn="l">
              <a:defRPr sz="3600"/>
            </a:lvl1pPr>
          </a:lstStyle>
          <a:p>
            <a:r>
              <a:rPr lang="ko-KR" altLang="en-US" dirty="0"/>
              <a:t>마스터 제목 스타일 편집</a:t>
            </a:r>
          </a:p>
        </p:txBody>
      </p:sp>
      <p:sp>
        <p:nvSpPr>
          <p:cNvPr id="3" name="내용 개체 틀 2"/>
          <p:cNvSpPr>
            <a:spLocks noGrp="1"/>
          </p:cNvSpPr>
          <p:nvPr>
            <p:ph idx="1"/>
          </p:nvPr>
        </p:nvSpPr>
        <p:spPr>
          <a:xfrm>
            <a:off x="609600" y="1052737"/>
            <a:ext cx="10972800" cy="507342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ko-KR" altLang="en-US" dirty="0"/>
          </a:p>
        </p:txBody>
      </p:sp>
      <p:sp>
        <p:nvSpPr>
          <p:cNvPr id="4" name="바닥글 개체 틀 4">
            <a:extLst>
              <a:ext uri="{FF2B5EF4-FFF2-40B4-BE49-F238E27FC236}">
                <a16:creationId xmlns="" xmlns:a16="http://schemas.microsoft.com/office/drawing/2014/main" id="{CEDE3715-0AF9-4672-ADA7-603FD814E195}"/>
              </a:ext>
            </a:extLst>
          </p:cNvPr>
          <p:cNvSpPr>
            <a:spLocks noGrp="1"/>
          </p:cNvSpPr>
          <p:nvPr>
            <p:ph type="ftr" sz="quarter" idx="10"/>
          </p:nvPr>
        </p:nvSpPr>
        <p:spPr>
          <a:xfrm>
            <a:off x="5224463" y="6378575"/>
            <a:ext cx="5745162" cy="365125"/>
          </a:xfrm>
          <a:prstGeom prst="rect">
            <a:avLst/>
          </a:prstGeom>
        </p:spPr>
        <p:txBody>
          <a:bodyPr/>
          <a:lstStyle>
            <a:lvl1pPr algn="r">
              <a:defRPr sz="1400">
                <a:solidFill>
                  <a:schemeClr val="tx1">
                    <a:lumMod val="65000"/>
                    <a:lumOff val="35000"/>
                  </a:schemeClr>
                </a:solidFill>
              </a:defRPr>
            </a:lvl1pPr>
          </a:lstStyle>
          <a:p>
            <a:pPr>
              <a:defRPr/>
            </a:pPr>
            <a:r>
              <a:rPr lang="en-US" altLang="ko-KR"/>
              <a:t>JG LEE | PLARE LAB MEETING | Page</a:t>
            </a:r>
            <a:endParaRPr lang="ko-KR" altLang="en-US" dirty="0"/>
          </a:p>
        </p:txBody>
      </p:sp>
      <p:sp>
        <p:nvSpPr>
          <p:cNvPr id="5" name="슬라이드 번호 개체 틀 5">
            <a:extLst>
              <a:ext uri="{FF2B5EF4-FFF2-40B4-BE49-F238E27FC236}">
                <a16:creationId xmlns="" xmlns:a16="http://schemas.microsoft.com/office/drawing/2014/main" id="{D0CC5649-F3FE-483F-A3CD-E915D9B98EFC}"/>
              </a:ext>
            </a:extLst>
          </p:cNvPr>
          <p:cNvSpPr>
            <a:spLocks noGrp="1"/>
          </p:cNvSpPr>
          <p:nvPr>
            <p:ph type="sldNum" sz="quarter" idx="11"/>
          </p:nvPr>
        </p:nvSpPr>
        <p:spPr>
          <a:xfrm>
            <a:off x="10831513" y="6378575"/>
            <a:ext cx="490537" cy="365125"/>
          </a:xfrm>
          <a:prstGeom prst="rect">
            <a:avLst/>
          </a:prstGeom>
        </p:spPr>
        <p:txBody>
          <a:bodyPr/>
          <a:lstStyle>
            <a:lvl1pPr algn="l">
              <a:defRPr sz="1400" smtClean="0">
                <a:solidFill>
                  <a:schemeClr val="tx1">
                    <a:lumMod val="65000"/>
                    <a:lumOff val="35000"/>
                  </a:schemeClr>
                </a:solidFill>
              </a:defRPr>
            </a:lvl1pPr>
          </a:lstStyle>
          <a:p>
            <a:pPr>
              <a:defRPr/>
            </a:pPr>
            <a:fld id="{BAB8D446-1F34-4133-B47B-FEEDBFCC0A6D}" type="slidenum">
              <a:rPr lang="ko-KR" altLang="en-US"/>
              <a:pPr>
                <a:defRPr/>
              </a:pPr>
              <a:t>‹#›</a:t>
            </a:fld>
            <a:endParaRPr lang="ko-KR" altLang="en-US" dirty="0"/>
          </a:p>
        </p:txBody>
      </p:sp>
    </p:spTree>
    <p:extLst>
      <p:ext uri="{BB962C8B-B14F-4D97-AF65-F5344CB8AC3E}">
        <p14:creationId xmlns:p14="http://schemas.microsoft.com/office/powerpoint/2010/main" val="1296692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914400" y="2130427"/>
            <a:ext cx="10363200" cy="1082550"/>
          </a:xfrm>
        </p:spPr>
        <p:txBody>
          <a:bodyPr/>
          <a:lstStyle/>
          <a:p>
            <a:r>
              <a:rPr lang="ko-KR" altLang="en-US"/>
              <a:t>마스터 제목 스타일 편집</a:t>
            </a:r>
          </a:p>
        </p:txBody>
      </p:sp>
      <p:sp>
        <p:nvSpPr>
          <p:cNvPr id="3" name="부제목 2"/>
          <p:cNvSpPr>
            <a:spLocks noGrp="1"/>
          </p:cNvSpPr>
          <p:nvPr>
            <p:ph type="subTitle" idx="1"/>
          </p:nvPr>
        </p:nvSpPr>
        <p:spPr>
          <a:xfrm>
            <a:off x="2495600" y="3886200"/>
            <a:ext cx="7029400" cy="1752600"/>
          </a:xfrm>
        </p:spPr>
        <p:txBody>
          <a:bodyPr/>
          <a:lstStyle>
            <a:lvl1pPr marL="0" indent="0" algn="ctr">
              <a:buNone/>
              <a:defRPr>
                <a:solidFill>
                  <a:schemeClr val="tx1">
                    <a:tint val="75000"/>
                  </a:schemeClr>
                </a:solidFill>
              </a:defRPr>
            </a:lvl1pPr>
            <a:lvl2pPr marL="457167" indent="0" algn="ctr">
              <a:buNone/>
              <a:defRPr>
                <a:solidFill>
                  <a:schemeClr val="tx1">
                    <a:tint val="75000"/>
                  </a:schemeClr>
                </a:solidFill>
              </a:defRPr>
            </a:lvl2pPr>
            <a:lvl3pPr marL="914332" indent="0" algn="ctr">
              <a:buNone/>
              <a:defRPr>
                <a:solidFill>
                  <a:schemeClr val="tx1">
                    <a:tint val="75000"/>
                  </a:schemeClr>
                </a:solidFill>
              </a:defRPr>
            </a:lvl3pPr>
            <a:lvl4pPr marL="1371498" indent="0" algn="ctr">
              <a:buNone/>
              <a:defRPr>
                <a:solidFill>
                  <a:schemeClr val="tx1">
                    <a:tint val="75000"/>
                  </a:schemeClr>
                </a:solidFill>
              </a:defRPr>
            </a:lvl4pPr>
            <a:lvl5pPr marL="1828664" indent="0" algn="ctr">
              <a:buNone/>
              <a:defRPr>
                <a:solidFill>
                  <a:schemeClr val="tx1">
                    <a:tint val="75000"/>
                  </a:schemeClr>
                </a:solidFill>
              </a:defRPr>
            </a:lvl5pPr>
            <a:lvl6pPr marL="2285830" indent="0" algn="ctr">
              <a:buNone/>
              <a:defRPr>
                <a:solidFill>
                  <a:schemeClr val="tx1">
                    <a:tint val="75000"/>
                  </a:schemeClr>
                </a:solidFill>
              </a:defRPr>
            </a:lvl6pPr>
            <a:lvl7pPr marL="2742994" indent="0" algn="ctr">
              <a:buNone/>
              <a:defRPr>
                <a:solidFill>
                  <a:schemeClr val="tx1">
                    <a:tint val="75000"/>
                  </a:schemeClr>
                </a:solidFill>
              </a:defRPr>
            </a:lvl7pPr>
            <a:lvl8pPr marL="3200160" indent="0" algn="ctr">
              <a:buNone/>
              <a:defRPr>
                <a:solidFill>
                  <a:schemeClr val="tx1">
                    <a:tint val="75000"/>
                  </a:schemeClr>
                </a:solidFill>
              </a:defRPr>
            </a:lvl8pPr>
            <a:lvl9pPr marL="3657327" indent="0" algn="ctr">
              <a:buNone/>
              <a:defRPr>
                <a:solidFill>
                  <a:schemeClr val="tx1">
                    <a:tint val="75000"/>
                  </a:schemeClr>
                </a:solidFill>
              </a:defRPr>
            </a:lvl9pPr>
          </a:lstStyle>
          <a:p>
            <a:r>
              <a:rPr lang="ko-KR" altLang="en-US"/>
              <a:t>마스터 부제목 스타일 편집</a:t>
            </a:r>
          </a:p>
        </p:txBody>
      </p:sp>
      <p:sp>
        <p:nvSpPr>
          <p:cNvPr id="4" name="날짜 개체 틀 3"/>
          <p:cNvSpPr>
            <a:spLocks noGrp="1"/>
          </p:cNvSpPr>
          <p:nvPr>
            <p:ph type="dt" sz="half" idx="10"/>
          </p:nvPr>
        </p:nvSpPr>
        <p:spPr>
          <a:xfrm>
            <a:off x="4673600" y="5933346"/>
            <a:ext cx="2844800" cy="365125"/>
          </a:xfrm>
        </p:spPr>
        <p:txBody>
          <a:bodyPr/>
          <a:lstStyle>
            <a:lvl1pPr algn="ctr">
              <a:defRPr sz="1600" b="1">
                <a:solidFill>
                  <a:schemeClr val="tx1"/>
                </a:solidFill>
              </a:defRPr>
            </a:lvl1pPr>
          </a:lstStyle>
          <a:p>
            <a:pPr>
              <a:defRPr/>
            </a:pPr>
            <a:endParaRPr lang="ko-KR" altLang="en-US" dirty="0">
              <a:solidFill>
                <a:prstClr val="black"/>
              </a:solidFill>
            </a:endParaRPr>
          </a:p>
        </p:txBody>
      </p:sp>
    </p:spTree>
    <p:extLst>
      <p:ext uri="{BB962C8B-B14F-4D97-AF65-F5344CB8AC3E}">
        <p14:creationId xmlns:p14="http://schemas.microsoft.com/office/powerpoint/2010/main" val="29154829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직사각형 1"/>
          <p:cNvSpPr/>
          <p:nvPr userDrawn="1"/>
        </p:nvSpPr>
        <p:spPr bwMode="auto">
          <a:xfrm>
            <a:off x="-4790" y="6568889"/>
            <a:ext cx="12192000" cy="315913"/>
          </a:xfrm>
          <a:prstGeom prst="rect">
            <a:avLst/>
          </a:prstGeom>
          <a:gradFill>
            <a:gsLst>
              <a:gs pos="10000">
                <a:schemeClr val="bg1">
                  <a:lumMod val="96000"/>
                  <a:lumOff val="4000"/>
                </a:schemeClr>
              </a:gs>
              <a:gs pos="0">
                <a:schemeClr val="bg1">
                  <a:lumMod val="65000"/>
                </a:schemeClr>
              </a:gs>
              <a:gs pos="99000">
                <a:schemeClr val="bg1">
                  <a:lumMod val="75000"/>
                </a:schemeClr>
              </a:gs>
              <a:gs pos="55000">
                <a:schemeClr val="bg1">
                  <a:lumMod val="95000"/>
                </a:schemeClr>
              </a:gs>
              <a:gs pos="93000">
                <a:schemeClr val="bg1">
                  <a:lumMod val="93000"/>
                </a:schemeClr>
              </a:gs>
            </a:gsLst>
            <a:lin ang="5400000" scaled="1"/>
          </a:gradFill>
          <a:ln w="15875" cap="flat" cmpd="sng" algn="ctr">
            <a:no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fontAlgn="base" latinLnBrk="0">
              <a:spcBef>
                <a:spcPct val="20000"/>
              </a:spcBef>
              <a:spcAft>
                <a:spcPct val="0"/>
              </a:spcAft>
              <a:buFontTx/>
              <a:buChar char="•"/>
            </a:pPr>
            <a:endParaRPr lang="ko-KR" altLang="en-US" sz="1200" b="1" i="1">
              <a:solidFill>
                <a:srgbClr val="1822CD"/>
              </a:solidFill>
              <a:latin typeface="Helvetica" pitchFamily="-128" charset="0"/>
            </a:endParaRPr>
          </a:p>
        </p:txBody>
      </p:sp>
      <p:pic>
        <p:nvPicPr>
          <p:cNvPr id="9" name="Picture 7" descr="nfri_j"/>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l="-47"/>
          <a:stretch/>
        </p:blipFill>
        <p:spPr bwMode="auto">
          <a:xfrm>
            <a:off x="-48682" y="-27384"/>
            <a:ext cx="12235892" cy="841848"/>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직사각형 9"/>
          <p:cNvSpPr/>
          <p:nvPr userDrawn="1"/>
        </p:nvSpPr>
        <p:spPr>
          <a:xfrm>
            <a:off x="-48683" y="814464"/>
            <a:ext cx="12260121" cy="94256"/>
          </a:xfrm>
          <a:prstGeom prst="rect">
            <a:avLst/>
          </a:prstGeom>
          <a:gradFill flip="none" rotWithShape="1">
            <a:gsLst>
              <a:gs pos="36000">
                <a:schemeClr val="bg1">
                  <a:lumMod val="53000"/>
                  <a:lumOff val="47000"/>
                </a:schemeClr>
              </a:gs>
              <a:gs pos="0">
                <a:schemeClr val="bg1">
                  <a:lumMod val="57000"/>
                </a:schemeClr>
              </a:gs>
              <a:gs pos="99000">
                <a:schemeClr val="bg1">
                  <a:lumMod val="37000"/>
                </a:schemeClr>
              </a:gs>
              <a:gs pos="66000">
                <a:schemeClr val="bg1">
                  <a:lumMod val="52000"/>
                  <a:lumOff val="48000"/>
                </a:schemeClr>
              </a:gs>
            </a:gsLst>
            <a:lin ang="5400000" scaled="1"/>
            <a:tileRect/>
          </a:gra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rgbClr val="FFFFFF"/>
              </a:solidFill>
            </a:endParaRPr>
          </a:p>
        </p:txBody>
      </p:sp>
      <p:sp>
        <p:nvSpPr>
          <p:cNvPr id="1028" name="Rectangle 137"/>
          <p:cNvSpPr>
            <a:spLocks noGrp="1" noChangeArrowheads="1"/>
          </p:cNvSpPr>
          <p:nvPr>
            <p:ph type="title"/>
          </p:nvPr>
        </p:nvSpPr>
        <p:spPr bwMode="auto">
          <a:xfrm>
            <a:off x="-48684" y="-27383"/>
            <a:ext cx="12082575" cy="841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p>
            <a:pPr lvl="0"/>
            <a:r>
              <a:rPr lang="en-US" altLang="ko-KR" dirty="0"/>
              <a:t>Click to edit Master title style</a:t>
            </a:r>
          </a:p>
        </p:txBody>
      </p:sp>
      <p:sp>
        <p:nvSpPr>
          <p:cNvPr id="5" name="텍스트 개체 틀 4"/>
          <p:cNvSpPr>
            <a:spLocks noGrp="1"/>
          </p:cNvSpPr>
          <p:nvPr>
            <p:ph type="body" idx="1"/>
          </p:nvPr>
        </p:nvSpPr>
        <p:spPr>
          <a:xfrm>
            <a:off x="337185" y="1124744"/>
            <a:ext cx="11598704" cy="4896544"/>
          </a:xfrm>
          <a:prstGeom prst="rect">
            <a:avLst/>
          </a:prstGeom>
        </p:spPr>
        <p:txBody>
          <a:bodyPr vert="horz" lIns="91440" tIns="45720" rIns="91440" bIns="45720" rtlCol="0">
            <a:normAutofit/>
          </a:bodyPr>
          <a:lstStyle/>
          <a:p>
            <a:pPr marL="341909" marR="0" lvl="0" indent="-341909" algn="l" defTabSz="914400" rtl="0" eaLnBrk="0" fontAlgn="base" latinLnBrk="0" hangingPunct="0">
              <a:lnSpc>
                <a:spcPct val="100000"/>
              </a:lnSpc>
              <a:spcBef>
                <a:spcPct val="20000"/>
              </a:spcBef>
              <a:spcAft>
                <a:spcPct val="0"/>
              </a:spcAft>
              <a:buClrTx/>
              <a:buSzTx/>
              <a:buFontTx/>
              <a:buChar char="•"/>
              <a:tabLst/>
              <a:defRPr/>
            </a:pPr>
            <a:r>
              <a:rPr lang="en-US" altLang="ko-KR" dirty="0"/>
              <a:t>Click to edit Master text styles</a:t>
            </a:r>
            <a:endParaRPr lang="ko-KR" altLang="en-US" dirty="0"/>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p>
          <a:p>
            <a:pPr lvl="4"/>
            <a:endParaRPr lang="en-US" altLang="ko-KR" dirty="0"/>
          </a:p>
        </p:txBody>
      </p:sp>
      <p:sp>
        <p:nvSpPr>
          <p:cNvPr id="6" name="TextBox 5"/>
          <p:cNvSpPr txBox="1"/>
          <p:nvPr userDrawn="1"/>
        </p:nvSpPr>
        <p:spPr>
          <a:xfrm>
            <a:off x="10704512" y="6525344"/>
            <a:ext cx="1152128" cy="338554"/>
          </a:xfrm>
          <a:prstGeom prst="rect">
            <a:avLst/>
          </a:prstGeom>
          <a:noFill/>
        </p:spPr>
        <p:txBody>
          <a:bodyPr wrap="square" rtlCol="0">
            <a:spAutoFit/>
          </a:bodyPr>
          <a:lstStyle/>
          <a:p>
            <a:pPr algn="r"/>
            <a:r>
              <a:rPr lang="en-US" altLang="ko-KR" sz="1600" b="1" dirty="0">
                <a:solidFill>
                  <a:schemeClr val="tx1">
                    <a:lumMod val="75000"/>
                    <a:lumOff val="25000"/>
                  </a:schemeClr>
                </a:solidFill>
                <a:latin typeface="Arial" pitchFamily="34" charset="0"/>
                <a:cs typeface="Arial" pitchFamily="34" charset="0"/>
              </a:rPr>
              <a:t>- </a:t>
            </a:r>
            <a:fld id="{5C666C80-AE3F-4A0F-8DDA-7760E4586F9E}" type="slidenum">
              <a:rPr lang="ko-KR" altLang="en-US" sz="1600" b="1" smtClean="0">
                <a:solidFill>
                  <a:schemeClr val="tx1">
                    <a:lumMod val="75000"/>
                    <a:lumOff val="25000"/>
                  </a:schemeClr>
                </a:solidFill>
                <a:latin typeface="Arial" pitchFamily="34" charset="0"/>
                <a:cs typeface="Arial" pitchFamily="34" charset="0"/>
              </a:rPr>
              <a:pPr algn="r"/>
              <a:t>‹#›</a:t>
            </a:fld>
            <a:r>
              <a:rPr lang="ko-KR" altLang="en-US" sz="1600" b="1" dirty="0">
                <a:solidFill>
                  <a:schemeClr val="tx1">
                    <a:lumMod val="75000"/>
                    <a:lumOff val="25000"/>
                  </a:schemeClr>
                </a:solidFill>
                <a:latin typeface="Arial" pitchFamily="34" charset="0"/>
                <a:cs typeface="Arial" pitchFamily="34" charset="0"/>
              </a:rPr>
              <a:t> </a:t>
            </a:r>
            <a:r>
              <a:rPr lang="en-US" altLang="ko-KR" sz="1600" b="1" dirty="0">
                <a:solidFill>
                  <a:schemeClr val="tx1">
                    <a:lumMod val="75000"/>
                    <a:lumOff val="25000"/>
                  </a:schemeClr>
                </a:solidFill>
                <a:latin typeface="Arial" pitchFamily="34" charset="0"/>
                <a:cs typeface="Arial" pitchFamily="34" charset="0"/>
              </a:rPr>
              <a:t>-</a:t>
            </a:r>
            <a:endParaRPr lang="ko-KR" altLang="en-US" sz="1600" b="1"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1987848794"/>
      </p:ext>
    </p:extLst>
  </p:cSld>
  <p:clrMap bg1="lt1" tx1="dk1" bg2="lt2" tx2="dk2" accent1="accent1" accent2="accent2" accent3="accent3" accent4="accent4" accent5="accent5" accent6="accent6" hlink="hlink" folHlink="folHlink"/>
  <p:sldLayoutIdLst>
    <p:sldLayoutId id="2147483718" r:id="rId1"/>
  </p:sldLayoutIdLst>
  <p:hf sldNum="0" hdr="0" ftr="0" dt="0"/>
  <p:txStyles>
    <p:titleStyle>
      <a:lvl1pPr marL="358775" indent="0" algn="l" rtl="0" eaLnBrk="0" fontAlgn="base" hangingPunct="0">
        <a:spcBef>
          <a:spcPct val="0"/>
        </a:spcBef>
        <a:spcAft>
          <a:spcPct val="0"/>
        </a:spcAft>
        <a:defRPr sz="2800" b="1">
          <a:solidFill>
            <a:schemeClr val="bg1"/>
          </a:solidFill>
          <a:latin typeface="Helvetica" charset="0"/>
          <a:ea typeface="Helvetica" charset="0"/>
          <a:cs typeface="Helvetica" charset="0"/>
        </a:defRPr>
      </a:lvl1pPr>
      <a:lvl2pPr algn="ctr" rtl="0" eaLnBrk="0" fontAlgn="base" hangingPunct="0">
        <a:spcBef>
          <a:spcPct val="0"/>
        </a:spcBef>
        <a:spcAft>
          <a:spcPct val="0"/>
        </a:spcAft>
        <a:defRPr sz="2400" b="1">
          <a:solidFill>
            <a:schemeClr val="accent2"/>
          </a:solidFill>
          <a:latin typeface="Arial" charset="0"/>
          <a:ea typeface="ＭＳ Ｐゴシック" charset="-128"/>
          <a:cs typeface="ＭＳ Ｐゴシック" charset="-128"/>
        </a:defRPr>
      </a:lvl2pPr>
      <a:lvl3pPr algn="ctr" rtl="0" eaLnBrk="0" fontAlgn="base" hangingPunct="0">
        <a:spcBef>
          <a:spcPct val="0"/>
        </a:spcBef>
        <a:spcAft>
          <a:spcPct val="0"/>
        </a:spcAft>
        <a:defRPr sz="2400" b="1">
          <a:solidFill>
            <a:schemeClr val="accent2"/>
          </a:solidFill>
          <a:latin typeface="Arial" charset="0"/>
          <a:ea typeface="ＭＳ Ｐゴシック" charset="-128"/>
          <a:cs typeface="ＭＳ Ｐゴシック" charset="-128"/>
        </a:defRPr>
      </a:lvl3pPr>
      <a:lvl4pPr algn="ctr" rtl="0" eaLnBrk="0" fontAlgn="base" hangingPunct="0">
        <a:spcBef>
          <a:spcPct val="0"/>
        </a:spcBef>
        <a:spcAft>
          <a:spcPct val="0"/>
        </a:spcAft>
        <a:defRPr sz="2400" b="1">
          <a:solidFill>
            <a:schemeClr val="accent2"/>
          </a:solidFill>
          <a:latin typeface="Arial" charset="0"/>
          <a:ea typeface="ＭＳ Ｐゴシック" charset="-128"/>
          <a:cs typeface="ＭＳ Ｐゴシック" charset="-128"/>
        </a:defRPr>
      </a:lvl4pPr>
      <a:lvl5pPr algn="ctr" rtl="0" eaLnBrk="0" fontAlgn="base" hangingPunct="0">
        <a:spcBef>
          <a:spcPct val="0"/>
        </a:spcBef>
        <a:spcAft>
          <a:spcPct val="0"/>
        </a:spcAft>
        <a:defRPr sz="2400" b="1">
          <a:solidFill>
            <a:schemeClr val="accent2"/>
          </a:solidFill>
          <a:latin typeface="Arial" charset="0"/>
          <a:ea typeface="ＭＳ Ｐゴシック" charset="-128"/>
          <a:cs typeface="ＭＳ Ｐゴシック" charset="-128"/>
        </a:defRPr>
      </a:lvl5pPr>
      <a:lvl6pPr marL="457146" algn="ctr" rtl="0" eaLnBrk="0" fontAlgn="base" hangingPunct="0">
        <a:spcBef>
          <a:spcPct val="0"/>
        </a:spcBef>
        <a:spcAft>
          <a:spcPct val="0"/>
        </a:spcAft>
        <a:defRPr sz="2400" b="1">
          <a:solidFill>
            <a:schemeClr val="accent2"/>
          </a:solidFill>
          <a:latin typeface="Arial" charset="0"/>
        </a:defRPr>
      </a:lvl6pPr>
      <a:lvl7pPr marL="914293" algn="ctr" rtl="0" eaLnBrk="0" fontAlgn="base" hangingPunct="0">
        <a:spcBef>
          <a:spcPct val="0"/>
        </a:spcBef>
        <a:spcAft>
          <a:spcPct val="0"/>
        </a:spcAft>
        <a:defRPr sz="2400" b="1">
          <a:solidFill>
            <a:schemeClr val="accent2"/>
          </a:solidFill>
          <a:latin typeface="Arial" charset="0"/>
        </a:defRPr>
      </a:lvl7pPr>
      <a:lvl8pPr marL="1371440" algn="ctr" rtl="0" eaLnBrk="0" fontAlgn="base" hangingPunct="0">
        <a:spcBef>
          <a:spcPct val="0"/>
        </a:spcBef>
        <a:spcAft>
          <a:spcPct val="0"/>
        </a:spcAft>
        <a:defRPr sz="2400" b="1">
          <a:solidFill>
            <a:schemeClr val="accent2"/>
          </a:solidFill>
          <a:latin typeface="Arial" charset="0"/>
        </a:defRPr>
      </a:lvl8pPr>
      <a:lvl9pPr marL="1828586" algn="ctr" rtl="0" eaLnBrk="0" fontAlgn="base" hangingPunct="0">
        <a:spcBef>
          <a:spcPct val="0"/>
        </a:spcBef>
        <a:spcAft>
          <a:spcPct val="0"/>
        </a:spcAft>
        <a:defRPr sz="2400" b="1">
          <a:solidFill>
            <a:schemeClr val="accent2"/>
          </a:solidFill>
          <a:latin typeface="Arial" charset="0"/>
        </a:defRPr>
      </a:lvl9pPr>
    </p:titleStyle>
    <p:bodyStyle>
      <a:lvl1pPr marL="0" marR="0" indent="0" algn="l" defTabSz="914400" rtl="0" eaLnBrk="0" fontAlgn="base" latinLnBrk="0" hangingPunct="0">
        <a:lnSpc>
          <a:spcPct val="100000"/>
        </a:lnSpc>
        <a:spcBef>
          <a:spcPct val="20000"/>
        </a:spcBef>
        <a:spcAft>
          <a:spcPct val="0"/>
        </a:spcAft>
        <a:buClrTx/>
        <a:buSzTx/>
        <a:buFontTx/>
        <a:buNone/>
        <a:tabLst/>
        <a:defRPr sz="2400">
          <a:solidFill>
            <a:schemeClr val="tx1"/>
          </a:solidFill>
          <a:latin typeface="+mn-lt"/>
          <a:ea typeface="ＭＳ Ｐゴシック" charset="-128"/>
          <a:cs typeface="ＭＳ Ｐゴシック" charset="-128"/>
        </a:defRPr>
      </a:lvl1pPr>
      <a:lvl2pPr marL="742229" indent="-284925" algn="l" rtl="0" eaLnBrk="0" fontAlgn="base" latinLnBrk="0" hangingPunct="0">
        <a:spcBef>
          <a:spcPct val="20000"/>
        </a:spcBef>
        <a:spcAft>
          <a:spcPct val="0"/>
        </a:spcAft>
        <a:buChar char="–"/>
        <a:defRPr sz="2000">
          <a:solidFill>
            <a:schemeClr val="accent2"/>
          </a:solidFill>
          <a:latin typeface="+mn-lt"/>
          <a:ea typeface="ＭＳ Ｐゴシック" charset="-128"/>
        </a:defRPr>
      </a:lvl2pPr>
      <a:lvl3pPr marL="1142547" indent="-227940" algn="l" rtl="0" eaLnBrk="0" fontAlgn="base" latinLnBrk="0" hangingPunct="0">
        <a:spcBef>
          <a:spcPct val="20000"/>
        </a:spcBef>
        <a:spcAft>
          <a:spcPct val="0"/>
        </a:spcAft>
        <a:buChar char="•"/>
        <a:defRPr>
          <a:solidFill>
            <a:srgbClr val="FF0000"/>
          </a:solidFill>
          <a:latin typeface="+mn-lt"/>
          <a:ea typeface="ＭＳ Ｐゴシック" charset="-128"/>
        </a:defRPr>
      </a:lvl3pPr>
      <a:lvl4pPr marL="1599852" indent="-227940" algn="l" rtl="0" eaLnBrk="0" fontAlgn="base" latinLnBrk="0" hangingPunct="0">
        <a:spcBef>
          <a:spcPct val="20000"/>
        </a:spcBef>
        <a:spcAft>
          <a:spcPct val="0"/>
        </a:spcAft>
        <a:buChar char="–"/>
        <a:defRPr>
          <a:solidFill>
            <a:srgbClr val="009999"/>
          </a:solidFill>
          <a:latin typeface="+mn-lt"/>
          <a:ea typeface="ＭＳ Ｐゴシック" charset="-128"/>
        </a:defRPr>
      </a:lvl4pPr>
      <a:lvl5pPr marL="1829215" marR="0" indent="0" algn="l" defTabSz="914400" rtl="0" eaLnBrk="0" fontAlgn="base" latinLnBrk="0" hangingPunct="0">
        <a:lnSpc>
          <a:spcPct val="100000"/>
        </a:lnSpc>
        <a:spcBef>
          <a:spcPct val="20000"/>
        </a:spcBef>
        <a:spcAft>
          <a:spcPct val="0"/>
        </a:spcAft>
        <a:buClrTx/>
        <a:buSzTx/>
        <a:buFontTx/>
        <a:buNone/>
        <a:tabLst/>
        <a:defRPr sz="1800">
          <a:solidFill>
            <a:schemeClr val="tx1"/>
          </a:solidFill>
          <a:latin typeface="+mn-lt"/>
          <a:ea typeface="ＭＳ Ｐゴシック" charset="-128"/>
        </a:defRPr>
      </a:lvl5pPr>
      <a:lvl6pPr marL="2514306" indent="-228573" algn="l" rtl="0" eaLnBrk="0" fontAlgn="base" hangingPunct="0">
        <a:spcBef>
          <a:spcPct val="20000"/>
        </a:spcBef>
        <a:spcAft>
          <a:spcPct val="0"/>
        </a:spcAft>
        <a:buChar char="»"/>
        <a:defRPr sz="1600">
          <a:solidFill>
            <a:schemeClr val="tx1"/>
          </a:solidFill>
          <a:latin typeface="+mn-lt"/>
        </a:defRPr>
      </a:lvl6pPr>
      <a:lvl7pPr marL="2971453" indent="-228573" algn="l" rtl="0" eaLnBrk="0" fontAlgn="base" hangingPunct="0">
        <a:spcBef>
          <a:spcPct val="20000"/>
        </a:spcBef>
        <a:spcAft>
          <a:spcPct val="0"/>
        </a:spcAft>
        <a:buChar char="»"/>
        <a:defRPr sz="1600">
          <a:solidFill>
            <a:schemeClr val="tx1"/>
          </a:solidFill>
          <a:latin typeface="+mn-lt"/>
        </a:defRPr>
      </a:lvl7pPr>
      <a:lvl8pPr marL="3428599" indent="-228573" algn="l" rtl="0" eaLnBrk="0" fontAlgn="base" hangingPunct="0">
        <a:spcBef>
          <a:spcPct val="20000"/>
        </a:spcBef>
        <a:spcAft>
          <a:spcPct val="0"/>
        </a:spcAft>
        <a:buChar char="»"/>
        <a:defRPr sz="1600">
          <a:solidFill>
            <a:schemeClr val="tx1"/>
          </a:solidFill>
          <a:latin typeface="+mn-lt"/>
        </a:defRPr>
      </a:lvl8pPr>
      <a:lvl9pPr marL="3885746" indent="-228573"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직사각형 1"/>
          <p:cNvSpPr/>
          <p:nvPr userDrawn="1"/>
        </p:nvSpPr>
        <p:spPr bwMode="auto">
          <a:xfrm>
            <a:off x="-4790" y="6568889"/>
            <a:ext cx="12192000" cy="315913"/>
          </a:xfrm>
          <a:prstGeom prst="rect">
            <a:avLst/>
          </a:prstGeom>
          <a:gradFill>
            <a:gsLst>
              <a:gs pos="10000">
                <a:schemeClr val="bg1">
                  <a:lumMod val="96000"/>
                  <a:lumOff val="4000"/>
                </a:schemeClr>
              </a:gs>
              <a:gs pos="0">
                <a:schemeClr val="bg1">
                  <a:lumMod val="65000"/>
                </a:schemeClr>
              </a:gs>
              <a:gs pos="99000">
                <a:schemeClr val="bg1">
                  <a:lumMod val="75000"/>
                </a:schemeClr>
              </a:gs>
              <a:gs pos="55000">
                <a:schemeClr val="bg1">
                  <a:lumMod val="95000"/>
                </a:schemeClr>
              </a:gs>
              <a:gs pos="93000">
                <a:schemeClr val="bg1">
                  <a:lumMod val="93000"/>
                </a:schemeClr>
              </a:gs>
            </a:gsLst>
            <a:lin ang="5400000" scaled="1"/>
          </a:gradFill>
          <a:ln w="15875" cap="flat" cmpd="sng" algn="ctr">
            <a:no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ko-KR" altLang="en-US" sz="1200" b="1" i="1" u="none" strike="noStrike" kern="1200" cap="none" spc="0" normalizeH="0" baseline="0" noProof="0">
              <a:ln>
                <a:noFill/>
              </a:ln>
              <a:solidFill>
                <a:srgbClr val="1822CD"/>
              </a:solidFill>
              <a:effectLst/>
              <a:uLnTx/>
              <a:uFillTx/>
              <a:latin typeface="Helvetica" pitchFamily="-128" charset="0"/>
              <a:ea typeface="+mn-ea"/>
              <a:cs typeface="+mn-cs"/>
            </a:endParaRPr>
          </a:p>
        </p:txBody>
      </p:sp>
      <p:pic>
        <p:nvPicPr>
          <p:cNvPr id="9" name="Picture 7" descr="nfri_j"/>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l="-47"/>
          <a:stretch/>
        </p:blipFill>
        <p:spPr bwMode="auto">
          <a:xfrm>
            <a:off x="-48682" y="-27384"/>
            <a:ext cx="12235892" cy="841848"/>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직사각형 9"/>
          <p:cNvSpPr/>
          <p:nvPr userDrawn="1"/>
        </p:nvSpPr>
        <p:spPr>
          <a:xfrm>
            <a:off x="-48683" y="814464"/>
            <a:ext cx="12260121" cy="94256"/>
          </a:xfrm>
          <a:prstGeom prst="rect">
            <a:avLst/>
          </a:prstGeom>
          <a:gradFill flip="none" rotWithShape="1">
            <a:gsLst>
              <a:gs pos="36000">
                <a:schemeClr val="bg1">
                  <a:lumMod val="53000"/>
                  <a:lumOff val="47000"/>
                </a:schemeClr>
              </a:gs>
              <a:gs pos="0">
                <a:schemeClr val="bg1">
                  <a:lumMod val="57000"/>
                </a:schemeClr>
              </a:gs>
              <a:gs pos="99000">
                <a:schemeClr val="bg1">
                  <a:lumMod val="37000"/>
                </a:schemeClr>
              </a:gs>
              <a:gs pos="66000">
                <a:schemeClr val="bg1">
                  <a:lumMod val="52000"/>
                  <a:lumOff val="48000"/>
                </a:schemeClr>
              </a:gs>
            </a:gsLst>
            <a:lin ang="5400000" scaled="1"/>
            <a:tileRect/>
          </a:gra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028" name="Rectangle 137"/>
          <p:cNvSpPr>
            <a:spLocks noGrp="1" noChangeArrowheads="1"/>
          </p:cNvSpPr>
          <p:nvPr>
            <p:ph type="title"/>
          </p:nvPr>
        </p:nvSpPr>
        <p:spPr bwMode="auto">
          <a:xfrm>
            <a:off x="-48684" y="-27383"/>
            <a:ext cx="12082575" cy="841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p>
            <a:pPr lvl="0"/>
            <a:r>
              <a:rPr lang="en-US" altLang="ko-KR" dirty="0"/>
              <a:t>Click to edit Master title style</a:t>
            </a:r>
          </a:p>
        </p:txBody>
      </p:sp>
      <p:sp>
        <p:nvSpPr>
          <p:cNvPr id="5" name="텍스트 개체 틀 4"/>
          <p:cNvSpPr>
            <a:spLocks noGrp="1"/>
          </p:cNvSpPr>
          <p:nvPr>
            <p:ph type="body" idx="1"/>
          </p:nvPr>
        </p:nvSpPr>
        <p:spPr>
          <a:xfrm>
            <a:off x="337185" y="1124744"/>
            <a:ext cx="11598704" cy="4896544"/>
          </a:xfrm>
          <a:prstGeom prst="rect">
            <a:avLst/>
          </a:prstGeom>
        </p:spPr>
        <p:txBody>
          <a:bodyPr vert="horz" lIns="91440" tIns="45720" rIns="91440" bIns="45720" rtlCol="0">
            <a:normAutofit/>
          </a:bodyPr>
          <a:lstStyle/>
          <a:p>
            <a:pPr marL="341909" marR="0" lvl="0" indent="-341909" algn="l" defTabSz="914400" rtl="0" eaLnBrk="0" fontAlgn="base" latinLnBrk="0" hangingPunct="0">
              <a:lnSpc>
                <a:spcPct val="100000"/>
              </a:lnSpc>
              <a:spcBef>
                <a:spcPct val="20000"/>
              </a:spcBef>
              <a:spcAft>
                <a:spcPct val="0"/>
              </a:spcAft>
              <a:buClrTx/>
              <a:buSzTx/>
              <a:buFontTx/>
              <a:buChar char="•"/>
              <a:tabLst/>
              <a:defRPr/>
            </a:pPr>
            <a:r>
              <a:rPr lang="en-US" altLang="ko-KR" dirty="0"/>
              <a:t>Click to edit Master text styles</a:t>
            </a:r>
            <a:endParaRPr lang="ko-KR" altLang="en-US" dirty="0"/>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p>
          <a:p>
            <a:pPr lvl="4"/>
            <a:endParaRPr lang="en-US" altLang="ko-KR" dirty="0"/>
          </a:p>
        </p:txBody>
      </p:sp>
      <p:sp>
        <p:nvSpPr>
          <p:cNvPr id="6" name="TextBox 5"/>
          <p:cNvSpPr txBox="1"/>
          <p:nvPr userDrawn="1"/>
        </p:nvSpPr>
        <p:spPr>
          <a:xfrm>
            <a:off x="10704512" y="6525344"/>
            <a:ext cx="1152128" cy="338554"/>
          </a:xfrm>
          <a:prstGeom prst="rect">
            <a:avLst/>
          </a:prstGeom>
          <a:noFill/>
        </p:spPr>
        <p:txBody>
          <a:bodyPr wrap="square" rtlCol="0">
            <a:spAutoFit/>
          </a:bodyPr>
          <a:lstStyle/>
          <a:p>
            <a:pPr marL="0" marR="0" lvl="0" indent="0" algn="r" defTabSz="914400" rtl="0" eaLnBrk="1" fontAlgn="auto" latinLnBrk="1" hangingPunct="1">
              <a:lnSpc>
                <a:spcPct val="100000"/>
              </a:lnSpc>
              <a:spcBef>
                <a:spcPts val="0"/>
              </a:spcBef>
              <a:spcAft>
                <a:spcPts val="0"/>
              </a:spcAft>
              <a:buClrTx/>
              <a:buSzTx/>
              <a:buFontTx/>
              <a:buNone/>
              <a:tabLst/>
              <a:defRPr/>
            </a:pPr>
            <a:r>
              <a:rPr kumimoji="0" lang="en-US" altLang="ko-KR" sz="1600" b="1" i="0" u="none" strike="noStrike" kern="1200" cap="none" spc="0" normalizeH="0" baseline="0" noProof="0" dirty="0">
                <a:ln>
                  <a:noFill/>
                </a:ln>
                <a:solidFill>
                  <a:srgbClr val="000000">
                    <a:lumMod val="75000"/>
                    <a:lumOff val="25000"/>
                  </a:srgbClr>
                </a:solidFill>
                <a:effectLst/>
                <a:uLnTx/>
                <a:uFillTx/>
                <a:latin typeface="Arial" pitchFamily="34" charset="0"/>
                <a:ea typeface="+mn-ea"/>
                <a:cs typeface="Arial" pitchFamily="34" charset="0"/>
              </a:rPr>
              <a:t>- </a:t>
            </a:r>
            <a:fld id="{5C666C80-AE3F-4A0F-8DDA-7760E4586F9E}" type="slidenum">
              <a:rPr kumimoji="0" lang="ko-KR" altLang="en-US" sz="1600" b="1" i="0" u="none" strike="noStrike" kern="1200" cap="none" spc="0" normalizeH="0" baseline="0" noProof="0" smtClean="0">
                <a:ln>
                  <a:noFill/>
                </a:ln>
                <a:solidFill>
                  <a:srgbClr val="000000">
                    <a:lumMod val="75000"/>
                    <a:lumOff val="25000"/>
                  </a:srgbClr>
                </a:solidFill>
                <a:effectLst/>
                <a:uLnTx/>
                <a:uFillTx/>
                <a:latin typeface="Arial" pitchFamily="34" charset="0"/>
                <a:ea typeface="+mn-ea"/>
                <a:cs typeface="Arial" pitchFamily="34" charset="0"/>
              </a:rPr>
              <a:pPr marL="0" marR="0" lvl="0" indent="0" algn="r" defTabSz="914400" rtl="0" eaLnBrk="1" fontAlgn="auto" latinLnBrk="1" hangingPunct="1">
                <a:lnSpc>
                  <a:spcPct val="100000"/>
                </a:lnSpc>
                <a:spcBef>
                  <a:spcPts val="0"/>
                </a:spcBef>
                <a:spcAft>
                  <a:spcPts val="0"/>
                </a:spcAft>
                <a:buClrTx/>
                <a:buSzTx/>
                <a:buFontTx/>
                <a:buNone/>
                <a:tabLst/>
                <a:defRPr/>
              </a:pPr>
              <a:t>‹#›</a:t>
            </a:fld>
            <a:r>
              <a:rPr kumimoji="0" lang="ko-KR" altLang="en-US" sz="1600" b="1" i="0" u="none" strike="noStrike" kern="1200" cap="none" spc="0" normalizeH="0" baseline="0" noProof="0" dirty="0">
                <a:ln>
                  <a:noFill/>
                </a:ln>
                <a:solidFill>
                  <a:srgbClr val="000000">
                    <a:lumMod val="75000"/>
                    <a:lumOff val="25000"/>
                  </a:srgbClr>
                </a:solidFill>
                <a:effectLst/>
                <a:uLnTx/>
                <a:uFillTx/>
                <a:latin typeface="Arial" pitchFamily="34" charset="0"/>
                <a:ea typeface="+mn-ea"/>
                <a:cs typeface="Arial" pitchFamily="34" charset="0"/>
              </a:rPr>
              <a:t> </a:t>
            </a:r>
            <a:r>
              <a:rPr kumimoji="0" lang="en-US" altLang="ko-KR" sz="1600" b="1" i="0" u="none" strike="noStrike" kern="1200" cap="none" spc="0" normalizeH="0" baseline="0" noProof="0" dirty="0">
                <a:ln>
                  <a:noFill/>
                </a:ln>
                <a:solidFill>
                  <a:srgbClr val="000000">
                    <a:lumMod val="75000"/>
                    <a:lumOff val="25000"/>
                  </a:srgbClr>
                </a:solidFill>
                <a:effectLst/>
                <a:uLnTx/>
                <a:uFillTx/>
                <a:latin typeface="Arial" pitchFamily="34" charset="0"/>
                <a:ea typeface="+mn-ea"/>
                <a:cs typeface="Arial" pitchFamily="34" charset="0"/>
              </a:rPr>
              <a:t>-</a:t>
            </a:r>
            <a:endParaRPr kumimoji="0" lang="ko-KR" altLang="en-US" sz="1600" b="1" i="0" u="none" strike="noStrike" kern="1200" cap="none" spc="0" normalizeH="0" baseline="0" noProof="0" dirty="0">
              <a:ln>
                <a:noFill/>
              </a:ln>
              <a:solidFill>
                <a:srgbClr val="000000">
                  <a:lumMod val="75000"/>
                  <a:lumOff val="25000"/>
                </a:srgbClr>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445069635"/>
      </p:ext>
    </p:extLst>
  </p:cSld>
  <p:clrMap bg1="lt1" tx1="dk1" bg2="lt2" tx2="dk2" accent1="accent1" accent2="accent2" accent3="accent3" accent4="accent4" accent5="accent5" accent6="accent6" hlink="hlink" folHlink="folHlink"/>
  <p:sldLayoutIdLst>
    <p:sldLayoutId id="2147483746" r:id="rId1"/>
  </p:sldLayoutIdLst>
  <p:hf sldNum="0" hdr="0" ftr="0" dt="0"/>
  <p:txStyles>
    <p:titleStyle>
      <a:lvl1pPr marL="358775" indent="0" algn="l" rtl="0" eaLnBrk="0" fontAlgn="base" hangingPunct="0">
        <a:spcBef>
          <a:spcPct val="0"/>
        </a:spcBef>
        <a:spcAft>
          <a:spcPct val="0"/>
        </a:spcAft>
        <a:defRPr sz="2800" b="1">
          <a:solidFill>
            <a:schemeClr val="bg1"/>
          </a:solidFill>
          <a:latin typeface="Helvetica" charset="0"/>
          <a:ea typeface="Helvetica" charset="0"/>
          <a:cs typeface="Helvetica" charset="0"/>
        </a:defRPr>
      </a:lvl1pPr>
      <a:lvl2pPr algn="ctr" rtl="0" eaLnBrk="0" fontAlgn="base" hangingPunct="0">
        <a:spcBef>
          <a:spcPct val="0"/>
        </a:spcBef>
        <a:spcAft>
          <a:spcPct val="0"/>
        </a:spcAft>
        <a:defRPr sz="2400" b="1">
          <a:solidFill>
            <a:schemeClr val="accent2"/>
          </a:solidFill>
          <a:latin typeface="Arial" charset="0"/>
          <a:ea typeface="ＭＳ Ｐゴシック" charset="-128"/>
          <a:cs typeface="ＭＳ Ｐゴシック" charset="-128"/>
        </a:defRPr>
      </a:lvl2pPr>
      <a:lvl3pPr algn="ctr" rtl="0" eaLnBrk="0" fontAlgn="base" hangingPunct="0">
        <a:spcBef>
          <a:spcPct val="0"/>
        </a:spcBef>
        <a:spcAft>
          <a:spcPct val="0"/>
        </a:spcAft>
        <a:defRPr sz="2400" b="1">
          <a:solidFill>
            <a:schemeClr val="accent2"/>
          </a:solidFill>
          <a:latin typeface="Arial" charset="0"/>
          <a:ea typeface="ＭＳ Ｐゴシック" charset="-128"/>
          <a:cs typeface="ＭＳ Ｐゴシック" charset="-128"/>
        </a:defRPr>
      </a:lvl3pPr>
      <a:lvl4pPr algn="ctr" rtl="0" eaLnBrk="0" fontAlgn="base" hangingPunct="0">
        <a:spcBef>
          <a:spcPct val="0"/>
        </a:spcBef>
        <a:spcAft>
          <a:spcPct val="0"/>
        </a:spcAft>
        <a:defRPr sz="2400" b="1">
          <a:solidFill>
            <a:schemeClr val="accent2"/>
          </a:solidFill>
          <a:latin typeface="Arial" charset="0"/>
          <a:ea typeface="ＭＳ Ｐゴシック" charset="-128"/>
          <a:cs typeface="ＭＳ Ｐゴシック" charset="-128"/>
        </a:defRPr>
      </a:lvl4pPr>
      <a:lvl5pPr algn="ctr" rtl="0" eaLnBrk="0" fontAlgn="base" hangingPunct="0">
        <a:spcBef>
          <a:spcPct val="0"/>
        </a:spcBef>
        <a:spcAft>
          <a:spcPct val="0"/>
        </a:spcAft>
        <a:defRPr sz="2400" b="1">
          <a:solidFill>
            <a:schemeClr val="accent2"/>
          </a:solidFill>
          <a:latin typeface="Arial" charset="0"/>
          <a:ea typeface="ＭＳ Ｐゴシック" charset="-128"/>
          <a:cs typeface="ＭＳ Ｐゴシック" charset="-128"/>
        </a:defRPr>
      </a:lvl5pPr>
      <a:lvl6pPr marL="457146" algn="ctr" rtl="0" eaLnBrk="0" fontAlgn="base" hangingPunct="0">
        <a:spcBef>
          <a:spcPct val="0"/>
        </a:spcBef>
        <a:spcAft>
          <a:spcPct val="0"/>
        </a:spcAft>
        <a:defRPr sz="2400" b="1">
          <a:solidFill>
            <a:schemeClr val="accent2"/>
          </a:solidFill>
          <a:latin typeface="Arial" charset="0"/>
        </a:defRPr>
      </a:lvl6pPr>
      <a:lvl7pPr marL="914293" algn="ctr" rtl="0" eaLnBrk="0" fontAlgn="base" hangingPunct="0">
        <a:spcBef>
          <a:spcPct val="0"/>
        </a:spcBef>
        <a:spcAft>
          <a:spcPct val="0"/>
        </a:spcAft>
        <a:defRPr sz="2400" b="1">
          <a:solidFill>
            <a:schemeClr val="accent2"/>
          </a:solidFill>
          <a:latin typeface="Arial" charset="0"/>
        </a:defRPr>
      </a:lvl7pPr>
      <a:lvl8pPr marL="1371440" algn="ctr" rtl="0" eaLnBrk="0" fontAlgn="base" hangingPunct="0">
        <a:spcBef>
          <a:spcPct val="0"/>
        </a:spcBef>
        <a:spcAft>
          <a:spcPct val="0"/>
        </a:spcAft>
        <a:defRPr sz="2400" b="1">
          <a:solidFill>
            <a:schemeClr val="accent2"/>
          </a:solidFill>
          <a:latin typeface="Arial" charset="0"/>
        </a:defRPr>
      </a:lvl8pPr>
      <a:lvl9pPr marL="1828586" algn="ctr" rtl="0" eaLnBrk="0" fontAlgn="base" hangingPunct="0">
        <a:spcBef>
          <a:spcPct val="0"/>
        </a:spcBef>
        <a:spcAft>
          <a:spcPct val="0"/>
        </a:spcAft>
        <a:defRPr sz="2400" b="1">
          <a:solidFill>
            <a:schemeClr val="accent2"/>
          </a:solidFill>
          <a:latin typeface="Arial" charset="0"/>
        </a:defRPr>
      </a:lvl9pPr>
    </p:titleStyle>
    <p:bodyStyle>
      <a:lvl1pPr marL="0" marR="0" indent="0" algn="l" defTabSz="914400" rtl="0" eaLnBrk="0" fontAlgn="base" latinLnBrk="0" hangingPunct="0">
        <a:lnSpc>
          <a:spcPct val="100000"/>
        </a:lnSpc>
        <a:spcBef>
          <a:spcPct val="20000"/>
        </a:spcBef>
        <a:spcAft>
          <a:spcPct val="0"/>
        </a:spcAft>
        <a:buClrTx/>
        <a:buSzTx/>
        <a:buFontTx/>
        <a:buNone/>
        <a:tabLst/>
        <a:defRPr sz="2400">
          <a:solidFill>
            <a:schemeClr val="tx1"/>
          </a:solidFill>
          <a:latin typeface="+mn-lt"/>
          <a:ea typeface="ＭＳ Ｐゴシック" charset="-128"/>
          <a:cs typeface="ＭＳ Ｐゴシック" charset="-128"/>
        </a:defRPr>
      </a:lvl1pPr>
      <a:lvl2pPr marL="742229" indent="-284925" algn="l" rtl="0" eaLnBrk="0" fontAlgn="base" latinLnBrk="0" hangingPunct="0">
        <a:spcBef>
          <a:spcPct val="20000"/>
        </a:spcBef>
        <a:spcAft>
          <a:spcPct val="0"/>
        </a:spcAft>
        <a:buChar char="–"/>
        <a:defRPr sz="2000">
          <a:solidFill>
            <a:schemeClr val="accent2"/>
          </a:solidFill>
          <a:latin typeface="+mn-lt"/>
          <a:ea typeface="ＭＳ Ｐゴシック" charset="-128"/>
        </a:defRPr>
      </a:lvl2pPr>
      <a:lvl3pPr marL="1142547" indent="-227940" algn="l" rtl="0" eaLnBrk="0" fontAlgn="base" latinLnBrk="0" hangingPunct="0">
        <a:spcBef>
          <a:spcPct val="20000"/>
        </a:spcBef>
        <a:spcAft>
          <a:spcPct val="0"/>
        </a:spcAft>
        <a:buChar char="•"/>
        <a:defRPr>
          <a:solidFill>
            <a:srgbClr val="FF0000"/>
          </a:solidFill>
          <a:latin typeface="+mn-lt"/>
          <a:ea typeface="ＭＳ Ｐゴシック" charset="-128"/>
        </a:defRPr>
      </a:lvl3pPr>
      <a:lvl4pPr marL="1599852" indent="-227940" algn="l" rtl="0" eaLnBrk="0" fontAlgn="base" latinLnBrk="0" hangingPunct="0">
        <a:spcBef>
          <a:spcPct val="20000"/>
        </a:spcBef>
        <a:spcAft>
          <a:spcPct val="0"/>
        </a:spcAft>
        <a:buChar char="–"/>
        <a:defRPr>
          <a:solidFill>
            <a:srgbClr val="009999"/>
          </a:solidFill>
          <a:latin typeface="+mn-lt"/>
          <a:ea typeface="ＭＳ Ｐゴシック" charset="-128"/>
        </a:defRPr>
      </a:lvl4pPr>
      <a:lvl5pPr marL="1829215" marR="0" indent="0" algn="l" defTabSz="914400" rtl="0" eaLnBrk="0" fontAlgn="base" latinLnBrk="0" hangingPunct="0">
        <a:lnSpc>
          <a:spcPct val="100000"/>
        </a:lnSpc>
        <a:spcBef>
          <a:spcPct val="20000"/>
        </a:spcBef>
        <a:spcAft>
          <a:spcPct val="0"/>
        </a:spcAft>
        <a:buClrTx/>
        <a:buSzTx/>
        <a:buFontTx/>
        <a:buNone/>
        <a:tabLst/>
        <a:defRPr sz="1800">
          <a:solidFill>
            <a:schemeClr val="tx1"/>
          </a:solidFill>
          <a:latin typeface="+mn-lt"/>
          <a:ea typeface="ＭＳ Ｐゴシック" charset="-128"/>
        </a:defRPr>
      </a:lvl5pPr>
      <a:lvl6pPr marL="2514306" indent="-228573" algn="l" rtl="0" eaLnBrk="0" fontAlgn="base" hangingPunct="0">
        <a:spcBef>
          <a:spcPct val="20000"/>
        </a:spcBef>
        <a:spcAft>
          <a:spcPct val="0"/>
        </a:spcAft>
        <a:buChar char="»"/>
        <a:defRPr sz="1600">
          <a:solidFill>
            <a:schemeClr val="tx1"/>
          </a:solidFill>
          <a:latin typeface="+mn-lt"/>
        </a:defRPr>
      </a:lvl6pPr>
      <a:lvl7pPr marL="2971453" indent="-228573" algn="l" rtl="0" eaLnBrk="0" fontAlgn="base" hangingPunct="0">
        <a:spcBef>
          <a:spcPct val="20000"/>
        </a:spcBef>
        <a:spcAft>
          <a:spcPct val="0"/>
        </a:spcAft>
        <a:buChar char="»"/>
        <a:defRPr sz="1600">
          <a:solidFill>
            <a:schemeClr val="tx1"/>
          </a:solidFill>
          <a:latin typeface="+mn-lt"/>
        </a:defRPr>
      </a:lvl7pPr>
      <a:lvl8pPr marL="3428599" indent="-228573" algn="l" rtl="0" eaLnBrk="0" fontAlgn="base" hangingPunct="0">
        <a:spcBef>
          <a:spcPct val="20000"/>
        </a:spcBef>
        <a:spcAft>
          <a:spcPct val="0"/>
        </a:spcAft>
        <a:buChar char="»"/>
        <a:defRPr sz="1600">
          <a:solidFill>
            <a:schemeClr val="tx1"/>
          </a:solidFill>
          <a:latin typeface="+mn-lt"/>
        </a:defRPr>
      </a:lvl8pPr>
      <a:lvl9pPr marL="3885746" indent="-228573"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제목 개체 틀 1">
            <a:extLst>
              <a:ext uri="{FF2B5EF4-FFF2-40B4-BE49-F238E27FC236}">
                <a16:creationId xmlns="" xmlns:a16="http://schemas.microsoft.com/office/drawing/2014/main" id="{3809E4A7-C907-450D-AD6C-DE9BDB1F9CFE}"/>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ko-KR" altLang="en-US"/>
              <a:t>마스터 제목 스타일 편집</a:t>
            </a:r>
          </a:p>
        </p:txBody>
      </p:sp>
      <p:sp>
        <p:nvSpPr>
          <p:cNvPr id="1027" name="텍스트 개체 틀 2">
            <a:extLst>
              <a:ext uri="{FF2B5EF4-FFF2-40B4-BE49-F238E27FC236}">
                <a16:creationId xmlns="" xmlns:a16="http://schemas.microsoft.com/office/drawing/2014/main" id="{D88DC773-3A78-49B3-B4C9-03A14CE4A7A9}"/>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 xmlns:a16="http://schemas.microsoft.com/office/drawing/2014/main" id="{1FCDAE35-6A2E-49FB-A3C4-7BB43F147128}"/>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latinLnBrk="1" hangingPunct="1">
              <a:spcBef>
                <a:spcPts val="0"/>
              </a:spcBef>
              <a:spcAft>
                <a:spcPts val="0"/>
              </a:spcAft>
              <a:defRPr kumimoji="0" sz="1200" dirty="0">
                <a:solidFill>
                  <a:schemeClr val="tx1">
                    <a:tint val="75000"/>
                  </a:schemeClr>
                </a:solidFill>
                <a:latin typeface="+mn-lt"/>
                <a:ea typeface="+mn-ea"/>
              </a:defRPr>
            </a:lvl1pPr>
          </a:lstStyle>
          <a:p>
            <a:pPr>
              <a:defRPr/>
            </a:pPr>
            <a:endParaRPr lang="ko-KR" altLang="en-US"/>
          </a:p>
        </p:txBody>
      </p:sp>
      <p:sp>
        <p:nvSpPr>
          <p:cNvPr id="5" name="바닥글 개체 틀 4">
            <a:extLst>
              <a:ext uri="{FF2B5EF4-FFF2-40B4-BE49-F238E27FC236}">
                <a16:creationId xmlns="" xmlns:a16="http://schemas.microsoft.com/office/drawing/2014/main" id="{D3C85CE4-0409-4D96-B284-BE2B4D1386AE}"/>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latinLnBrk="1" hangingPunct="1">
              <a:spcBef>
                <a:spcPts val="0"/>
              </a:spcBef>
              <a:spcAft>
                <a:spcPts val="0"/>
              </a:spcAft>
              <a:defRPr kumimoji="0" sz="1200">
                <a:solidFill>
                  <a:schemeClr val="tx1">
                    <a:tint val="75000"/>
                  </a:schemeClr>
                </a:solidFill>
                <a:latin typeface="+mn-lt"/>
                <a:ea typeface="+mn-ea"/>
              </a:defRPr>
            </a:lvl1pPr>
          </a:lstStyle>
          <a:p>
            <a:pPr>
              <a:defRPr/>
            </a:pPr>
            <a:r>
              <a:rPr lang="en-US" altLang="ko-KR"/>
              <a:t>JG LEE | PLARE LAB MEETING | Page</a:t>
            </a:r>
            <a:endParaRPr lang="ko-KR" altLang="en-US" dirty="0"/>
          </a:p>
        </p:txBody>
      </p:sp>
      <p:sp>
        <p:nvSpPr>
          <p:cNvPr id="6" name="슬라이드 번호 개체 틀 5">
            <a:extLst>
              <a:ext uri="{FF2B5EF4-FFF2-40B4-BE49-F238E27FC236}">
                <a16:creationId xmlns="" xmlns:a16="http://schemas.microsoft.com/office/drawing/2014/main" id="{831EB21F-0CA2-489B-AD18-A2EB237D52D9}"/>
              </a:ext>
            </a:extLst>
          </p:cNvPr>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eaLnBrk="1" fontAlgn="auto" latinLnBrk="1" hangingPunct="1">
              <a:spcBef>
                <a:spcPts val="0"/>
              </a:spcBef>
              <a:spcAft>
                <a:spcPts val="0"/>
              </a:spcAft>
              <a:defRPr kumimoji="0" sz="1200">
                <a:solidFill>
                  <a:schemeClr val="tx1">
                    <a:tint val="75000"/>
                  </a:schemeClr>
                </a:solidFill>
                <a:latin typeface="+mn-lt"/>
                <a:ea typeface="+mn-ea"/>
              </a:defRPr>
            </a:lvl1pPr>
          </a:lstStyle>
          <a:p>
            <a:pPr>
              <a:defRPr/>
            </a:pPr>
            <a:fld id="{C59F18D7-1778-408F-A8A1-988AC36ADF0C}" type="slidenum">
              <a:rPr lang="ko-KR" altLang="en-US"/>
              <a:pPr>
                <a:defRPr/>
              </a:pPr>
              <a:t>‹#›</a:t>
            </a:fld>
            <a:endParaRPr lang="ko-KR" altLang="en-US" dirty="0"/>
          </a:p>
        </p:txBody>
      </p:sp>
    </p:spTree>
    <p:extLst>
      <p:ext uri="{BB962C8B-B14F-4D97-AF65-F5344CB8AC3E}">
        <p14:creationId xmlns:p14="http://schemas.microsoft.com/office/powerpoint/2010/main" val="2767079283"/>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Lst>
  <p:hf hdr="0" dt="0"/>
  <p:txStyles>
    <p:titleStyle>
      <a:lvl1pPr algn="ctr" rtl="0" eaLnBrk="0" fontAlgn="base" latinLnBrk="1" hangingPunct="0">
        <a:spcBef>
          <a:spcPct val="0"/>
        </a:spcBef>
        <a:spcAft>
          <a:spcPct val="0"/>
        </a:spcAft>
        <a:defRPr sz="4400" kern="1200">
          <a:solidFill>
            <a:schemeClr val="tx1"/>
          </a:solidFill>
          <a:latin typeface="+mj-lt"/>
          <a:ea typeface="+mj-ea"/>
          <a:cs typeface="+mj-cs"/>
        </a:defRPr>
      </a:lvl1pPr>
      <a:lvl2pPr algn="ctr" rtl="0" eaLnBrk="0" fontAlgn="base" latinLnBrk="1" hangingPunct="0">
        <a:spcBef>
          <a:spcPct val="0"/>
        </a:spcBef>
        <a:spcAft>
          <a:spcPct val="0"/>
        </a:spcAft>
        <a:defRPr sz="4400">
          <a:solidFill>
            <a:schemeClr val="tx1"/>
          </a:solidFill>
          <a:latin typeface="Calibri" panose="020F0502020204030204" pitchFamily="34" charset="0"/>
          <a:ea typeface="맑은 고딕" pitchFamily="50" charset="-127"/>
        </a:defRPr>
      </a:lvl2pPr>
      <a:lvl3pPr algn="ctr" rtl="0" eaLnBrk="0" fontAlgn="base" latinLnBrk="1" hangingPunct="0">
        <a:spcBef>
          <a:spcPct val="0"/>
        </a:spcBef>
        <a:spcAft>
          <a:spcPct val="0"/>
        </a:spcAft>
        <a:defRPr sz="4400">
          <a:solidFill>
            <a:schemeClr val="tx1"/>
          </a:solidFill>
          <a:latin typeface="Calibri" panose="020F0502020204030204" pitchFamily="34" charset="0"/>
          <a:ea typeface="맑은 고딕" pitchFamily="50" charset="-127"/>
        </a:defRPr>
      </a:lvl3pPr>
      <a:lvl4pPr algn="ctr" rtl="0" eaLnBrk="0" fontAlgn="base" latinLnBrk="1" hangingPunct="0">
        <a:spcBef>
          <a:spcPct val="0"/>
        </a:spcBef>
        <a:spcAft>
          <a:spcPct val="0"/>
        </a:spcAft>
        <a:defRPr sz="4400">
          <a:solidFill>
            <a:schemeClr val="tx1"/>
          </a:solidFill>
          <a:latin typeface="Calibri" panose="020F0502020204030204" pitchFamily="34" charset="0"/>
          <a:ea typeface="맑은 고딕" pitchFamily="50" charset="-127"/>
        </a:defRPr>
      </a:lvl4pPr>
      <a:lvl5pPr algn="ctr" rtl="0" eaLnBrk="0" fontAlgn="base" latinLnBrk="1" hangingPunct="0">
        <a:spcBef>
          <a:spcPct val="0"/>
        </a:spcBef>
        <a:spcAft>
          <a:spcPct val="0"/>
        </a:spcAft>
        <a:defRPr sz="4400">
          <a:solidFill>
            <a:schemeClr val="tx1"/>
          </a:solidFill>
          <a:latin typeface="Calibri" panose="020F0502020204030204" pitchFamily="34" charset="0"/>
          <a:ea typeface="맑은 고딕" pitchFamily="50" charset="-127"/>
        </a:defRPr>
      </a:lvl5pPr>
      <a:lvl6pPr marL="457167"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332"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498"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664" algn="ctr" rtl="0" fontAlgn="base" latinLnBrk="1">
        <a:spcBef>
          <a:spcPct val="0"/>
        </a:spcBef>
        <a:spcAft>
          <a:spcPct val="0"/>
        </a:spcAft>
        <a:defRPr sz="4400">
          <a:solidFill>
            <a:schemeClr val="tx1"/>
          </a:solidFill>
          <a:latin typeface="맑은 고딕" pitchFamily="50" charset="-127"/>
          <a:ea typeface="맑은 고딕" pitchFamily="50" charset="-127"/>
        </a:defRPr>
      </a:lvl9pPr>
    </p:titleStyle>
    <p:bodyStyle>
      <a:lvl1pPr marL="341313" indent="-341313" algn="l" rtl="0" eaLnBrk="0" fontAlgn="base" latinLnBrk="1"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rtl="0" eaLnBrk="0" fontAlgn="base" latinLnBrk="1"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rtl="0" eaLnBrk="0" fontAlgn="base" latinLnBrk="1"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rtl="0" eaLnBrk="0" fontAlgn="base" latinLnBrk="1"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rtl="0" eaLnBrk="0" fontAlgn="base" latinLnBrk="1"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412" indent="-228584" algn="l" defTabSz="914332"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578" indent="-228584" algn="l" defTabSz="914332"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8744" indent="-228584" algn="l" defTabSz="914332"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5910" indent="-228584" algn="l" defTabSz="914332"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332" rtl="0" eaLnBrk="1" latinLnBrk="1" hangingPunct="1">
        <a:defRPr sz="1800" kern="1200">
          <a:solidFill>
            <a:schemeClr val="tx1"/>
          </a:solidFill>
          <a:latin typeface="+mn-lt"/>
          <a:ea typeface="+mn-ea"/>
          <a:cs typeface="+mn-cs"/>
        </a:defRPr>
      </a:lvl1pPr>
      <a:lvl2pPr marL="457167" algn="l" defTabSz="914332" rtl="0" eaLnBrk="1" latinLnBrk="1" hangingPunct="1">
        <a:defRPr sz="1800" kern="1200">
          <a:solidFill>
            <a:schemeClr val="tx1"/>
          </a:solidFill>
          <a:latin typeface="+mn-lt"/>
          <a:ea typeface="+mn-ea"/>
          <a:cs typeface="+mn-cs"/>
        </a:defRPr>
      </a:lvl2pPr>
      <a:lvl3pPr marL="914332" algn="l" defTabSz="914332" rtl="0" eaLnBrk="1" latinLnBrk="1" hangingPunct="1">
        <a:defRPr sz="1800" kern="1200">
          <a:solidFill>
            <a:schemeClr val="tx1"/>
          </a:solidFill>
          <a:latin typeface="+mn-lt"/>
          <a:ea typeface="+mn-ea"/>
          <a:cs typeface="+mn-cs"/>
        </a:defRPr>
      </a:lvl3pPr>
      <a:lvl4pPr marL="1371498" algn="l" defTabSz="914332" rtl="0" eaLnBrk="1" latinLnBrk="1" hangingPunct="1">
        <a:defRPr sz="1800" kern="1200">
          <a:solidFill>
            <a:schemeClr val="tx1"/>
          </a:solidFill>
          <a:latin typeface="+mn-lt"/>
          <a:ea typeface="+mn-ea"/>
          <a:cs typeface="+mn-cs"/>
        </a:defRPr>
      </a:lvl4pPr>
      <a:lvl5pPr marL="1828664" algn="l" defTabSz="914332" rtl="0" eaLnBrk="1" latinLnBrk="1" hangingPunct="1">
        <a:defRPr sz="1800" kern="1200">
          <a:solidFill>
            <a:schemeClr val="tx1"/>
          </a:solidFill>
          <a:latin typeface="+mn-lt"/>
          <a:ea typeface="+mn-ea"/>
          <a:cs typeface="+mn-cs"/>
        </a:defRPr>
      </a:lvl5pPr>
      <a:lvl6pPr marL="2285830" algn="l" defTabSz="914332" rtl="0" eaLnBrk="1" latinLnBrk="1" hangingPunct="1">
        <a:defRPr sz="1800" kern="1200">
          <a:solidFill>
            <a:schemeClr val="tx1"/>
          </a:solidFill>
          <a:latin typeface="+mn-lt"/>
          <a:ea typeface="+mn-ea"/>
          <a:cs typeface="+mn-cs"/>
        </a:defRPr>
      </a:lvl6pPr>
      <a:lvl7pPr marL="2742994" algn="l" defTabSz="914332" rtl="0" eaLnBrk="1" latinLnBrk="1" hangingPunct="1">
        <a:defRPr sz="1800" kern="1200">
          <a:solidFill>
            <a:schemeClr val="tx1"/>
          </a:solidFill>
          <a:latin typeface="+mn-lt"/>
          <a:ea typeface="+mn-ea"/>
          <a:cs typeface="+mn-cs"/>
        </a:defRPr>
      </a:lvl7pPr>
      <a:lvl8pPr marL="3200160" algn="l" defTabSz="914332" rtl="0" eaLnBrk="1" latinLnBrk="1" hangingPunct="1">
        <a:defRPr sz="1800" kern="1200">
          <a:solidFill>
            <a:schemeClr val="tx1"/>
          </a:solidFill>
          <a:latin typeface="+mn-lt"/>
          <a:ea typeface="+mn-ea"/>
          <a:cs typeface="+mn-cs"/>
        </a:defRPr>
      </a:lvl8pPr>
      <a:lvl9pPr marL="3657327" algn="l" defTabSz="914332" rtl="0" eaLnBrk="1" latinLnBrk="1"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1600" y="38100"/>
            <a:ext cx="119888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1" compatLnSpc="1">
            <a:prstTxWarp prst="textNoShape">
              <a:avLst/>
            </a:prstTxWarp>
          </a:bodyPr>
          <a:lstStyle/>
          <a:p>
            <a:pPr lvl="0"/>
            <a:r>
              <a:rPr lang="ja-JP" altLang="en-US"/>
              <a:t>マスタ</a:t>
            </a:r>
            <a:r>
              <a:rPr lang="en-US" altLang="ja-JP"/>
              <a:t> </a:t>
            </a:r>
            <a:r>
              <a:rPr lang="ja-JP" altLang="en-US"/>
              <a:t>タイトル</a:t>
            </a:r>
            <a:r>
              <a:rPr lang="en-US" altLang="ja-JP"/>
              <a:t/>
            </a:r>
            <a:br>
              <a:rPr lang="en-US" altLang="ja-JP"/>
            </a:br>
            <a:r>
              <a:rPr lang="ja-JP" altLang="en-US"/>
              <a:t>の書式設定</a:t>
            </a:r>
          </a:p>
        </p:txBody>
      </p:sp>
      <p:sp>
        <p:nvSpPr>
          <p:cNvPr id="1027" name="Rectangle 3"/>
          <p:cNvSpPr>
            <a:spLocks noGrp="1" noChangeArrowheads="1"/>
          </p:cNvSpPr>
          <p:nvPr>
            <p:ph type="body" idx="1"/>
          </p:nvPr>
        </p:nvSpPr>
        <p:spPr bwMode="auto">
          <a:xfrm>
            <a:off x="355600" y="1295400"/>
            <a:ext cx="11480800"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Tree>
    <p:extLst>
      <p:ext uri="{BB962C8B-B14F-4D97-AF65-F5344CB8AC3E}">
        <p14:creationId xmlns:p14="http://schemas.microsoft.com/office/powerpoint/2010/main" val="793997652"/>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Lst>
  <p:hf hdr="0" ftr="0" dt="0"/>
  <p:txStyles>
    <p:titleStyle>
      <a:lvl1pPr algn="ctr" rtl="0" eaLnBrk="0" fontAlgn="base" hangingPunct="0">
        <a:lnSpc>
          <a:spcPts val="3400"/>
        </a:lnSpc>
        <a:spcBef>
          <a:spcPct val="0"/>
        </a:spcBef>
        <a:spcAft>
          <a:spcPct val="0"/>
        </a:spcAft>
        <a:defRPr kumimoji="1" sz="3000">
          <a:solidFill>
            <a:srgbClr val="800000"/>
          </a:solidFill>
          <a:latin typeface="+mj-lt"/>
          <a:ea typeface="+mj-ea"/>
          <a:cs typeface="+mj-cs"/>
        </a:defRPr>
      </a:lvl1pPr>
      <a:lvl2pPr algn="ctr" rtl="0" eaLnBrk="0" fontAlgn="base" hangingPunct="0">
        <a:lnSpc>
          <a:spcPts val="3400"/>
        </a:lnSpc>
        <a:spcBef>
          <a:spcPct val="0"/>
        </a:spcBef>
        <a:spcAft>
          <a:spcPct val="0"/>
        </a:spcAft>
        <a:defRPr kumimoji="1" sz="3000">
          <a:solidFill>
            <a:srgbClr val="800000"/>
          </a:solidFill>
          <a:latin typeface="Arial" pitchFamily="-112" charset="0"/>
          <a:ea typeface="ＭＳ Ｐゴシック" pitchFamily="-112" charset="-128"/>
          <a:cs typeface="ＭＳ Ｐゴシック" pitchFamily="-112" charset="-128"/>
        </a:defRPr>
      </a:lvl2pPr>
      <a:lvl3pPr algn="ctr" rtl="0" eaLnBrk="0" fontAlgn="base" hangingPunct="0">
        <a:lnSpc>
          <a:spcPts val="3400"/>
        </a:lnSpc>
        <a:spcBef>
          <a:spcPct val="0"/>
        </a:spcBef>
        <a:spcAft>
          <a:spcPct val="0"/>
        </a:spcAft>
        <a:defRPr kumimoji="1" sz="3000">
          <a:solidFill>
            <a:srgbClr val="800000"/>
          </a:solidFill>
          <a:latin typeface="Arial" pitchFamily="-112" charset="0"/>
          <a:ea typeface="ＭＳ Ｐゴシック" pitchFamily="-112" charset="-128"/>
          <a:cs typeface="ＭＳ Ｐゴシック" pitchFamily="-112" charset="-128"/>
        </a:defRPr>
      </a:lvl3pPr>
      <a:lvl4pPr algn="ctr" rtl="0" eaLnBrk="0" fontAlgn="base" hangingPunct="0">
        <a:lnSpc>
          <a:spcPts val="3400"/>
        </a:lnSpc>
        <a:spcBef>
          <a:spcPct val="0"/>
        </a:spcBef>
        <a:spcAft>
          <a:spcPct val="0"/>
        </a:spcAft>
        <a:defRPr kumimoji="1" sz="3000">
          <a:solidFill>
            <a:srgbClr val="800000"/>
          </a:solidFill>
          <a:latin typeface="Arial" pitchFamily="-112" charset="0"/>
          <a:ea typeface="ＭＳ Ｐゴシック" pitchFamily="-112" charset="-128"/>
          <a:cs typeface="ＭＳ Ｐゴシック" pitchFamily="-112" charset="-128"/>
        </a:defRPr>
      </a:lvl4pPr>
      <a:lvl5pPr algn="ctr" rtl="0" eaLnBrk="0" fontAlgn="base" hangingPunct="0">
        <a:lnSpc>
          <a:spcPts val="3400"/>
        </a:lnSpc>
        <a:spcBef>
          <a:spcPct val="0"/>
        </a:spcBef>
        <a:spcAft>
          <a:spcPct val="0"/>
        </a:spcAft>
        <a:defRPr kumimoji="1" sz="3000">
          <a:solidFill>
            <a:srgbClr val="800000"/>
          </a:solidFill>
          <a:latin typeface="Arial" pitchFamily="-112" charset="0"/>
          <a:ea typeface="ＭＳ Ｐゴシック" pitchFamily="-112" charset="-128"/>
          <a:cs typeface="ＭＳ Ｐゴシック" pitchFamily="-112" charset="-128"/>
        </a:defRPr>
      </a:lvl5pPr>
      <a:lvl6pPr marL="457178" algn="ctr" rtl="0" fontAlgn="base">
        <a:lnSpc>
          <a:spcPts val="3400"/>
        </a:lnSpc>
        <a:spcBef>
          <a:spcPct val="0"/>
        </a:spcBef>
        <a:spcAft>
          <a:spcPct val="0"/>
        </a:spcAft>
        <a:defRPr kumimoji="1" sz="3000">
          <a:solidFill>
            <a:srgbClr val="800000"/>
          </a:solidFill>
          <a:latin typeface="Arial" pitchFamily="-112" charset="0"/>
          <a:ea typeface="ＭＳ Ｐゴシック" pitchFamily="-112" charset="-128"/>
          <a:cs typeface="ＭＳ Ｐゴシック" pitchFamily="-112" charset="-128"/>
        </a:defRPr>
      </a:lvl6pPr>
      <a:lvl7pPr marL="914355" algn="ctr" rtl="0" fontAlgn="base">
        <a:lnSpc>
          <a:spcPts val="3400"/>
        </a:lnSpc>
        <a:spcBef>
          <a:spcPct val="0"/>
        </a:spcBef>
        <a:spcAft>
          <a:spcPct val="0"/>
        </a:spcAft>
        <a:defRPr kumimoji="1" sz="3000">
          <a:solidFill>
            <a:srgbClr val="800000"/>
          </a:solidFill>
          <a:latin typeface="Arial" pitchFamily="-112" charset="0"/>
          <a:ea typeface="ＭＳ Ｐゴシック" pitchFamily="-112" charset="-128"/>
          <a:cs typeface="ＭＳ Ｐゴシック" pitchFamily="-112" charset="-128"/>
        </a:defRPr>
      </a:lvl7pPr>
      <a:lvl8pPr marL="1371533" algn="ctr" rtl="0" fontAlgn="base">
        <a:lnSpc>
          <a:spcPts val="3400"/>
        </a:lnSpc>
        <a:spcBef>
          <a:spcPct val="0"/>
        </a:spcBef>
        <a:spcAft>
          <a:spcPct val="0"/>
        </a:spcAft>
        <a:defRPr kumimoji="1" sz="3000">
          <a:solidFill>
            <a:srgbClr val="800000"/>
          </a:solidFill>
          <a:latin typeface="Arial" pitchFamily="-112" charset="0"/>
          <a:ea typeface="ＭＳ Ｐゴシック" pitchFamily="-112" charset="-128"/>
          <a:cs typeface="ＭＳ Ｐゴシック" pitchFamily="-112" charset="-128"/>
        </a:defRPr>
      </a:lvl8pPr>
      <a:lvl9pPr marL="1828710" algn="ctr" rtl="0" fontAlgn="base">
        <a:lnSpc>
          <a:spcPts val="3400"/>
        </a:lnSpc>
        <a:spcBef>
          <a:spcPct val="0"/>
        </a:spcBef>
        <a:spcAft>
          <a:spcPct val="0"/>
        </a:spcAft>
        <a:defRPr kumimoji="1" sz="3000">
          <a:solidFill>
            <a:srgbClr val="800000"/>
          </a:solidFill>
          <a:latin typeface="Arial" pitchFamily="-112" charset="0"/>
          <a:ea typeface="ＭＳ Ｐゴシック" pitchFamily="-112" charset="-128"/>
          <a:cs typeface="ＭＳ Ｐゴシック" pitchFamily="-112" charset="-128"/>
        </a:defRPr>
      </a:lvl9pPr>
    </p:titleStyle>
    <p:bodyStyle>
      <a:lvl1pPr marL="188913" indent="-188913" algn="l" rtl="0" eaLnBrk="0" fontAlgn="base" hangingPunct="0">
        <a:spcBef>
          <a:spcPct val="20000"/>
        </a:spcBef>
        <a:spcAft>
          <a:spcPct val="0"/>
        </a:spcAft>
        <a:buChar char="•"/>
        <a:defRPr kumimoji="1" sz="2000">
          <a:solidFill>
            <a:srgbClr val="004080"/>
          </a:solidFill>
          <a:latin typeface="+mn-lt"/>
          <a:ea typeface="+mn-ea"/>
          <a:cs typeface="+mn-cs"/>
        </a:defRPr>
      </a:lvl1pPr>
      <a:lvl2pPr marL="569913" indent="-188913" algn="l" rtl="0" eaLnBrk="0" fontAlgn="base" hangingPunct="0">
        <a:spcBef>
          <a:spcPct val="0"/>
        </a:spcBef>
        <a:spcAft>
          <a:spcPct val="0"/>
        </a:spcAft>
        <a:buChar char="–"/>
        <a:defRPr kumimoji="1" sz="2000">
          <a:solidFill>
            <a:srgbClr val="004080"/>
          </a:solidFill>
          <a:latin typeface="+mn-lt"/>
          <a:ea typeface="+mn-ea"/>
        </a:defRPr>
      </a:lvl2pPr>
      <a:lvl3pPr marL="952500" indent="-190500" algn="l" rtl="0" eaLnBrk="0" fontAlgn="base" hangingPunct="0">
        <a:spcBef>
          <a:spcPct val="0"/>
        </a:spcBef>
        <a:spcAft>
          <a:spcPct val="0"/>
        </a:spcAft>
        <a:buChar char="•"/>
        <a:defRPr kumimoji="1" sz="2000">
          <a:solidFill>
            <a:srgbClr val="004080"/>
          </a:solidFill>
          <a:latin typeface="+mn-lt"/>
          <a:ea typeface="+mn-ea"/>
        </a:defRPr>
      </a:lvl3pPr>
      <a:lvl4pPr marL="1335088" indent="-190500" algn="l" rtl="0" eaLnBrk="0" fontAlgn="base" hangingPunct="0">
        <a:spcBef>
          <a:spcPct val="0"/>
        </a:spcBef>
        <a:spcAft>
          <a:spcPct val="0"/>
        </a:spcAft>
        <a:buChar char="–"/>
        <a:defRPr kumimoji="1" sz="2000">
          <a:solidFill>
            <a:srgbClr val="004080"/>
          </a:solidFill>
          <a:latin typeface="+mn-lt"/>
          <a:ea typeface="+mn-ea"/>
        </a:defRPr>
      </a:lvl4pPr>
      <a:lvl5pPr marL="1717675" indent="-188913" algn="l" rtl="0" eaLnBrk="0" fontAlgn="base" hangingPunct="0">
        <a:spcBef>
          <a:spcPct val="0"/>
        </a:spcBef>
        <a:spcAft>
          <a:spcPct val="0"/>
        </a:spcAft>
        <a:buChar char="»"/>
        <a:defRPr kumimoji="1" sz="2000">
          <a:solidFill>
            <a:srgbClr val="004080"/>
          </a:solidFill>
          <a:latin typeface="+mn-lt"/>
          <a:ea typeface="+mn-ea"/>
        </a:defRPr>
      </a:lvl5pPr>
      <a:lvl6pPr marL="2176354" indent="-190491" algn="l" rtl="0" fontAlgn="base">
        <a:spcBef>
          <a:spcPct val="0"/>
        </a:spcBef>
        <a:spcAft>
          <a:spcPct val="0"/>
        </a:spcAft>
        <a:buChar char="»"/>
        <a:defRPr kumimoji="1" sz="2000">
          <a:solidFill>
            <a:srgbClr val="004080"/>
          </a:solidFill>
          <a:latin typeface="+mn-lt"/>
          <a:ea typeface="+mn-ea"/>
        </a:defRPr>
      </a:lvl6pPr>
      <a:lvl7pPr marL="2633531" indent="-190491" algn="l" rtl="0" fontAlgn="base">
        <a:spcBef>
          <a:spcPct val="0"/>
        </a:spcBef>
        <a:spcAft>
          <a:spcPct val="0"/>
        </a:spcAft>
        <a:buChar char="»"/>
        <a:defRPr kumimoji="1" sz="2000">
          <a:solidFill>
            <a:srgbClr val="004080"/>
          </a:solidFill>
          <a:latin typeface="+mn-lt"/>
          <a:ea typeface="+mn-ea"/>
        </a:defRPr>
      </a:lvl7pPr>
      <a:lvl8pPr marL="3090709" indent="-190491" algn="l" rtl="0" fontAlgn="base">
        <a:spcBef>
          <a:spcPct val="0"/>
        </a:spcBef>
        <a:spcAft>
          <a:spcPct val="0"/>
        </a:spcAft>
        <a:buChar char="»"/>
        <a:defRPr kumimoji="1" sz="2000">
          <a:solidFill>
            <a:srgbClr val="004080"/>
          </a:solidFill>
          <a:latin typeface="+mn-lt"/>
          <a:ea typeface="+mn-ea"/>
        </a:defRPr>
      </a:lvl8pPr>
      <a:lvl9pPr marL="3547886" indent="-190491" algn="l" rtl="0" fontAlgn="base">
        <a:spcBef>
          <a:spcPct val="0"/>
        </a:spcBef>
        <a:spcAft>
          <a:spcPct val="0"/>
        </a:spcAft>
        <a:buChar char="»"/>
        <a:defRPr kumimoji="1" sz="2000">
          <a:solidFill>
            <a:srgbClr val="004080"/>
          </a:solidFill>
          <a:latin typeface="+mn-lt"/>
          <a:ea typeface="+mn-ea"/>
        </a:defRPr>
      </a:lvl9pPr>
    </p:bodyStyle>
    <p:otherStyle>
      <a:defPPr>
        <a:defRPr lang="ja-JP"/>
      </a:defPPr>
      <a:lvl1pPr marL="0" algn="l" defTabSz="457178" rtl="0" eaLnBrk="1" latinLnBrk="0" hangingPunct="1">
        <a:defRPr kumimoji="1" sz="1800" kern="1200">
          <a:solidFill>
            <a:schemeClr val="tx1"/>
          </a:solidFill>
          <a:latin typeface="+mn-lt"/>
          <a:ea typeface="+mn-ea"/>
          <a:cs typeface="+mn-cs"/>
        </a:defRPr>
      </a:lvl1pPr>
      <a:lvl2pPr marL="457178" algn="l" defTabSz="457178" rtl="0" eaLnBrk="1" latinLnBrk="0" hangingPunct="1">
        <a:defRPr kumimoji="1" sz="1800" kern="1200">
          <a:solidFill>
            <a:schemeClr val="tx1"/>
          </a:solidFill>
          <a:latin typeface="+mn-lt"/>
          <a:ea typeface="+mn-ea"/>
          <a:cs typeface="+mn-cs"/>
        </a:defRPr>
      </a:lvl2pPr>
      <a:lvl3pPr marL="914355" algn="l" defTabSz="457178" rtl="0" eaLnBrk="1" latinLnBrk="0" hangingPunct="1">
        <a:defRPr kumimoji="1" sz="1800" kern="1200">
          <a:solidFill>
            <a:schemeClr val="tx1"/>
          </a:solidFill>
          <a:latin typeface="+mn-lt"/>
          <a:ea typeface="+mn-ea"/>
          <a:cs typeface="+mn-cs"/>
        </a:defRPr>
      </a:lvl3pPr>
      <a:lvl4pPr marL="1371533" algn="l" defTabSz="457178" rtl="0" eaLnBrk="1" latinLnBrk="0" hangingPunct="1">
        <a:defRPr kumimoji="1" sz="1800" kern="1200">
          <a:solidFill>
            <a:schemeClr val="tx1"/>
          </a:solidFill>
          <a:latin typeface="+mn-lt"/>
          <a:ea typeface="+mn-ea"/>
          <a:cs typeface="+mn-cs"/>
        </a:defRPr>
      </a:lvl4pPr>
      <a:lvl5pPr marL="1828710" algn="l" defTabSz="457178" rtl="0" eaLnBrk="1" latinLnBrk="0" hangingPunct="1">
        <a:defRPr kumimoji="1" sz="1800" kern="1200">
          <a:solidFill>
            <a:schemeClr val="tx1"/>
          </a:solidFill>
          <a:latin typeface="+mn-lt"/>
          <a:ea typeface="+mn-ea"/>
          <a:cs typeface="+mn-cs"/>
        </a:defRPr>
      </a:lvl5pPr>
      <a:lvl6pPr marL="2285888" algn="l" defTabSz="457178" rtl="0" eaLnBrk="1" latinLnBrk="0" hangingPunct="1">
        <a:defRPr kumimoji="1" sz="1800" kern="1200">
          <a:solidFill>
            <a:schemeClr val="tx1"/>
          </a:solidFill>
          <a:latin typeface="+mn-lt"/>
          <a:ea typeface="+mn-ea"/>
          <a:cs typeface="+mn-cs"/>
        </a:defRPr>
      </a:lvl6pPr>
      <a:lvl7pPr marL="2743065" algn="l" defTabSz="457178" rtl="0" eaLnBrk="1" latinLnBrk="0" hangingPunct="1">
        <a:defRPr kumimoji="1" sz="1800" kern="1200">
          <a:solidFill>
            <a:schemeClr val="tx1"/>
          </a:solidFill>
          <a:latin typeface="+mn-lt"/>
          <a:ea typeface="+mn-ea"/>
          <a:cs typeface="+mn-cs"/>
        </a:defRPr>
      </a:lvl7pPr>
      <a:lvl8pPr marL="3200240" algn="l" defTabSz="457178" rtl="0" eaLnBrk="1" latinLnBrk="0" hangingPunct="1">
        <a:defRPr kumimoji="1" sz="1800" kern="1200">
          <a:solidFill>
            <a:schemeClr val="tx1"/>
          </a:solidFill>
          <a:latin typeface="+mn-lt"/>
          <a:ea typeface="+mn-ea"/>
          <a:cs typeface="+mn-cs"/>
        </a:defRPr>
      </a:lvl8pPr>
      <a:lvl9pPr marL="3657416" algn="l" defTabSz="457178"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제목 개체 틀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ko-KR" altLang="en-US"/>
              <a:t>마스터 제목 스타일 편집</a:t>
            </a:r>
          </a:p>
        </p:txBody>
      </p:sp>
      <p:sp>
        <p:nvSpPr>
          <p:cNvPr id="2051" name="텍스트 개체 틀 2"/>
          <p:cNvSpPr>
            <a:spLocks noGrp="1"/>
          </p:cNvSpPr>
          <p:nvPr>
            <p:ph type="body" idx="1"/>
          </p:nvPr>
        </p:nvSpPr>
        <p:spPr bwMode="auto">
          <a:xfrm>
            <a:off x="609600" y="1600206"/>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4" name="날짜 개체 틀 3"/>
          <p:cNvSpPr>
            <a:spLocks noGrp="1"/>
          </p:cNvSpPr>
          <p:nvPr>
            <p:ph type="dt" sz="half" idx="2"/>
          </p:nvPr>
        </p:nvSpPr>
        <p:spPr>
          <a:xfrm>
            <a:off x="609600" y="6356361"/>
            <a:ext cx="28448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endParaRPr lang="ko-KR" altLang="en-US" dirty="0">
              <a:solidFill>
                <a:prstClr val="black">
                  <a:tint val="75000"/>
                </a:prstClr>
              </a:solidFill>
            </a:endParaRPr>
          </a:p>
        </p:txBody>
      </p:sp>
      <p:sp>
        <p:nvSpPr>
          <p:cNvPr id="5" name="바닥글 개체 틀 4"/>
          <p:cNvSpPr>
            <a:spLocks noGrp="1"/>
          </p:cNvSpPr>
          <p:nvPr>
            <p:ph type="ftr" sz="quarter" idx="3"/>
          </p:nvPr>
        </p:nvSpPr>
        <p:spPr>
          <a:xfrm>
            <a:off x="4165600" y="6356361"/>
            <a:ext cx="38608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r>
              <a:rPr lang="en-US" altLang="ko-KR">
                <a:solidFill>
                  <a:prstClr val="black">
                    <a:tint val="75000"/>
                  </a:prstClr>
                </a:solidFill>
              </a:rPr>
              <a:t>Page</a:t>
            </a:r>
            <a:endParaRPr lang="ko-KR" altLang="en-US" dirty="0">
              <a:solidFill>
                <a:prstClr val="black">
                  <a:tint val="75000"/>
                </a:prstClr>
              </a:solidFill>
            </a:endParaRPr>
          </a:p>
        </p:txBody>
      </p:sp>
      <p:sp>
        <p:nvSpPr>
          <p:cNvPr id="6" name="슬라이드 번호 개체 틀 5"/>
          <p:cNvSpPr>
            <a:spLocks noGrp="1"/>
          </p:cNvSpPr>
          <p:nvPr>
            <p:ph type="sldNum" sz="quarter" idx="4"/>
          </p:nvPr>
        </p:nvSpPr>
        <p:spPr>
          <a:xfrm>
            <a:off x="8737600" y="6356361"/>
            <a:ext cx="28448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F4BFA81A-CB87-44B0-AFA9-47739EC5C477}" type="slidenum">
              <a:rPr lang="ko-KR" altLang="en-US">
                <a:solidFill>
                  <a:prstClr val="black">
                    <a:tint val="75000"/>
                  </a:prstClr>
                </a:solidFill>
              </a:rPr>
              <a:pPr>
                <a:defRPr/>
              </a:pPr>
              <a:t>‹#›</a:t>
            </a:fld>
            <a:endParaRPr lang="ko-KR" altLang="en-US" dirty="0">
              <a:solidFill>
                <a:prstClr val="black">
                  <a:tint val="75000"/>
                </a:prstClr>
              </a:solidFill>
            </a:endParaRPr>
          </a:p>
        </p:txBody>
      </p:sp>
    </p:spTree>
    <p:extLst>
      <p:ext uri="{BB962C8B-B14F-4D97-AF65-F5344CB8AC3E}">
        <p14:creationId xmlns:p14="http://schemas.microsoft.com/office/powerpoint/2010/main" val="133607121"/>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Lst>
  <p:hf hdr="0" dt="0"/>
  <p:txStyles>
    <p:titleStyle>
      <a:lvl1pPr algn="ctr" rtl="0" eaLnBrk="0" fontAlgn="base" latinLnBrk="1" hangingPunct="0">
        <a:spcBef>
          <a:spcPct val="0"/>
        </a:spcBef>
        <a:spcAft>
          <a:spcPct val="0"/>
        </a:spcAft>
        <a:defRPr sz="4400" kern="1200">
          <a:solidFill>
            <a:schemeClr val="tx1"/>
          </a:solidFill>
          <a:latin typeface="+mj-lt"/>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167"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332"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498"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664" algn="ctr" rtl="0" fontAlgn="base" latinLnBrk="1">
        <a:spcBef>
          <a:spcPct val="0"/>
        </a:spcBef>
        <a:spcAft>
          <a:spcPct val="0"/>
        </a:spcAft>
        <a:defRPr sz="4400">
          <a:solidFill>
            <a:schemeClr val="tx1"/>
          </a:solidFill>
          <a:latin typeface="맑은 고딕" pitchFamily="50" charset="-127"/>
          <a:ea typeface="맑은 고딕" pitchFamily="50" charset="-127"/>
        </a:defRPr>
      </a:lvl9pPr>
    </p:titleStyle>
    <p:bodyStyle>
      <a:lvl1pPr marL="342874" indent="-342874" algn="l" rtl="0" eaLnBrk="0" fontAlgn="base" latinLnBrk="1"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895" indent="-285730" algn="l" rtl="0" eaLnBrk="0" fontAlgn="base" latinLnBrk="1"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2914" indent="-228584" algn="l" rtl="0" eaLnBrk="0" fontAlgn="base" latinLnBrk="1"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080" indent="-228584" algn="l" rtl="0" eaLnBrk="0" fontAlgn="base" latinLnBrk="1"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247" indent="-228584" algn="l" rtl="0" eaLnBrk="0" fontAlgn="base" latinLnBrk="1"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412" indent="-228584" algn="l" defTabSz="914332"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578" indent="-228584" algn="l" defTabSz="914332"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8744" indent="-228584" algn="l" defTabSz="914332"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5910" indent="-228584" algn="l" defTabSz="914332"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332" rtl="0" eaLnBrk="1" latinLnBrk="1" hangingPunct="1">
        <a:defRPr sz="1800" kern="1200">
          <a:solidFill>
            <a:schemeClr val="tx1"/>
          </a:solidFill>
          <a:latin typeface="+mn-lt"/>
          <a:ea typeface="+mn-ea"/>
          <a:cs typeface="+mn-cs"/>
        </a:defRPr>
      </a:lvl1pPr>
      <a:lvl2pPr marL="457167" algn="l" defTabSz="914332" rtl="0" eaLnBrk="1" latinLnBrk="1" hangingPunct="1">
        <a:defRPr sz="1800" kern="1200">
          <a:solidFill>
            <a:schemeClr val="tx1"/>
          </a:solidFill>
          <a:latin typeface="+mn-lt"/>
          <a:ea typeface="+mn-ea"/>
          <a:cs typeface="+mn-cs"/>
        </a:defRPr>
      </a:lvl2pPr>
      <a:lvl3pPr marL="914332" algn="l" defTabSz="914332" rtl="0" eaLnBrk="1" latinLnBrk="1" hangingPunct="1">
        <a:defRPr sz="1800" kern="1200">
          <a:solidFill>
            <a:schemeClr val="tx1"/>
          </a:solidFill>
          <a:latin typeface="+mn-lt"/>
          <a:ea typeface="+mn-ea"/>
          <a:cs typeface="+mn-cs"/>
        </a:defRPr>
      </a:lvl3pPr>
      <a:lvl4pPr marL="1371498" algn="l" defTabSz="914332" rtl="0" eaLnBrk="1" latinLnBrk="1" hangingPunct="1">
        <a:defRPr sz="1800" kern="1200">
          <a:solidFill>
            <a:schemeClr val="tx1"/>
          </a:solidFill>
          <a:latin typeface="+mn-lt"/>
          <a:ea typeface="+mn-ea"/>
          <a:cs typeface="+mn-cs"/>
        </a:defRPr>
      </a:lvl4pPr>
      <a:lvl5pPr marL="1828664" algn="l" defTabSz="914332" rtl="0" eaLnBrk="1" latinLnBrk="1" hangingPunct="1">
        <a:defRPr sz="1800" kern="1200">
          <a:solidFill>
            <a:schemeClr val="tx1"/>
          </a:solidFill>
          <a:latin typeface="+mn-lt"/>
          <a:ea typeface="+mn-ea"/>
          <a:cs typeface="+mn-cs"/>
        </a:defRPr>
      </a:lvl5pPr>
      <a:lvl6pPr marL="2285830" algn="l" defTabSz="914332" rtl="0" eaLnBrk="1" latinLnBrk="1" hangingPunct="1">
        <a:defRPr sz="1800" kern="1200">
          <a:solidFill>
            <a:schemeClr val="tx1"/>
          </a:solidFill>
          <a:latin typeface="+mn-lt"/>
          <a:ea typeface="+mn-ea"/>
          <a:cs typeface="+mn-cs"/>
        </a:defRPr>
      </a:lvl6pPr>
      <a:lvl7pPr marL="2742994" algn="l" defTabSz="914332" rtl="0" eaLnBrk="1" latinLnBrk="1" hangingPunct="1">
        <a:defRPr sz="1800" kern="1200">
          <a:solidFill>
            <a:schemeClr val="tx1"/>
          </a:solidFill>
          <a:latin typeface="+mn-lt"/>
          <a:ea typeface="+mn-ea"/>
          <a:cs typeface="+mn-cs"/>
        </a:defRPr>
      </a:lvl7pPr>
      <a:lvl8pPr marL="3200160" algn="l" defTabSz="914332" rtl="0" eaLnBrk="1" latinLnBrk="1" hangingPunct="1">
        <a:defRPr sz="1800" kern="1200">
          <a:solidFill>
            <a:schemeClr val="tx1"/>
          </a:solidFill>
          <a:latin typeface="+mn-lt"/>
          <a:ea typeface="+mn-ea"/>
          <a:cs typeface="+mn-cs"/>
        </a:defRPr>
      </a:lvl8pPr>
      <a:lvl9pPr marL="3657327" algn="l" defTabSz="914332"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http://www.google.co.kr/url?url=http://ukc.ksea.org/UKC2012/pages/ukcPage.asp?page%3Dsponsors&amp;rct=j&amp;frm=1&amp;q=&amp;esrc=s&amp;sa=U&amp;ei=8KqiU8nvKsellAXS_IDoCA&amp;ved=0CBcQ9QEwAQ&amp;usg=AFQjCNHSse2FOwLdNWIBEfJjE9iPQDx6bQ" TargetMode="External"/><Relationship Id="rId5" Type="http://schemas.openxmlformats.org/officeDocument/2006/relationships/image" Target="../media/image6.png"/><Relationship Id="rId10" Type="http://schemas.openxmlformats.org/officeDocument/2006/relationships/image" Target="../media/image10.jpeg"/><Relationship Id="rId4" Type="http://schemas.openxmlformats.org/officeDocument/2006/relationships/image" Target="../media/image5.gif"/><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notesSlide" Target="../notesSlides/notesSlide10.xml"/><Relationship Id="rId7"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23.png"/><Relationship Id="rId5" Type="http://schemas.openxmlformats.org/officeDocument/2006/relationships/image" Target="../media/image11.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notesSlide" Target="../notesSlides/notesSlide11.xml"/><Relationship Id="rId7"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25.png"/><Relationship Id="rId5" Type="http://schemas.openxmlformats.org/officeDocument/2006/relationships/image" Target="../media/image11.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12" Type="http://schemas.openxmlformats.org/officeDocument/2006/relationships/image" Target="../media/image24.png"/><Relationship Id="rId2" Type="http://schemas.openxmlformats.org/officeDocument/2006/relationships/slideLayout" Target="../slideLayouts/slideLayout4.xml"/><Relationship Id="rId1" Type="http://schemas.openxmlformats.org/officeDocument/2006/relationships/vmlDrawing" Target="../drawings/vmlDrawing4.vml"/><Relationship Id="rId11" Type="http://schemas.openxmlformats.org/officeDocument/2006/relationships/image" Target="../media/image23.wmf"/><Relationship Id="rId5" Type="http://schemas.openxmlformats.org/officeDocument/2006/relationships/image" Target="../media/image11.png"/><Relationship Id="rId10" Type="http://schemas.openxmlformats.org/officeDocument/2006/relationships/oleObject" Target="../embeddings/oleObject5.bin"/><Relationship Id="rId4" Type="http://schemas.openxmlformats.org/officeDocument/2006/relationships/image" Target="../media/image15.png"/><Relationship Id="rId9" Type="http://schemas.openxmlformats.org/officeDocument/2006/relationships/image" Target="../media/image15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11.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11.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image" Target="../media/image270.png"/><Relationship Id="rId3" Type="http://schemas.openxmlformats.org/officeDocument/2006/relationships/image" Target="../media/image15.png"/><Relationship Id="rId7" Type="http://schemas.openxmlformats.org/officeDocument/2006/relationships/image" Target="../media/image260.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8" Type="http://schemas.openxmlformats.org/officeDocument/2006/relationships/image" Target="../media/image270.png"/><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11.png"/><Relationship Id="rId9" Type="http://schemas.openxmlformats.org/officeDocument/2006/relationships/image" Target="../media/image31.png"/></Relationships>
</file>

<file path=ppt/slides/_rels/slide18.xml.rels><?xml version="1.0" encoding="UTF-8" standalone="yes"?>
<Relationships xmlns="http://schemas.openxmlformats.org/package/2006/relationships"><Relationship Id="rId8" Type="http://schemas.openxmlformats.org/officeDocument/2006/relationships/image" Target="../media/image270.png"/><Relationship Id="rId3" Type="http://schemas.openxmlformats.org/officeDocument/2006/relationships/image" Target="../media/image15.png"/><Relationship Id="rId7" Type="http://schemas.openxmlformats.org/officeDocument/2006/relationships/image" Target="../media/image260.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11.png"/><Relationship Id="rId9"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0.png"/><Relationship Id="rId18" Type="http://schemas.openxmlformats.org/officeDocument/2006/relationships/image" Target="../media/image41.png"/><Relationship Id="rId3" Type="http://schemas.openxmlformats.org/officeDocument/2006/relationships/notesSlide" Target="../notesSlides/notesSlide20.xml"/><Relationship Id="rId7" Type="http://schemas.openxmlformats.org/officeDocument/2006/relationships/image" Target="../media/image33.wmf"/><Relationship Id="rId12" Type="http://schemas.openxmlformats.org/officeDocument/2006/relationships/image" Target="../media/image34.wmf"/><Relationship Id="rId17" Type="http://schemas.openxmlformats.org/officeDocument/2006/relationships/image" Target="../media/image35.wmf"/><Relationship Id="rId2" Type="http://schemas.openxmlformats.org/officeDocument/2006/relationships/slideLayout" Target="../slideLayouts/slideLayout4.xml"/><Relationship Id="rId16" Type="http://schemas.openxmlformats.org/officeDocument/2006/relationships/oleObject" Target="../embeddings/oleObject810.bin"/><Relationship Id="rId1" Type="http://schemas.openxmlformats.org/officeDocument/2006/relationships/vmlDrawing" Target="../drawings/vmlDrawing5.vml"/><Relationship Id="rId6" Type="http://schemas.openxmlformats.org/officeDocument/2006/relationships/oleObject" Target="../embeddings/oleObject6.bin"/><Relationship Id="rId11" Type="http://schemas.openxmlformats.org/officeDocument/2006/relationships/oleObject" Target="../embeddings/oleObject710.bin"/><Relationship Id="rId5" Type="http://schemas.openxmlformats.org/officeDocument/2006/relationships/image" Target="../media/image11.png"/><Relationship Id="rId15" Type="http://schemas.openxmlformats.org/officeDocument/2006/relationships/image" Target="../media/image35.wmf"/><Relationship Id="rId10" Type="http://schemas.openxmlformats.org/officeDocument/2006/relationships/image" Target="../media/image34.wmf"/><Relationship Id="rId4" Type="http://schemas.openxmlformats.org/officeDocument/2006/relationships/image" Target="../media/image15.png"/><Relationship Id="rId9" Type="http://schemas.openxmlformats.org/officeDocument/2006/relationships/oleObject" Target="../embeddings/oleObject7.bin"/><Relationship Id="rId14" Type="http://schemas.openxmlformats.org/officeDocument/2006/relationships/oleObject" Target="../embeddings/oleObject8.bin"/></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0.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11.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38.jpeg"/><Relationship Id="rId7"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image" Target="../media/image11.png"/><Relationship Id="rId10" Type="http://schemas.openxmlformats.org/officeDocument/2006/relationships/image" Target="../media/image49.png"/><Relationship Id="rId4" Type="http://schemas.openxmlformats.org/officeDocument/2006/relationships/image" Target="../media/image15.png"/><Relationship Id="rId9" Type="http://schemas.openxmlformats.org/officeDocument/2006/relationships/image" Target="../media/image48.png"/></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55.png"/><Relationship Id="rId3" Type="http://schemas.openxmlformats.org/officeDocument/2006/relationships/notesSlide" Target="../notesSlides/notesSlide24.xml"/><Relationship Id="rId7" Type="http://schemas.openxmlformats.org/officeDocument/2006/relationships/image" Target="../media/image39.wmf"/><Relationship Id="rId12" Type="http://schemas.openxmlformats.org/officeDocument/2006/relationships/image" Target="../media/image44.png"/><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oleObject" Target="../embeddings/oleObject9.bin"/><Relationship Id="rId11" Type="http://schemas.openxmlformats.org/officeDocument/2006/relationships/image" Target="../media/image43.png"/><Relationship Id="rId5" Type="http://schemas.openxmlformats.org/officeDocument/2006/relationships/image" Target="../media/image11.png"/><Relationship Id="rId10" Type="http://schemas.openxmlformats.org/officeDocument/2006/relationships/image" Target="../media/image42.png"/><Relationship Id="rId4" Type="http://schemas.openxmlformats.org/officeDocument/2006/relationships/image" Target="../media/image15.png"/><Relationship Id="rId9" Type="http://schemas.openxmlformats.org/officeDocument/2006/relationships/image" Target="../media/image40.wmf"/></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56.png"/><Relationship Id="rId5" Type="http://schemas.openxmlformats.org/officeDocument/2006/relationships/image" Target="../media/image42.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48.wmf"/><Relationship Id="rId18" Type="http://schemas.openxmlformats.org/officeDocument/2006/relationships/image" Target="../media/image50.wmf"/><Relationship Id="rId3" Type="http://schemas.openxmlformats.org/officeDocument/2006/relationships/notesSlide" Target="../notesSlides/notesSlide26.xml"/><Relationship Id="rId7" Type="http://schemas.openxmlformats.org/officeDocument/2006/relationships/image" Target="../media/image45.wmf"/><Relationship Id="rId12" Type="http://schemas.openxmlformats.org/officeDocument/2006/relationships/oleObject" Target="../embeddings/oleObject14.bin"/><Relationship Id="rId17" Type="http://schemas.openxmlformats.org/officeDocument/2006/relationships/oleObject" Target="../embeddings/oleObject16.bin"/><Relationship Id="rId2" Type="http://schemas.openxmlformats.org/officeDocument/2006/relationships/slideLayout" Target="../slideLayouts/slideLayout4.xml"/><Relationship Id="rId16" Type="http://schemas.openxmlformats.org/officeDocument/2006/relationships/image" Target="../media/image49.wmf"/><Relationship Id="rId1" Type="http://schemas.openxmlformats.org/officeDocument/2006/relationships/vmlDrawing" Target="../drawings/vmlDrawing7.vml"/><Relationship Id="rId6" Type="http://schemas.openxmlformats.org/officeDocument/2006/relationships/oleObject" Target="../embeddings/oleObject11.bin"/><Relationship Id="rId11" Type="http://schemas.openxmlformats.org/officeDocument/2006/relationships/image" Target="../media/image47.wmf"/><Relationship Id="rId5" Type="http://schemas.openxmlformats.org/officeDocument/2006/relationships/image" Target="../media/image11.png"/><Relationship Id="rId15" Type="http://schemas.openxmlformats.org/officeDocument/2006/relationships/oleObject" Target="../embeddings/oleObject15.bin"/><Relationship Id="rId10" Type="http://schemas.openxmlformats.org/officeDocument/2006/relationships/oleObject" Target="../embeddings/oleObject13.bin"/><Relationship Id="rId4" Type="http://schemas.openxmlformats.org/officeDocument/2006/relationships/image" Target="../media/image15.png"/><Relationship Id="rId9" Type="http://schemas.openxmlformats.org/officeDocument/2006/relationships/image" Target="../media/image46.wmf"/><Relationship Id="rId14" Type="http://schemas.openxmlformats.org/officeDocument/2006/relationships/image" Target="../media/image42.png"/></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18.bin"/><Relationship Id="rId13" Type="http://schemas.openxmlformats.org/officeDocument/2006/relationships/image" Target="../media/image54.wmf"/><Relationship Id="rId18" Type="http://schemas.openxmlformats.org/officeDocument/2006/relationships/image" Target="../media/image56.wmf"/><Relationship Id="rId3" Type="http://schemas.openxmlformats.org/officeDocument/2006/relationships/notesSlide" Target="../notesSlides/notesSlide27.xml"/><Relationship Id="rId7" Type="http://schemas.openxmlformats.org/officeDocument/2006/relationships/image" Target="../media/image51.wmf"/><Relationship Id="rId12" Type="http://schemas.openxmlformats.org/officeDocument/2006/relationships/oleObject" Target="../embeddings/oleObject20.bin"/><Relationship Id="rId17" Type="http://schemas.openxmlformats.org/officeDocument/2006/relationships/oleObject" Target="../embeddings/oleObject22.bin"/><Relationship Id="rId2" Type="http://schemas.openxmlformats.org/officeDocument/2006/relationships/slideLayout" Target="../slideLayouts/slideLayout4.xml"/><Relationship Id="rId16" Type="http://schemas.openxmlformats.org/officeDocument/2006/relationships/image" Target="../media/image55.wmf"/><Relationship Id="rId1" Type="http://schemas.openxmlformats.org/officeDocument/2006/relationships/vmlDrawing" Target="../drawings/vmlDrawing8.vml"/><Relationship Id="rId6" Type="http://schemas.openxmlformats.org/officeDocument/2006/relationships/oleObject" Target="../embeddings/oleObject17.bin"/><Relationship Id="rId11" Type="http://schemas.openxmlformats.org/officeDocument/2006/relationships/image" Target="../media/image53.wmf"/><Relationship Id="rId5" Type="http://schemas.openxmlformats.org/officeDocument/2006/relationships/image" Target="../media/image11.png"/><Relationship Id="rId15" Type="http://schemas.openxmlformats.org/officeDocument/2006/relationships/oleObject" Target="../embeddings/oleObject21.bin"/><Relationship Id="rId10" Type="http://schemas.openxmlformats.org/officeDocument/2006/relationships/oleObject" Target="../embeddings/oleObject19.bin"/><Relationship Id="rId4" Type="http://schemas.openxmlformats.org/officeDocument/2006/relationships/image" Target="../media/image15.png"/><Relationship Id="rId9" Type="http://schemas.openxmlformats.org/officeDocument/2006/relationships/image" Target="../media/image52.wmf"/><Relationship Id="rId14" Type="http://schemas.openxmlformats.org/officeDocument/2006/relationships/image" Target="../media/image42.png"/></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image" Target="../media/image60.wmf"/><Relationship Id="rId18" Type="http://schemas.openxmlformats.org/officeDocument/2006/relationships/image" Target="../media/image62.wmf"/><Relationship Id="rId3" Type="http://schemas.openxmlformats.org/officeDocument/2006/relationships/notesSlide" Target="../notesSlides/notesSlide28.xml"/><Relationship Id="rId7" Type="http://schemas.openxmlformats.org/officeDocument/2006/relationships/image" Target="../media/image57.wmf"/><Relationship Id="rId12" Type="http://schemas.openxmlformats.org/officeDocument/2006/relationships/oleObject" Target="../embeddings/oleObject26.bin"/><Relationship Id="rId17" Type="http://schemas.openxmlformats.org/officeDocument/2006/relationships/oleObject" Target="../embeddings/oleObject28.bin"/><Relationship Id="rId2" Type="http://schemas.openxmlformats.org/officeDocument/2006/relationships/slideLayout" Target="../slideLayouts/slideLayout4.xml"/><Relationship Id="rId16" Type="http://schemas.openxmlformats.org/officeDocument/2006/relationships/image" Target="../media/image61.wmf"/><Relationship Id="rId1" Type="http://schemas.openxmlformats.org/officeDocument/2006/relationships/vmlDrawing" Target="../drawings/vmlDrawing9.vml"/><Relationship Id="rId6" Type="http://schemas.openxmlformats.org/officeDocument/2006/relationships/oleObject" Target="../embeddings/oleObject23.bin"/><Relationship Id="rId11" Type="http://schemas.openxmlformats.org/officeDocument/2006/relationships/image" Target="../media/image59.wmf"/><Relationship Id="rId5" Type="http://schemas.openxmlformats.org/officeDocument/2006/relationships/image" Target="../media/image11.png"/><Relationship Id="rId15" Type="http://schemas.openxmlformats.org/officeDocument/2006/relationships/oleObject" Target="../embeddings/oleObject27.bin"/><Relationship Id="rId10" Type="http://schemas.openxmlformats.org/officeDocument/2006/relationships/oleObject" Target="../embeddings/oleObject25.bin"/><Relationship Id="rId4" Type="http://schemas.openxmlformats.org/officeDocument/2006/relationships/image" Target="../media/image15.png"/><Relationship Id="rId9" Type="http://schemas.openxmlformats.org/officeDocument/2006/relationships/image" Target="../media/image58.wmf"/><Relationship Id="rId14" Type="http://schemas.openxmlformats.org/officeDocument/2006/relationships/image" Target="../media/image42.png"/></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30.bin"/><Relationship Id="rId13" Type="http://schemas.openxmlformats.org/officeDocument/2006/relationships/image" Target="../media/image66.wmf"/><Relationship Id="rId18" Type="http://schemas.openxmlformats.org/officeDocument/2006/relationships/image" Target="../media/image68.wmf"/><Relationship Id="rId3" Type="http://schemas.openxmlformats.org/officeDocument/2006/relationships/notesSlide" Target="../notesSlides/notesSlide29.xml"/><Relationship Id="rId7" Type="http://schemas.openxmlformats.org/officeDocument/2006/relationships/image" Target="../media/image63.wmf"/><Relationship Id="rId12" Type="http://schemas.openxmlformats.org/officeDocument/2006/relationships/oleObject" Target="../embeddings/oleObject32.bin"/><Relationship Id="rId17" Type="http://schemas.openxmlformats.org/officeDocument/2006/relationships/oleObject" Target="../embeddings/oleObject34.bin"/><Relationship Id="rId2" Type="http://schemas.openxmlformats.org/officeDocument/2006/relationships/slideLayout" Target="../slideLayouts/slideLayout4.xml"/><Relationship Id="rId16" Type="http://schemas.openxmlformats.org/officeDocument/2006/relationships/image" Target="../media/image67.wmf"/><Relationship Id="rId1" Type="http://schemas.openxmlformats.org/officeDocument/2006/relationships/vmlDrawing" Target="../drawings/vmlDrawing10.vml"/><Relationship Id="rId6" Type="http://schemas.openxmlformats.org/officeDocument/2006/relationships/oleObject" Target="../embeddings/oleObject29.bin"/><Relationship Id="rId11" Type="http://schemas.openxmlformats.org/officeDocument/2006/relationships/image" Target="../media/image65.wmf"/><Relationship Id="rId5" Type="http://schemas.openxmlformats.org/officeDocument/2006/relationships/image" Target="../media/image11.png"/><Relationship Id="rId15" Type="http://schemas.openxmlformats.org/officeDocument/2006/relationships/oleObject" Target="../embeddings/oleObject33.bin"/><Relationship Id="rId10" Type="http://schemas.openxmlformats.org/officeDocument/2006/relationships/oleObject" Target="../embeddings/oleObject31.bin"/><Relationship Id="rId4" Type="http://schemas.openxmlformats.org/officeDocument/2006/relationships/image" Target="../media/image15.png"/><Relationship Id="rId9" Type="http://schemas.openxmlformats.org/officeDocument/2006/relationships/image" Target="../media/image64.wmf"/><Relationship Id="rId1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oleObject" Target="../embeddings/oleObject38.bin"/><Relationship Id="rId3" Type="http://schemas.openxmlformats.org/officeDocument/2006/relationships/notesSlide" Target="../notesSlides/notesSlide30.xml"/><Relationship Id="rId7" Type="http://schemas.openxmlformats.org/officeDocument/2006/relationships/image" Target="../media/image64.wmf"/><Relationship Id="rId12" Type="http://schemas.openxmlformats.org/officeDocument/2006/relationships/image" Target="../media/image68.wmf"/><Relationship Id="rId2" Type="http://schemas.openxmlformats.org/officeDocument/2006/relationships/slideLayout" Target="../slideLayouts/slideLayout4.xml"/><Relationship Id="rId1" Type="http://schemas.openxmlformats.org/officeDocument/2006/relationships/vmlDrawing" Target="../drawings/vmlDrawing11.vml"/><Relationship Id="rId6" Type="http://schemas.openxmlformats.org/officeDocument/2006/relationships/oleObject" Target="../embeddings/oleObject35.bin"/><Relationship Id="rId11" Type="http://schemas.openxmlformats.org/officeDocument/2006/relationships/oleObject" Target="../embeddings/oleObject37.bin"/><Relationship Id="rId5" Type="http://schemas.openxmlformats.org/officeDocument/2006/relationships/image" Target="../media/image11.png"/><Relationship Id="rId15" Type="http://schemas.openxmlformats.org/officeDocument/2006/relationships/image" Target="../media/image82.png"/><Relationship Id="rId10" Type="http://schemas.openxmlformats.org/officeDocument/2006/relationships/image" Target="../media/image67.wmf"/><Relationship Id="rId4" Type="http://schemas.openxmlformats.org/officeDocument/2006/relationships/image" Target="../media/image15.png"/><Relationship Id="rId9" Type="http://schemas.openxmlformats.org/officeDocument/2006/relationships/oleObject" Target="../embeddings/oleObject36.bin"/><Relationship Id="rId14" Type="http://schemas.openxmlformats.org/officeDocument/2006/relationships/image" Target="../media/image63.wmf"/></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notesSlide" Target="../notesSlides/notesSlide31.xml"/><Relationship Id="rId7" Type="http://schemas.openxmlformats.org/officeDocument/2006/relationships/image" Target="../media/image70.wmf"/><Relationship Id="rId2" Type="http://schemas.openxmlformats.org/officeDocument/2006/relationships/slideLayout" Target="../slideLayouts/slideLayout4.xml"/><Relationship Id="rId1" Type="http://schemas.openxmlformats.org/officeDocument/2006/relationships/vmlDrawing" Target="../drawings/vmlDrawing12.vml"/><Relationship Id="rId6" Type="http://schemas.openxmlformats.org/officeDocument/2006/relationships/image" Target="../media/image69.wmf"/><Relationship Id="rId11" Type="http://schemas.openxmlformats.org/officeDocument/2006/relationships/image" Target="../media/image67.wmf"/><Relationship Id="rId5" Type="http://schemas.openxmlformats.org/officeDocument/2006/relationships/image" Target="../media/image11.png"/><Relationship Id="rId10" Type="http://schemas.openxmlformats.org/officeDocument/2006/relationships/oleObject" Target="../embeddings/oleObject40.bin"/><Relationship Id="rId4" Type="http://schemas.openxmlformats.org/officeDocument/2006/relationships/image" Target="../media/image15.png"/><Relationship Id="rId9" Type="http://schemas.openxmlformats.org/officeDocument/2006/relationships/image" Target="../media/image68.wmf"/></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42.bin"/><Relationship Id="rId3" Type="http://schemas.openxmlformats.org/officeDocument/2006/relationships/notesSlide" Target="../notesSlides/notesSlide32.xml"/><Relationship Id="rId7" Type="http://schemas.openxmlformats.org/officeDocument/2006/relationships/image" Target="../media/image71.wmf"/><Relationship Id="rId2" Type="http://schemas.openxmlformats.org/officeDocument/2006/relationships/slideLayout" Target="../slideLayouts/slideLayout4.xml"/><Relationship Id="rId1" Type="http://schemas.openxmlformats.org/officeDocument/2006/relationships/vmlDrawing" Target="../drawings/vmlDrawing13.vml"/><Relationship Id="rId6" Type="http://schemas.openxmlformats.org/officeDocument/2006/relationships/oleObject" Target="../embeddings/oleObject41.bin"/><Relationship Id="rId11" Type="http://schemas.openxmlformats.org/officeDocument/2006/relationships/image" Target="../media/image88.png"/><Relationship Id="rId5" Type="http://schemas.openxmlformats.org/officeDocument/2006/relationships/image" Target="../media/image11.png"/><Relationship Id="rId10" Type="http://schemas.openxmlformats.org/officeDocument/2006/relationships/image" Target="../media/image87.png"/><Relationship Id="rId4" Type="http://schemas.openxmlformats.org/officeDocument/2006/relationships/image" Target="../media/image15.png"/><Relationship Id="rId9" Type="http://schemas.openxmlformats.org/officeDocument/2006/relationships/image" Target="../media/image72.wmf"/></Relationships>
</file>

<file path=ppt/slides/_rels/slide33.xml.rels><?xml version="1.0" encoding="UTF-8" standalone="yes"?>
<Relationships xmlns="http://schemas.openxmlformats.org/package/2006/relationships"><Relationship Id="rId13" Type="http://schemas.openxmlformats.org/officeDocument/2006/relationships/image" Target="../media/image91.png"/><Relationship Id="rId18" Type="http://schemas.openxmlformats.org/officeDocument/2006/relationships/image" Target="../media/image74.wmf"/><Relationship Id="rId3" Type="http://schemas.openxmlformats.org/officeDocument/2006/relationships/notesSlide" Target="../notesSlides/notesSlide33.xml"/><Relationship Id="rId21" Type="http://schemas.openxmlformats.org/officeDocument/2006/relationships/image" Target="../media/image93.png"/><Relationship Id="rId12" Type="http://schemas.openxmlformats.org/officeDocument/2006/relationships/image" Target="../media/image210.png"/><Relationship Id="rId17" Type="http://schemas.openxmlformats.org/officeDocument/2006/relationships/oleObject" Target="../embeddings/oleObject44.bin"/><Relationship Id="rId2" Type="http://schemas.openxmlformats.org/officeDocument/2006/relationships/slideLayout" Target="../slideLayouts/slideLayout4.xml"/><Relationship Id="rId16" Type="http://schemas.openxmlformats.org/officeDocument/2006/relationships/image" Target="../media/image92.png"/><Relationship Id="rId20" Type="http://schemas.openxmlformats.org/officeDocument/2006/relationships/image" Target="../media/image74.wmf"/><Relationship Id="rId1" Type="http://schemas.openxmlformats.org/officeDocument/2006/relationships/vmlDrawing" Target="../drawings/vmlDrawing14.vml"/><Relationship Id="rId11" Type="http://schemas.openxmlformats.org/officeDocument/2006/relationships/image" Target="../media/image200.png"/><Relationship Id="rId5" Type="http://schemas.openxmlformats.org/officeDocument/2006/relationships/image" Target="../media/image11.png"/><Relationship Id="rId15" Type="http://schemas.openxmlformats.org/officeDocument/2006/relationships/image" Target="../media/image73.wmf"/><Relationship Id="rId19" Type="http://schemas.openxmlformats.org/officeDocument/2006/relationships/oleObject" Target="../embeddings/oleObject440.bin"/><Relationship Id="rId4" Type="http://schemas.openxmlformats.org/officeDocument/2006/relationships/image" Target="../media/image15.png"/><Relationship Id="rId14" Type="http://schemas.openxmlformats.org/officeDocument/2006/relationships/oleObject" Target="../embeddings/oleObject43.bin"/></Relationships>
</file>

<file path=ppt/slides/_rels/slide3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41.png"/><Relationship Id="rId3" Type="http://schemas.openxmlformats.org/officeDocument/2006/relationships/notesSlide" Target="../notesSlides/notesSlide34.xml"/><Relationship Id="rId7" Type="http://schemas.openxmlformats.org/officeDocument/2006/relationships/image" Target="../media/image73.wmf"/><Relationship Id="rId12" Type="http://schemas.openxmlformats.org/officeDocument/2006/relationships/image" Target="../media/image97.png"/><Relationship Id="rId2" Type="http://schemas.openxmlformats.org/officeDocument/2006/relationships/slideLayout" Target="../slideLayouts/slideLayout4.xml"/><Relationship Id="rId1" Type="http://schemas.openxmlformats.org/officeDocument/2006/relationships/vmlDrawing" Target="../drawings/vmlDrawing15.vml"/><Relationship Id="rId6" Type="http://schemas.openxmlformats.org/officeDocument/2006/relationships/oleObject" Target="../embeddings/oleObject46.bin"/><Relationship Id="rId11" Type="http://schemas.openxmlformats.org/officeDocument/2006/relationships/image" Target="../media/image96.png"/><Relationship Id="rId5" Type="http://schemas.openxmlformats.org/officeDocument/2006/relationships/image" Target="../media/image75.wmf"/><Relationship Id="rId10" Type="http://schemas.openxmlformats.org/officeDocument/2006/relationships/image" Target="../media/image95.png"/><Relationship Id="rId4" Type="http://schemas.openxmlformats.org/officeDocument/2006/relationships/oleObject" Target="../embeddings/oleObject45.bin"/><Relationship Id="rId9" Type="http://schemas.openxmlformats.org/officeDocument/2006/relationships/image" Target="../media/image11.png"/></Relationships>
</file>

<file path=ppt/slides/_rels/slide3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35.xml"/><Relationship Id="rId7" Type="http://schemas.openxmlformats.org/officeDocument/2006/relationships/image" Target="../media/image77.wmf"/><Relationship Id="rId2" Type="http://schemas.openxmlformats.org/officeDocument/2006/relationships/slideLayout" Target="../slideLayouts/slideLayout4.xml"/><Relationship Id="rId1" Type="http://schemas.openxmlformats.org/officeDocument/2006/relationships/vmlDrawing" Target="../drawings/vmlDrawing16.vml"/><Relationship Id="rId6" Type="http://schemas.openxmlformats.org/officeDocument/2006/relationships/oleObject" Target="../embeddings/oleObject48.bin"/><Relationship Id="rId5" Type="http://schemas.openxmlformats.org/officeDocument/2006/relationships/image" Target="../media/image76.wmf"/><Relationship Id="rId10" Type="http://schemas.openxmlformats.org/officeDocument/2006/relationships/image" Target="../media/image280.png"/><Relationship Id="rId4" Type="http://schemas.openxmlformats.org/officeDocument/2006/relationships/oleObject" Target="../embeddings/oleObject47.bin"/><Relationship Id="rId9" Type="http://schemas.openxmlformats.org/officeDocument/2006/relationships/image" Target="../media/image11.png"/></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49.bin"/><Relationship Id="rId13" Type="http://schemas.openxmlformats.org/officeDocument/2006/relationships/image" Target="../media/image80.wmf"/><Relationship Id="rId3" Type="http://schemas.openxmlformats.org/officeDocument/2006/relationships/notesSlide" Target="../notesSlides/notesSlide36.xml"/><Relationship Id="rId7" Type="http://schemas.openxmlformats.org/officeDocument/2006/relationships/image" Target="../media/image104.png"/><Relationship Id="rId12" Type="http://schemas.openxmlformats.org/officeDocument/2006/relationships/oleObject" Target="../embeddings/oleObject51.bin"/><Relationship Id="rId2" Type="http://schemas.openxmlformats.org/officeDocument/2006/relationships/slideLayout" Target="../slideLayouts/slideLayout4.xml"/><Relationship Id="rId16" Type="http://schemas.openxmlformats.org/officeDocument/2006/relationships/image" Target="../media/image107.png"/><Relationship Id="rId1" Type="http://schemas.openxmlformats.org/officeDocument/2006/relationships/vmlDrawing" Target="../drawings/vmlDrawing17.vml"/><Relationship Id="rId6" Type="http://schemas.openxmlformats.org/officeDocument/2006/relationships/image" Target="../media/image103.png"/><Relationship Id="rId11" Type="http://schemas.openxmlformats.org/officeDocument/2006/relationships/image" Target="../media/image79.wmf"/><Relationship Id="rId5" Type="http://schemas.openxmlformats.org/officeDocument/2006/relationships/image" Target="../media/image11.png"/><Relationship Id="rId15" Type="http://schemas.openxmlformats.org/officeDocument/2006/relationships/image" Target="../media/image106.png"/><Relationship Id="rId10" Type="http://schemas.openxmlformats.org/officeDocument/2006/relationships/oleObject" Target="../embeddings/oleObject50.bin"/><Relationship Id="rId4" Type="http://schemas.openxmlformats.org/officeDocument/2006/relationships/image" Target="../media/image15.png"/><Relationship Id="rId9" Type="http://schemas.openxmlformats.org/officeDocument/2006/relationships/image" Target="../media/image78.wmf"/><Relationship Id="rId14" Type="http://schemas.openxmlformats.org/officeDocument/2006/relationships/image" Target="../media/image105.png"/></Relationships>
</file>

<file path=ppt/slides/_rels/slide37.xml.rels><?xml version="1.0" encoding="UTF-8" standalone="yes"?>
<Relationships xmlns="http://schemas.openxmlformats.org/package/2006/relationships"><Relationship Id="rId8" Type="http://schemas.openxmlformats.org/officeDocument/2006/relationships/image" Target="../media/image81.wmf"/><Relationship Id="rId13" Type="http://schemas.openxmlformats.org/officeDocument/2006/relationships/image" Target="../media/image112.png"/><Relationship Id="rId3" Type="http://schemas.openxmlformats.org/officeDocument/2006/relationships/notesSlide" Target="../notesSlides/notesSlide37.xml"/><Relationship Id="rId7" Type="http://schemas.openxmlformats.org/officeDocument/2006/relationships/oleObject" Target="../embeddings/oleObject52.bin"/><Relationship Id="rId12" Type="http://schemas.openxmlformats.org/officeDocument/2006/relationships/image" Target="../media/image83.wmf"/><Relationship Id="rId2" Type="http://schemas.openxmlformats.org/officeDocument/2006/relationships/slideLayout" Target="../slideLayouts/slideLayout4.xml"/><Relationship Id="rId16" Type="http://schemas.openxmlformats.org/officeDocument/2006/relationships/image" Target="../media/image561.png"/><Relationship Id="rId1" Type="http://schemas.openxmlformats.org/officeDocument/2006/relationships/vmlDrawing" Target="../drawings/vmlDrawing18.vml"/><Relationship Id="rId6" Type="http://schemas.openxmlformats.org/officeDocument/2006/relationships/image" Target="../media/image111.png"/><Relationship Id="rId11" Type="http://schemas.openxmlformats.org/officeDocument/2006/relationships/oleObject" Target="../embeddings/oleObject54.bin"/><Relationship Id="rId5" Type="http://schemas.openxmlformats.org/officeDocument/2006/relationships/image" Target="../media/image11.png"/><Relationship Id="rId15" Type="http://schemas.openxmlformats.org/officeDocument/2006/relationships/image" Target="../media/image550.png"/><Relationship Id="rId10" Type="http://schemas.openxmlformats.org/officeDocument/2006/relationships/image" Target="../media/image82.wmf"/><Relationship Id="rId4" Type="http://schemas.openxmlformats.org/officeDocument/2006/relationships/image" Target="../media/image15.png"/><Relationship Id="rId9" Type="http://schemas.openxmlformats.org/officeDocument/2006/relationships/oleObject" Target="../embeddings/oleObject53.bin"/><Relationship Id="rId14" Type="http://schemas.openxmlformats.org/officeDocument/2006/relationships/image" Target="../media/image540.png"/></Relationships>
</file>

<file path=ppt/slides/_rels/slide38.xml.rels><?xml version="1.0" encoding="UTF-8" standalone="yes"?>
<Relationships xmlns="http://schemas.openxmlformats.org/package/2006/relationships"><Relationship Id="rId8" Type="http://schemas.openxmlformats.org/officeDocument/2006/relationships/image" Target="../media/image560.png"/><Relationship Id="rId3" Type="http://schemas.openxmlformats.org/officeDocument/2006/relationships/notesSlide" Target="../notesSlides/notesSlide38.xml"/><Relationship Id="rId7" Type="http://schemas.openxmlformats.org/officeDocument/2006/relationships/image" Target="../media/image84.wmf"/><Relationship Id="rId2" Type="http://schemas.openxmlformats.org/officeDocument/2006/relationships/slideLayout" Target="../slideLayouts/slideLayout4.xml"/><Relationship Id="rId1" Type="http://schemas.openxmlformats.org/officeDocument/2006/relationships/vmlDrawing" Target="../drawings/vmlDrawing19.vml"/><Relationship Id="rId6" Type="http://schemas.openxmlformats.org/officeDocument/2006/relationships/oleObject" Target="../embeddings/oleObject55.bin"/><Relationship Id="rId5" Type="http://schemas.openxmlformats.org/officeDocument/2006/relationships/image" Target="../media/image11.png"/><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8" Type="http://schemas.openxmlformats.org/officeDocument/2006/relationships/image" Target="../media/image85.wmf"/><Relationship Id="rId13" Type="http://schemas.openxmlformats.org/officeDocument/2006/relationships/image" Target="../media/image86.wmf"/><Relationship Id="rId3" Type="http://schemas.openxmlformats.org/officeDocument/2006/relationships/notesSlide" Target="../notesSlides/notesSlide39.xml"/><Relationship Id="rId7" Type="http://schemas.openxmlformats.org/officeDocument/2006/relationships/oleObject" Target="../embeddings/oleObject56.bin"/><Relationship Id="rId12" Type="http://schemas.openxmlformats.org/officeDocument/2006/relationships/oleObject" Target="../embeddings/oleObject570.bin"/><Relationship Id="rId2" Type="http://schemas.openxmlformats.org/officeDocument/2006/relationships/slideLayout" Target="../slideLayouts/slideLayout4.xml"/><Relationship Id="rId1" Type="http://schemas.openxmlformats.org/officeDocument/2006/relationships/vmlDrawing" Target="../drawings/vmlDrawing20.vml"/><Relationship Id="rId6" Type="http://schemas.openxmlformats.org/officeDocument/2006/relationships/image" Target="../media/image116.png"/><Relationship Id="rId11" Type="http://schemas.openxmlformats.org/officeDocument/2006/relationships/image" Target="../media/image86.wmf"/><Relationship Id="rId5" Type="http://schemas.openxmlformats.org/officeDocument/2006/relationships/image" Target="../media/image11.png"/><Relationship Id="rId10" Type="http://schemas.openxmlformats.org/officeDocument/2006/relationships/oleObject" Target="../embeddings/oleObject57.bin"/><Relationship Id="rId4" Type="http://schemas.openxmlformats.org/officeDocument/2006/relationships/image" Target="../media/image15.png"/><Relationship Id="rId9" Type="http://schemas.openxmlformats.org/officeDocument/2006/relationships/image" Target="../media/image117.png"/><Relationship Id="rId14" Type="http://schemas.openxmlformats.org/officeDocument/2006/relationships/image" Target="../media/image118.png"/></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4.xml"/><Relationship Id="rId7" Type="http://schemas.openxmlformats.org/officeDocument/2006/relationships/image" Target="../media/image13.w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14.wmf"/></Relationships>
</file>

<file path=ppt/slides/_rels/slide4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40.xml"/><Relationship Id="rId7" Type="http://schemas.openxmlformats.org/officeDocument/2006/relationships/image" Target="../media/image88.wmf"/><Relationship Id="rId12" Type="http://schemas.openxmlformats.org/officeDocument/2006/relationships/image" Target="../media/image67.png"/><Relationship Id="rId2" Type="http://schemas.openxmlformats.org/officeDocument/2006/relationships/slideLayout" Target="../slideLayouts/slideLayout4.xml"/><Relationship Id="rId1" Type="http://schemas.openxmlformats.org/officeDocument/2006/relationships/vmlDrawing" Target="../drawings/vmlDrawing21.vml"/><Relationship Id="rId6" Type="http://schemas.openxmlformats.org/officeDocument/2006/relationships/oleObject" Target="../embeddings/oleObject59.bin"/><Relationship Id="rId11" Type="http://schemas.openxmlformats.org/officeDocument/2006/relationships/image" Target="../media/image630.png"/><Relationship Id="rId5" Type="http://schemas.openxmlformats.org/officeDocument/2006/relationships/image" Target="../media/image87.wmf"/><Relationship Id="rId10" Type="http://schemas.openxmlformats.org/officeDocument/2006/relationships/image" Target="../media/image62.png"/><Relationship Id="rId4" Type="http://schemas.openxmlformats.org/officeDocument/2006/relationships/oleObject" Target="../embeddings/oleObject58.bin"/><Relationship Id="rId9" Type="http://schemas.openxmlformats.org/officeDocument/2006/relationships/image" Target="../media/image11.png"/></Relationships>
</file>

<file path=ppt/slides/_rels/slide41.xml.rels><?xml version="1.0" encoding="UTF-8" standalone="yes"?>
<Relationships xmlns="http://schemas.openxmlformats.org/package/2006/relationships"><Relationship Id="rId8" Type="http://schemas.openxmlformats.org/officeDocument/2006/relationships/image" Target="../media/image89.wmf"/><Relationship Id="rId3" Type="http://schemas.openxmlformats.org/officeDocument/2006/relationships/notesSlide" Target="../notesSlides/notesSlide41.xml"/><Relationship Id="rId7" Type="http://schemas.openxmlformats.org/officeDocument/2006/relationships/oleObject" Target="../embeddings/oleObject60.bin"/><Relationship Id="rId2" Type="http://schemas.openxmlformats.org/officeDocument/2006/relationships/slideLayout" Target="../slideLayouts/slideLayout4.xml"/><Relationship Id="rId1" Type="http://schemas.openxmlformats.org/officeDocument/2006/relationships/vmlDrawing" Target="../drawings/vmlDrawing22.vml"/><Relationship Id="rId6" Type="http://schemas.openxmlformats.org/officeDocument/2006/relationships/image" Target="../media/image350.png"/><Relationship Id="rId5" Type="http://schemas.openxmlformats.org/officeDocument/2006/relationships/image" Target="../media/image11.png"/><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8" Type="http://schemas.openxmlformats.org/officeDocument/2006/relationships/image" Target="../media/image90.wmf"/><Relationship Id="rId3" Type="http://schemas.openxmlformats.org/officeDocument/2006/relationships/notesSlide" Target="../notesSlides/notesSlide42.xml"/><Relationship Id="rId7" Type="http://schemas.openxmlformats.org/officeDocument/2006/relationships/oleObject" Target="../embeddings/oleObject61.bin"/><Relationship Id="rId2" Type="http://schemas.openxmlformats.org/officeDocument/2006/relationships/slideLayout" Target="../slideLayouts/slideLayout4.xml"/><Relationship Id="rId1" Type="http://schemas.openxmlformats.org/officeDocument/2006/relationships/vmlDrawing" Target="../drawings/vmlDrawing23.vml"/><Relationship Id="rId6" Type="http://schemas.openxmlformats.org/officeDocument/2006/relationships/image" Target="../media/image370.png"/><Relationship Id="rId5" Type="http://schemas.openxmlformats.org/officeDocument/2006/relationships/image" Target="../media/image11.png"/><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44.xml.rels><?xml version="1.0" encoding="UTF-8" standalone="yes"?>
<Relationships xmlns="http://schemas.openxmlformats.org/package/2006/relationships"><Relationship Id="rId8" Type="http://schemas.openxmlformats.org/officeDocument/2006/relationships/image" Target="../media/image126.png"/><Relationship Id="rId13" Type="http://schemas.openxmlformats.org/officeDocument/2006/relationships/image" Target="../media/image94.PNG"/><Relationship Id="rId3" Type="http://schemas.openxmlformats.org/officeDocument/2006/relationships/image" Target="../media/image15.png"/><Relationship Id="rId7" Type="http://schemas.openxmlformats.org/officeDocument/2006/relationships/image" Target="../media/image125.png"/><Relationship Id="rId12" Type="http://schemas.openxmlformats.org/officeDocument/2006/relationships/image" Target="../media/image440.png"/><Relationship Id="rId2" Type="http://schemas.openxmlformats.org/officeDocument/2006/relationships/notesSlide" Target="../notesSlides/notesSlide44.xml"/><Relationship Id="rId1" Type="http://schemas.openxmlformats.org/officeDocument/2006/relationships/slideLayout" Target="../slideLayouts/slideLayout4.xml"/><Relationship Id="rId6" Type="http://schemas.openxmlformats.org/officeDocument/2006/relationships/image" Target="../media/image124.png"/><Relationship Id="rId11" Type="http://schemas.openxmlformats.org/officeDocument/2006/relationships/image" Target="../media/image360.png"/><Relationship Id="rId5" Type="http://schemas.openxmlformats.org/officeDocument/2006/relationships/image" Target="../media/image123.png"/><Relationship Id="rId10" Type="http://schemas.openxmlformats.org/officeDocument/2006/relationships/image" Target="../media/image2.png"/><Relationship Id="rId4" Type="http://schemas.openxmlformats.org/officeDocument/2006/relationships/image" Target="../media/image11.png"/><Relationship Id="rId9" Type="http://schemas.openxmlformats.org/officeDocument/2006/relationships/image" Target="../media/image10.png"/></Relationships>
</file>

<file path=ppt/slides/_rels/slide45.xml.rels><?xml version="1.0" encoding="UTF-8" standalone="yes"?>
<Relationships xmlns="http://schemas.openxmlformats.org/package/2006/relationships"><Relationship Id="rId8" Type="http://schemas.openxmlformats.org/officeDocument/2006/relationships/image" Target="../media/image126.png"/><Relationship Id="rId13" Type="http://schemas.openxmlformats.org/officeDocument/2006/relationships/image" Target="../media/image128.png"/><Relationship Id="rId3" Type="http://schemas.openxmlformats.org/officeDocument/2006/relationships/image" Target="../media/image15.png"/><Relationship Id="rId7" Type="http://schemas.openxmlformats.org/officeDocument/2006/relationships/image" Target="../media/image125.png"/><Relationship Id="rId12" Type="http://schemas.openxmlformats.org/officeDocument/2006/relationships/image" Target="../media/image440.png"/><Relationship Id="rId2" Type="http://schemas.openxmlformats.org/officeDocument/2006/relationships/notesSlide" Target="../notesSlides/notesSlide45.xml"/><Relationship Id="rId1" Type="http://schemas.openxmlformats.org/officeDocument/2006/relationships/slideLayout" Target="../slideLayouts/slideLayout4.xml"/><Relationship Id="rId6" Type="http://schemas.openxmlformats.org/officeDocument/2006/relationships/image" Target="../media/image124.png"/><Relationship Id="rId11" Type="http://schemas.openxmlformats.org/officeDocument/2006/relationships/image" Target="../media/image360.png"/><Relationship Id="rId5" Type="http://schemas.openxmlformats.org/officeDocument/2006/relationships/image" Target="../media/image123.png"/><Relationship Id="rId10" Type="http://schemas.openxmlformats.org/officeDocument/2006/relationships/image" Target="../media/image2.png"/><Relationship Id="rId4" Type="http://schemas.openxmlformats.org/officeDocument/2006/relationships/image" Target="../media/image11.png"/><Relationship Id="rId9" Type="http://schemas.openxmlformats.org/officeDocument/2006/relationships/image" Target="../media/image10.png"/></Relationships>
</file>

<file path=ppt/slides/_rels/slide46.xml.rels><?xml version="1.0" encoding="UTF-8" standalone="yes"?>
<Relationships xmlns="http://schemas.openxmlformats.org/package/2006/relationships"><Relationship Id="rId8" Type="http://schemas.openxmlformats.org/officeDocument/2006/relationships/image" Target="../media/image126.png"/><Relationship Id="rId13" Type="http://schemas.openxmlformats.org/officeDocument/2006/relationships/image" Target="../media/image128.png"/><Relationship Id="rId3" Type="http://schemas.openxmlformats.org/officeDocument/2006/relationships/image" Target="../media/image15.png"/><Relationship Id="rId7" Type="http://schemas.openxmlformats.org/officeDocument/2006/relationships/image" Target="../media/image125.png"/><Relationship Id="rId12" Type="http://schemas.openxmlformats.org/officeDocument/2006/relationships/image" Target="../media/image440.png"/><Relationship Id="rId2" Type="http://schemas.openxmlformats.org/officeDocument/2006/relationships/notesSlide" Target="../notesSlides/notesSlide46.xml"/><Relationship Id="rId1" Type="http://schemas.openxmlformats.org/officeDocument/2006/relationships/slideLayout" Target="../slideLayouts/slideLayout4.xml"/><Relationship Id="rId6" Type="http://schemas.openxmlformats.org/officeDocument/2006/relationships/image" Target="../media/image124.png"/><Relationship Id="rId11" Type="http://schemas.openxmlformats.org/officeDocument/2006/relationships/image" Target="../media/image360.png"/><Relationship Id="rId5" Type="http://schemas.openxmlformats.org/officeDocument/2006/relationships/image" Target="../media/image123.png"/><Relationship Id="rId10" Type="http://schemas.openxmlformats.org/officeDocument/2006/relationships/image" Target="../media/image2.png"/><Relationship Id="rId4" Type="http://schemas.openxmlformats.org/officeDocument/2006/relationships/image" Target="../media/image11.png"/><Relationship Id="rId9" Type="http://schemas.openxmlformats.org/officeDocument/2006/relationships/image" Target="../media/image10.png"/><Relationship Id="rId14" Type="http://schemas.openxmlformats.org/officeDocument/2006/relationships/image" Target="../media/image98.PNG"/></Relationships>
</file>

<file path=ppt/slides/_rels/slide47.xml.rels><?xml version="1.0" encoding="UTF-8" standalone="yes"?>
<Relationships xmlns="http://schemas.openxmlformats.org/package/2006/relationships"><Relationship Id="rId8" Type="http://schemas.openxmlformats.org/officeDocument/2006/relationships/image" Target="../media/image126.png"/><Relationship Id="rId18" Type="http://schemas.openxmlformats.org/officeDocument/2006/relationships/image" Target="../media/image2.png"/><Relationship Id="rId3" Type="http://schemas.openxmlformats.org/officeDocument/2006/relationships/image" Target="../media/image15.png"/><Relationship Id="rId21" Type="http://schemas.openxmlformats.org/officeDocument/2006/relationships/image" Target="../media/image128.png"/><Relationship Id="rId7" Type="http://schemas.openxmlformats.org/officeDocument/2006/relationships/image" Target="../media/image125.png"/><Relationship Id="rId12" Type="http://schemas.openxmlformats.org/officeDocument/2006/relationships/image" Target="../media/image133.png"/><Relationship Id="rId17" Type="http://schemas.openxmlformats.org/officeDocument/2006/relationships/image" Target="../media/image10.png"/><Relationship Id="rId2" Type="http://schemas.openxmlformats.org/officeDocument/2006/relationships/notesSlide" Target="../notesSlides/notesSlide47.xml"/><Relationship Id="rId16" Type="http://schemas.openxmlformats.org/officeDocument/2006/relationships/image" Target="../media/image14.png"/><Relationship Id="rId20" Type="http://schemas.openxmlformats.org/officeDocument/2006/relationships/image" Target="../media/image440.png"/><Relationship Id="rId1" Type="http://schemas.openxmlformats.org/officeDocument/2006/relationships/slideLayout" Target="../slideLayouts/slideLayout4.xml"/><Relationship Id="rId6" Type="http://schemas.openxmlformats.org/officeDocument/2006/relationships/image" Target="../media/image124.png"/><Relationship Id="rId11" Type="http://schemas.openxmlformats.org/officeDocument/2006/relationships/image" Target="../media/image132.png"/><Relationship Id="rId5" Type="http://schemas.openxmlformats.org/officeDocument/2006/relationships/image" Target="../media/image123.png"/><Relationship Id="rId15" Type="http://schemas.openxmlformats.org/officeDocument/2006/relationships/image" Target="../media/image13.png"/><Relationship Id="rId10" Type="http://schemas.openxmlformats.org/officeDocument/2006/relationships/image" Target="../media/image131.png"/><Relationship Id="rId19" Type="http://schemas.openxmlformats.org/officeDocument/2006/relationships/image" Target="../media/image360.png"/><Relationship Id="rId4" Type="http://schemas.openxmlformats.org/officeDocument/2006/relationships/image" Target="../media/image11.png"/><Relationship Id="rId9" Type="http://schemas.openxmlformats.org/officeDocument/2006/relationships/image" Target="../media/image130.png"/></Relationships>
</file>

<file path=ppt/slides/_rels/slide48.xml.rels><?xml version="1.0" encoding="UTF-8" standalone="yes"?>
<Relationships xmlns="http://schemas.openxmlformats.org/package/2006/relationships"><Relationship Id="rId8" Type="http://schemas.openxmlformats.org/officeDocument/2006/relationships/image" Target="../media/image126.png"/><Relationship Id="rId18" Type="http://schemas.openxmlformats.org/officeDocument/2006/relationships/image" Target="../media/image2.png"/><Relationship Id="rId3" Type="http://schemas.openxmlformats.org/officeDocument/2006/relationships/image" Target="../media/image15.png"/><Relationship Id="rId21" Type="http://schemas.openxmlformats.org/officeDocument/2006/relationships/image" Target="../media/image128.png"/><Relationship Id="rId7" Type="http://schemas.openxmlformats.org/officeDocument/2006/relationships/image" Target="../media/image125.png"/><Relationship Id="rId12" Type="http://schemas.openxmlformats.org/officeDocument/2006/relationships/image" Target="../media/image133.png"/><Relationship Id="rId17" Type="http://schemas.openxmlformats.org/officeDocument/2006/relationships/image" Target="../media/image10.png"/><Relationship Id="rId2" Type="http://schemas.openxmlformats.org/officeDocument/2006/relationships/notesSlide" Target="../notesSlides/notesSlide48.xml"/><Relationship Id="rId16" Type="http://schemas.openxmlformats.org/officeDocument/2006/relationships/image" Target="../media/image14.png"/><Relationship Id="rId20" Type="http://schemas.openxmlformats.org/officeDocument/2006/relationships/image" Target="../media/image440.png"/><Relationship Id="rId1" Type="http://schemas.openxmlformats.org/officeDocument/2006/relationships/slideLayout" Target="../slideLayouts/slideLayout4.xml"/><Relationship Id="rId6" Type="http://schemas.openxmlformats.org/officeDocument/2006/relationships/image" Target="../media/image124.png"/><Relationship Id="rId11" Type="http://schemas.openxmlformats.org/officeDocument/2006/relationships/image" Target="../media/image132.png"/><Relationship Id="rId5" Type="http://schemas.openxmlformats.org/officeDocument/2006/relationships/image" Target="../media/image123.png"/><Relationship Id="rId15" Type="http://schemas.openxmlformats.org/officeDocument/2006/relationships/image" Target="../media/image13.png"/><Relationship Id="rId10" Type="http://schemas.openxmlformats.org/officeDocument/2006/relationships/image" Target="../media/image131.png"/><Relationship Id="rId19" Type="http://schemas.openxmlformats.org/officeDocument/2006/relationships/image" Target="../media/image360.png"/><Relationship Id="rId4" Type="http://schemas.openxmlformats.org/officeDocument/2006/relationships/image" Target="../media/image11.png"/><Relationship Id="rId9" Type="http://schemas.openxmlformats.org/officeDocument/2006/relationships/image" Target="../media/image130.png"/><Relationship Id="rId22" Type="http://schemas.openxmlformats.org/officeDocument/2006/relationships/image" Target="../media/image99.PNG"/></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8" Type="http://schemas.openxmlformats.org/officeDocument/2006/relationships/image" Target="../media/image138.png"/><Relationship Id="rId3" Type="http://schemas.openxmlformats.org/officeDocument/2006/relationships/notesSlide" Target="../notesSlides/notesSlide50.xml"/><Relationship Id="rId7" Type="http://schemas.openxmlformats.org/officeDocument/2006/relationships/image" Target="../media/image137.png"/><Relationship Id="rId2" Type="http://schemas.openxmlformats.org/officeDocument/2006/relationships/slideLayout" Target="../slideLayouts/slideLayout4.xml"/><Relationship Id="rId1" Type="http://schemas.openxmlformats.org/officeDocument/2006/relationships/vmlDrawing" Target="../drawings/vmlDrawing24.vml"/><Relationship Id="rId6" Type="http://schemas.openxmlformats.org/officeDocument/2006/relationships/image" Target="../media/image11.png"/><Relationship Id="rId5" Type="http://schemas.openxmlformats.org/officeDocument/2006/relationships/image" Target="../media/image15.png"/><Relationship Id="rId10" Type="http://schemas.openxmlformats.org/officeDocument/2006/relationships/image" Target="../media/image100.wmf"/><Relationship Id="rId4" Type="http://schemas.openxmlformats.org/officeDocument/2006/relationships/image" Target="../media/image101.png"/><Relationship Id="rId9" Type="http://schemas.openxmlformats.org/officeDocument/2006/relationships/oleObject" Target="../embeddings/oleObject62.bin"/></Relationships>
</file>

<file path=ppt/slides/_rels/slide51.xml.rels><?xml version="1.0" encoding="UTF-8" standalone="yes"?>
<Relationships xmlns="http://schemas.openxmlformats.org/package/2006/relationships"><Relationship Id="rId8" Type="http://schemas.openxmlformats.org/officeDocument/2006/relationships/image" Target="../media/image780.png"/><Relationship Id="rId3" Type="http://schemas.openxmlformats.org/officeDocument/2006/relationships/image" Target="../media/image102.png"/><Relationship Id="rId7" Type="http://schemas.openxmlformats.org/officeDocument/2006/relationships/image" Target="../media/image770.png"/><Relationship Id="rId2" Type="http://schemas.openxmlformats.org/officeDocument/2006/relationships/notesSlide" Target="../notesSlides/notesSlide51.xml"/><Relationship Id="rId1" Type="http://schemas.openxmlformats.org/officeDocument/2006/relationships/slideLayout" Target="../slideLayouts/slideLayout4.xml"/><Relationship Id="rId6" Type="http://schemas.openxmlformats.org/officeDocument/2006/relationships/image" Target="../media/image75.png"/><Relationship Id="rId5" Type="http://schemas.openxmlformats.org/officeDocument/2006/relationships/image" Target="../media/image11.png"/><Relationship Id="rId4" Type="http://schemas.openxmlformats.org/officeDocument/2006/relationships/image" Target="../media/image15.png"/><Relationship Id="rId9" Type="http://schemas.openxmlformats.org/officeDocument/2006/relationships/image" Target="../media/image790.png"/></Relationships>
</file>

<file path=ppt/slides/_rels/slide52.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108.png"/><Relationship Id="rId7" Type="http://schemas.openxmlformats.org/officeDocument/2006/relationships/image" Target="../media/image77.png"/><Relationship Id="rId2" Type="http://schemas.openxmlformats.org/officeDocument/2006/relationships/notesSlide" Target="../notesSlides/notesSlide52.xml"/><Relationship Id="rId1" Type="http://schemas.openxmlformats.org/officeDocument/2006/relationships/slideLayout" Target="../slideLayouts/slideLayout4.xml"/><Relationship Id="rId6" Type="http://schemas.openxmlformats.org/officeDocument/2006/relationships/image" Target="../media/image820.png"/><Relationship Id="rId11" Type="http://schemas.openxmlformats.org/officeDocument/2006/relationships/image" Target="../media/image83.png"/><Relationship Id="rId5" Type="http://schemas.openxmlformats.org/officeDocument/2006/relationships/image" Target="../media/image11.png"/><Relationship Id="rId10" Type="http://schemas.openxmlformats.org/officeDocument/2006/relationships/image" Target="../media/image821.png"/><Relationship Id="rId4" Type="http://schemas.openxmlformats.org/officeDocument/2006/relationships/image" Target="../media/image15.png"/><Relationship Id="rId9" Type="http://schemas.openxmlformats.org/officeDocument/2006/relationships/image" Target="../media/image810.png"/></Relationships>
</file>

<file path=ppt/slides/_rels/slide53.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15.png"/><Relationship Id="rId7" Type="http://schemas.openxmlformats.org/officeDocument/2006/relationships/image" Target="../media/image114.png"/><Relationship Id="rId2" Type="http://schemas.openxmlformats.org/officeDocument/2006/relationships/notesSlide" Target="../notesSlides/notesSlide53.xml"/><Relationship Id="rId1" Type="http://schemas.openxmlformats.org/officeDocument/2006/relationships/slideLayout" Target="../slideLayouts/slideLayout4.xml"/><Relationship Id="rId6" Type="http://schemas.openxmlformats.org/officeDocument/2006/relationships/image" Target="../media/image113.png"/><Relationship Id="rId11" Type="http://schemas.openxmlformats.org/officeDocument/2006/relationships/image" Target="../media/image119.png"/><Relationship Id="rId5" Type="http://schemas.openxmlformats.org/officeDocument/2006/relationships/image" Target="../media/image109.png"/><Relationship Id="rId10" Type="http://schemas.openxmlformats.org/officeDocument/2006/relationships/image" Target="../media/image10.jpeg"/><Relationship Id="rId4" Type="http://schemas.openxmlformats.org/officeDocument/2006/relationships/image" Target="../media/image11.png"/><Relationship Id="rId9" Type="http://schemas.openxmlformats.org/officeDocument/2006/relationships/image" Target="../media/image32.png"/></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4.xml"/><Relationship Id="rId1" Type="http://schemas.openxmlformats.org/officeDocument/2006/relationships/slideLayout" Target="../slideLayouts/slideLayout4.xml"/><Relationship Id="rId5" Type="http://schemas.openxmlformats.org/officeDocument/2006/relationships/image" Target="../media/image146.png"/><Relationship Id="rId4" Type="http://schemas.openxmlformats.org/officeDocument/2006/relationships/image" Target="../media/image11.png"/></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5.xml"/><Relationship Id="rId1" Type="http://schemas.openxmlformats.org/officeDocument/2006/relationships/slideLayout" Target="../slideLayouts/slideLayout4.xml"/><Relationship Id="rId5" Type="http://schemas.openxmlformats.org/officeDocument/2006/relationships/image" Target="../media/image120.png"/><Relationship Id="rId4" Type="http://schemas.openxmlformats.org/officeDocument/2006/relationships/image" Target="../media/image11.png"/></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6.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57.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8.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59.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7.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34.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34.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8" Type="http://schemas.openxmlformats.org/officeDocument/2006/relationships/oleObject" Target="../embeddings/oleObject64.bin"/><Relationship Id="rId13" Type="http://schemas.openxmlformats.org/officeDocument/2006/relationships/image" Target="../media/image48.wmf"/><Relationship Id="rId18" Type="http://schemas.openxmlformats.org/officeDocument/2006/relationships/oleObject" Target="../embeddings/oleObject69.bin"/><Relationship Id="rId3" Type="http://schemas.openxmlformats.org/officeDocument/2006/relationships/notesSlide" Target="../notesSlides/notesSlide59.xml"/><Relationship Id="rId21" Type="http://schemas.openxmlformats.org/officeDocument/2006/relationships/image" Target="../media/image50.wmf"/><Relationship Id="rId7" Type="http://schemas.openxmlformats.org/officeDocument/2006/relationships/image" Target="../media/image45.wmf"/><Relationship Id="rId12" Type="http://schemas.openxmlformats.org/officeDocument/2006/relationships/oleObject" Target="../embeddings/oleObject66.bin"/><Relationship Id="rId17" Type="http://schemas.openxmlformats.org/officeDocument/2006/relationships/image" Target="../media/image137.wmf"/><Relationship Id="rId2" Type="http://schemas.openxmlformats.org/officeDocument/2006/relationships/slideLayout" Target="../slideLayouts/slideLayout8.xml"/><Relationship Id="rId16" Type="http://schemas.openxmlformats.org/officeDocument/2006/relationships/oleObject" Target="../embeddings/oleObject68.bin"/><Relationship Id="rId20" Type="http://schemas.openxmlformats.org/officeDocument/2006/relationships/oleObject" Target="../embeddings/oleObject70.bin"/><Relationship Id="rId1" Type="http://schemas.openxmlformats.org/officeDocument/2006/relationships/vmlDrawing" Target="../drawings/vmlDrawing25.vml"/><Relationship Id="rId6" Type="http://schemas.openxmlformats.org/officeDocument/2006/relationships/oleObject" Target="../embeddings/oleObject63.bin"/><Relationship Id="rId11" Type="http://schemas.openxmlformats.org/officeDocument/2006/relationships/image" Target="../media/image47.wmf"/><Relationship Id="rId5" Type="http://schemas.openxmlformats.org/officeDocument/2006/relationships/image" Target="../media/image11.png"/><Relationship Id="rId15" Type="http://schemas.openxmlformats.org/officeDocument/2006/relationships/image" Target="../media/image136.wmf"/><Relationship Id="rId10" Type="http://schemas.openxmlformats.org/officeDocument/2006/relationships/oleObject" Target="../embeddings/oleObject65.bin"/><Relationship Id="rId19" Type="http://schemas.openxmlformats.org/officeDocument/2006/relationships/image" Target="../media/image49.wmf"/><Relationship Id="rId4" Type="http://schemas.openxmlformats.org/officeDocument/2006/relationships/image" Target="../media/image15.png"/><Relationship Id="rId9" Type="http://schemas.openxmlformats.org/officeDocument/2006/relationships/image" Target="../media/image46.wmf"/><Relationship Id="rId14" Type="http://schemas.openxmlformats.org/officeDocument/2006/relationships/oleObject" Target="../embeddings/oleObject67.bin"/></Relationships>
</file>

<file path=ppt/slides/_rels/slide67.xml.rels><?xml version="1.0" encoding="UTF-8" standalone="yes"?>
<Relationships xmlns="http://schemas.openxmlformats.org/package/2006/relationships"><Relationship Id="rId8" Type="http://schemas.openxmlformats.org/officeDocument/2006/relationships/oleObject" Target="../embeddings/oleObject72.bin"/><Relationship Id="rId13" Type="http://schemas.openxmlformats.org/officeDocument/2006/relationships/image" Target="../media/image54.wmf"/><Relationship Id="rId18" Type="http://schemas.openxmlformats.org/officeDocument/2006/relationships/oleObject" Target="../embeddings/oleObject77.bin"/><Relationship Id="rId3" Type="http://schemas.openxmlformats.org/officeDocument/2006/relationships/notesSlide" Target="../notesSlides/notesSlide60.xml"/><Relationship Id="rId21" Type="http://schemas.openxmlformats.org/officeDocument/2006/relationships/image" Target="../media/image56.wmf"/><Relationship Id="rId7" Type="http://schemas.openxmlformats.org/officeDocument/2006/relationships/image" Target="../media/image51.wmf"/><Relationship Id="rId12" Type="http://schemas.openxmlformats.org/officeDocument/2006/relationships/oleObject" Target="../embeddings/oleObject74.bin"/><Relationship Id="rId17" Type="http://schemas.openxmlformats.org/officeDocument/2006/relationships/image" Target="../media/image139.wmf"/><Relationship Id="rId2" Type="http://schemas.openxmlformats.org/officeDocument/2006/relationships/slideLayout" Target="../slideLayouts/slideLayout8.xml"/><Relationship Id="rId16" Type="http://schemas.openxmlformats.org/officeDocument/2006/relationships/oleObject" Target="../embeddings/oleObject76.bin"/><Relationship Id="rId20" Type="http://schemas.openxmlformats.org/officeDocument/2006/relationships/oleObject" Target="../embeddings/oleObject78.bin"/><Relationship Id="rId1" Type="http://schemas.openxmlformats.org/officeDocument/2006/relationships/vmlDrawing" Target="../drawings/vmlDrawing26.vml"/><Relationship Id="rId6" Type="http://schemas.openxmlformats.org/officeDocument/2006/relationships/oleObject" Target="../embeddings/oleObject71.bin"/><Relationship Id="rId11" Type="http://schemas.openxmlformats.org/officeDocument/2006/relationships/image" Target="../media/image53.wmf"/><Relationship Id="rId5" Type="http://schemas.openxmlformats.org/officeDocument/2006/relationships/image" Target="../media/image11.png"/><Relationship Id="rId15" Type="http://schemas.openxmlformats.org/officeDocument/2006/relationships/image" Target="../media/image138.wmf"/><Relationship Id="rId10" Type="http://schemas.openxmlformats.org/officeDocument/2006/relationships/oleObject" Target="../embeddings/oleObject73.bin"/><Relationship Id="rId19" Type="http://schemas.openxmlformats.org/officeDocument/2006/relationships/image" Target="../media/image55.wmf"/><Relationship Id="rId4" Type="http://schemas.openxmlformats.org/officeDocument/2006/relationships/image" Target="../media/image15.png"/><Relationship Id="rId9" Type="http://schemas.openxmlformats.org/officeDocument/2006/relationships/image" Target="../media/image52.wmf"/><Relationship Id="rId14" Type="http://schemas.openxmlformats.org/officeDocument/2006/relationships/oleObject" Target="../embeddings/oleObject75.bin"/></Relationships>
</file>

<file path=ppt/slides/_rels/slide68.xml.rels><?xml version="1.0" encoding="UTF-8" standalone="yes"?>
<Relationships xmlns="http://schemas.openxmlformats.org/package/2006/relationships"><Relationship Id="rId8" Type="http://schemas.openxmlformats.org/officeDocument/2006/relationships/oleObject" Target="../embeddings/oleObject80.bin"/><Relationship Id="rId13" Type="http://schemas.openxmlformats.org/officeDocument/2006/relationships/image" Target="../media/image60.wmf"/><Relationship Id="rId18" Type="http://schemas.openxmlformats.org/officeDocument/2006/relationships/oleObject" Target="../embeddings/oleObject85.bin"/><Relationship Id="rId3" Type="http://schemas.openxmlformats.org/officeDocument/2006/relationships/notesSlide" Target="../notesSlides/notesSlide61.xml"/><Relationship Id="rId21" Type="http://schemas.openxmlformats.org/officeDocument/2006/relationships/image" Target="../media/image62.wmf"/><Relationship Id="rId7" Type="http://schemas.openxmlformats.org/officeDocument/2006/relationships/image" Target="../media/image57.wmf"/><Relationship Id="rId12" Type="http://schemas.openxmlformats.org/officeDocument/2006/relationships/oleObject" Target="../embeddings/oleObject82.bin"/><Relationship Id="rId17" Type="http://schemas.openxmlformats.org/officeDocument/2006/relationships/image" Target="../media/image141.wmf"/><Relationship Id="rId2" Type="http://schemas.openxmlformats.org/officeDocument/2006/relationships/slideLayout" Target="../slideLayouts/slideLayout8.xml"/><Relationship Id="rId16" Type="http://schemas.openxmlformats.org/officeDocument/2006/relationships/oleObject" Target="../embeddings/oleObject84.bin"/><Relationship Id="rId20" Type="http://schemas.openxmlformats.org/officeDocument/2006/relationships/oleObject" Target="../embeddings/oleObject86.bin"/><Relationship Id="rId1" Type="http://schemas.openxmlformats.org/officeDocument/2006/relationships/vmlDrawing" Target="../drawings/vmlDrawing27.vml"/><Relationship Id="rId6" Type="http://schemas.openxmlformats.org/officeDocument/2006/relationships/oleObject" Target="../embeddings/oleObject79.bin"/><Relationship Id="rId11" Type="http://schemas.openxmlformats.org/officeDocument/2006/relationships/image" Target="../media/image59.wmf"/><Relationship Id="rId5" Type="http://schemas.openxmlformats.org/officeDocument/2006/relationships/image" Target="../media/image11.png"/><Relationship Id="rId15" Type="http://schemas.openxmlformats.org/officeDocument/2006/relationships/image" Target="../media/image140.wmf"/><Relationship Id="rId10" Type="http://schemas.openxmlformats.org/officeDocument/2006/relationships/oleObject" Target="../embeddings/oleObject81.bin"/><Relationship Id="rId19" Type="http://schemas.openxmlformats.org/officeDocument/2006/relationships/image" Target="../media/image61.wmf"/><Relationship Id="rId4" Type="http://schemas.openxmlformats.org/officeDocument/2006/relationships/image" Target="../media/image15.png"/><Relationship Id="rId9" Type="http://schemas.openxmlformats.org/officeDocument/2006/relationships/image" Target="../media/image58.wmf"/><Relationship Id="rId14" Type="http://schemas.openxmlformats.org/officeDocument/2006/relationships/oleObject" Target="../embeddings/oleObject83.bin"/></Relationships>
</file>

<file path=ppt/slides/_rels/slide69.xml.rels><?xml version="1.0" encoding="UTF-8" standalone="yes"?>
<Relationships xmlns="http://schemas.openxmlformats.org/package/2006/relationships"><Relationship Id="rId8" Type="http://schemas.openxmlformats.org/officeDocument/2006/relationships/oleObject" Target="../embeddings/oleObject88.bin"/><Relationship Id="rId13" Type="http://schemas.openxmlformats.org/officeDocument/2006/relationships/image" Target="../media/image66.wmf"/><Relationship Id="rId18" Type="http://schemas.openxmlformats.org/officeDocument/2006/relationships/oleObject" Target="../embeddings/oleObject93.bin"/><Relationship Id="rId3" Type="http://schemas.openxmlformats.org/officeDocument/2006/relationships/notesSlide" Target="../notesSlides/notesSlide62.xml"/><Relationship Id="rId21" Type="http://schemas.openxmlformats.org/officeDocument/2006/relationships/image" Target="../media/image68.wmf"/><Relationship Id="rId7" Type="http://schemas.openxmlformats.org/officeDocument/2006/relationships/image" Target="../media/image63.wmf"/><Relationship Id="rId12" Type="http://schemas.openxmlformats.org/officeDocument/2006/relationships/oleObject" Target="../embeddings/oleObject90.bin"/><Relationship Id="rId17" Type="http://schemas.openxmlformats.org/officeDocument/2006/relationships/image" Target="../media/image143.wmf"/><Relationship Id="rId2" Type="http://schemas.openxmlformats.org/officeDocument/2006/relationships/slideLayout" Target="../slideLayouts/slideLayout8.xml"/><Relationship Id="rId16" Type="http://schemas.openxmlformats.org/officeDocument/2006/relationships/oleObject" Target="../embeddings/oleObject92.bin"/><Relationship Id="rId20" Type="http://schemas.openxmlformats.org/officeDocument/2006/relationships/oleObject" Target="../embeddings/oleObject94.bin"/><Relationship Id="rId1" Type="http://schemas.openxmlformats.org/officeDocument/2006/relationships/vmlDrawing" Target="../drawings/vmlDrawing28.vml"/><Relationship Id="rId6" Type="http://schemas.openxmlformats.org/officeDocument/2006/relationships/oleObject" Target="../embeddings/oleObject87.bin"/><Relationship Id="rId11" Type="http://schemas.openxmlformats.org/officeDocument/2006/relationships/image" Target="../media/image65.wmf"/><Relationship Id="rId5" Type="http://schemas.openxmlformats.org/officeDocument/2006/relationships/image" Target="../media/image11.png"/><Relationship Id="rId15" Type="http://schemas.openxmlformats.org/officeDocument/2006/relationships/image" Target="../media/image142.wmf"/><Relationship Id="rId10" Type="http://schemas.openxmlformats.org/officeDocument/2006/relationships/oleObject" Target="../embeddings/oleObject89.bin"/><Relationship Id="rId19" Type="http://schemas.openxmlformats.org/officeDocument/2006/relationships/image" Target="../media/image67.wmf"/><Relationship Id="rId4" Type="http://schemas.openxmlformats.org/officeDocument/2006/relationships/image" Target="../media/image15.png"/><Relationship Id="rId9" Type="http://schemas.openxmlformats.org/officeDocument/2006/relationships/image" Target="../media/image64.wmf"/><Relationship Id="rId14" Type="http://schemas.openxmlformats.org/officeDocument/2006/relationships/oleObject" Target="../embeddings/oleObject91.bin"/></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7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3.xml"/><Relationship Id="rId1" Type="http://schemas.openxmlformats.org/officeDocument/2006/relationships/slideLayout" Target="../slideLayouts/slideLayout8.xml"/><Relationship Id="rId6" Type="http://schemas.openxmlformats.org/officeDocument/2006/relationships/image" Target="../media/image144.png"/><Relationship Id="rId5" Type="http://schemas.openxmlformats.org/officeDocument/2006/relationships/image" Target="../media/image99.PNG"/><Relationship Id="rId4" Type="http://schemas.openxmlformats.org/officeDocument/2006/relationships/image" Target="../media/image11.png"/></Relationships>
</file>

<file path=ppt/slides/_rels/slide71.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64.xml"/><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11.png"/></Relationships>
</file>

<file path=ppt/slides/_rels/slide72.xml.rels><?xml version="1.0" encoding="UTF-8" standalone="yes"?>
<Relationships xmlns="http://schemas.openxmlformats.org/package/2006/relationships"><Relationship Id="rId8" Type="http://schemas.openxmlformats.org/officeDocument/2006/relationships/image" Target="../media/image222.png"/><Relationship Id="rId3" Type="http://schemas.openxmlformats.org/officeDocument/2006/relationships/image" Target="../media/image11.png"/><Relationship Id="rId7" Type="http://schemas.openxmlformats.org/officeDocument/2006/relationships/image" Target="../media/image212.png"/><Relationship Id="rId2" Type="http://schemas.openxmlformats.org/officeDocument/2006/relationships/notesSlide" Target="../notesSlides/notesSlide65.xml"/><Relationship Id="rId1" Type="http://schemas.openxmlformats.org/officeDocument/2006/relationships/slideLayout" Target="../slideLayouts/slideLayout10.xml"/><Relationship Id="rId6" Type="http://schemas.openxmlformats.org/officeDocument/2006/relationships/image" Target="../media/image148.png"/><Relationship Id="rId5" Type="http://schemas.openxmlformats.org/officeDocument/2006/relationships/image" Target="../media/image147.png"/><Relationship Id="rId10" Type="http://schemas.openxmlformats.org/officeDocument/2006/relationships/image" Target="../media/image151.png"/><Relationship Id="rId4" Type="http://schemas.openxmlformats.org/officeDocument/2006/relationships/image" Target="../media/image12.png"/><Relationship Id="rId9" Type="http://schemas.openxmlformats.org/officeDocument/2006/relationships/image" Target="../media/image149.png"/></Relationships>
</file>

<file path=ppt/slides/_rels/slide73.xml.rels><?xml version="1.0" encoding="UTF-8" standalone="yes"?>
<Relationships xmlns="http://schemas.openxmlformats.org/package/2006/relationships"><Relationship Id="rId8" Type="http://schemas.openxmlformats.org/officeDocument/2006/relationships/image" Target="../media/image222.png"/><Relationship Id="rId3" Type="http://schemas.openxmlformats.org/officeDocument/2006/relationships/image" Target="../media/image11.png"/><Relationship Id="rId7" Type="http://schemas.openxmlformats.org/officeDocument/2006/relationships/image" Target="../media/image212.png"/><Relationship Id="rId2" Type="http://schemas.openxmlformats.org/officeDocument/2006/relationships/notesSlide" Target="../notesSlides/notesSlide66.xml"/><Relationship Id="rId1" Type="http://schemas.openxmlformats.org/officeDocument/2006/relationships/slideLayout" Target="../slideLayouts/slideLayout10.xml"/><Relationship Id="rId6" Type="http://schemas.openxmlformats.org/officeDocument/2006/relationships/image" Target="../media/image148.png"/><Relationship Id="rId5" Type="http://schemas.openxmlformats.org/officeDocument/2006/relationships/image" Target="../media/image147.png"/><Relationship Id="rId10" Type="http://schemas.openxmlformats.org/officeDocument/2006/relationships/image" Target="../media/image66.png"/><Relationship Id="rId4" Type="http://schemas.openxmlformats.org/officeDocument/2006/relationships/image" Target="../media/image12.png"/><Relationship Id="rId9" Type="http://schemas.openxmlformats.org/officeDocument/2006/relationships/image" Target="../media/image15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80.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1.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그림 5">
            <a:extLst>
              <a:ext uri="{FF2B5EF4-FFF2-40B4-BE49-F238E27FC236}">
                <a16:creationId xmlns="" xmlns:a16="http://schemas.microsoft.com/office/drawing/2014/main" id="{CB836EC5-5E44-4CF2-A343-60B70D735A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2643336"/>
            <a:ext cx="12193588" cy="421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직사각형 13">
            <a:extLst>
              <a:ext uri="{FF2B5EF4-FFF2-40B4-BE49-F238E27FC236}">
                <a16:creationId xmlns="" xmlns:a16="http://schemas.microsoft.com/office/drawing/2014/main" id="{5BA9607C-4808-4449-A4E0-A9346CEB49BD}"/>
              </a:ext>
            </a:extLst>
          </p:cNvPr>
          <p:cNvSpPr/>
          <p:nvPr/>
        </p:nvSpPr>
        <p:spPr>
          <a:xfrm>
            <a:off x="1532965" y="423418"/>
            <a:ext cx="9144000" cy="1997470"/>
          </a:xfrm>
          <a:prstGeom prst="rect">
            <a:avLst/>
          </a:prstGeom>
        </p:spPr>
        <p:txBody>
          <a:bodyPr>
            <a:spAutoFit/>
          </a:bodyPr>
          <a:lstStyle/>
          <a:p>
            <a:pPr algn="ctr">
              <a:lnSpc>
                <a:spcPct val="110000"/>
              </a:lnSpc>
              <a:spcBef>
                <a:spcPts val="600"/>
              </a:spcBef>
              <a:defRPr/>
            </a:pPr>
            <a:r>
              <a:rPr lang="en-US" altLang="ko-KR" sz="3600" b="1" dirty="0">
                <a:solidFill>
                  <a:schemeClr val="accent1"/>
                </a:solidFill>
                <a:effectLst>
                  <a:outerShdw blurRad="38100" dist="38100" dir="2700000" algn="tl">
                    <a:srgbClr val="000000">
                      <a:alpha val="43137"/>
                    </a:srgbClr>
                  </a:outerShdw>
                </a:effectLst>
                <a:latin typeface="+mj-ea"/>
                <a:ea typeface="+mj-ea"/>
              </a:rPr>
              <a:t>Experimental </a:t>
            </a:r>
            <a:r>
              <a:rPr lang="en-US" altLang="ko-KR" sz="3600" b="1" dirty="0" smtClean="0">
                <a:solidFill>
                  <a:schemeClr val="accent1"/>
                </a:solidFill>
                <a:effectLst>
                  <a:outerShdw blurRad="38100" dist="38100" dir="2700000" algn="tl">
                    <a:srgbClr val="000000">
                      <a:alpha val="43137"/>
                    </a:srgbClr>
                  </a:outerShdw>
                </a:effectLst>
                <a:latin typeface="+mj-ea"/>
                <a:ea typeface="+mj-ea"/>
              </a:rPr>
              <a:t>Approach </a:t>
            </a:r>
            <a:r>
              <a:rPr lang="en-US" altLang="ko-KR" sz="3600" b="1" dirty="0">
                <a:solidFill>
                  <a:schemeClr val="accent1"/>
                </a:solidFill>
                <a:effectLst>
                  <a:outerShdw blurRad="38100" dist="38100" dir="2700000" algn="tl">
                    <a:srgbClr val="000000">
                      <a:alpha val="43137"/>
                    </a:srgbClr>
                  </a:outerShdw>
                </a:effectLst>
                <a:latin typeface="+mj-ea"/>
                <a:ea typeface="+mj-ea"/>
              </a:rPr>
              <a:t>and </a:t>
            </a:r>
            <a:r>
              <a:rPr lang="en-US" altLang="ko-KR" sz="3600" b="1" dirty="0" smtClean="0">
                <a:solidFill>
                  <a:schemeClr val="accent1"/>
                </a:solidFill>
                <a:effectLst>
                  <a:outerShdw blurRad="38100" dist="38100" dir="2700000" algn="tl">
                    <a:srgbClr val="000000">
                      <a:alpha val="43137"/>
                    </a:srgbClr>
                  </a:outerShdw>
                </a:effectLst>
                <a:latin typeface="+mj-ea"/>
                <a:ea typeface="+mj-ea"/>
              </a:rPr>
              <a:t/>
            </a:r>
            <a:br>
              <a:rPr lang="en-US" altLang="ko-KR" sz="3600" b="1" dirty="0" smtClean="0">
                <a:solidFill>
                  <a:schemeClr val="accent1"/>
                </a:solidFill>
                <a:effectLst>
                  <a:outerShdw blurRad="38100" dist="38100" dir="2700000" algn="tl">
                    <a:srgbClr val="000000">
                      <a:alpha val="43137"/>
                    </a:srgbClr>
                  </a:outerShdw>
                </a:effectLst>
                <a:latin typeface="+mj-ea"/>
                <a:ea typeface="+mj-ea"/>
              </a:rPr>
            </a:br>
            <a:r>
              <a:rPr lang="en-US" altLang="ko-KR" sz="3600" b="1" dirty="0" smtClean="0">
                <a:solidFill>
                  <a:schemeClr val="accent1"/>
                </a:solidFill>
                <a:effectLst>
                  <a:outerShdw blurRad="38100" dist="38100" dir="2700000" algn="tl">
                    <a:srgbClr val="000000">
                      <a:alpha val="43137"/>
                    </a:srgbClr>
                  </a:outerShdw>
                </a:effectLst>
                <a:latin typeface="+mj-ea"/>
                <a:ea typeface="+mj-ea"/>
              </a:rPr>
              <a:t>Physics Background </a:t>
            </a:r>
          </a:p>
          <a:p>
            <a:pPr algn="ctr">
              <a:lnSpc>
                <a:spcPct val="110000"/>
              </a:lnSpc>
              <a:spcBef>
                <a:spcPts val="600"/>
              </a:spcBef>
              <a:defRPr/>
            </a:pPr>
            <a:r>
              <a:rPr lang="en-US" altLang="ko-KR" sz="3600" b="1" dirty="0" smtClean="0">
                <a:solidFill>
                  <a:schemeClr val="accent1"/>
                </a:solidFill>
                <a:effectLst>
                  <a:outerShdw blurRad="38100" dist="38100" dir="2700000" algn="tl">
                    <a:srgbClr val="000000">
                      <a:alpha val="43137"/>
                    </a:srgbClr>
                  </a:outerShdw>
                </a:effectLst>
                <a:latin typeface="+mj-ea"/>
                <a:ea typeface="+mj-ea"/>
              </a:rPr>
              <a:t>of </a:t>
            </a:r>
            <a:r>
              <a:rPr lang="en-US" altLang="ko-KR" sz="3600" b="1" dirty="0">
                <a:solidFill>
                  <a:schemeClr val="accent1"/>
                </a:solidFill>
                <a:effectLst>
                  <a:outerShdw blurRad="38100" dist="38100" dir="2700000" algn="tl">
                    <a:srgbClr val="000000">
                      <a:alpha val="43137"/>
                    </a:srgbClr>
                  </a:outerShdw>
                </a:effectLst>
                <a:latin typeface="+mj-ea"/>
                <a:ea typeface="+mj-ea"/>
              </a:rPr>
              <a:t>Hybrid Scenarios </a:t>
            </a:r>
            <a:r>
              <a:rPr lang="en-US" altLang="ko-KR" sz="3600" b="1" dirty="0" smtClean="0">
                <a:solidFill>
                  <a:schemeClr val="accent1"/>
                </a:solidFill>
                <a:effectLst>
                  <a:outerShdw blurRad="38100" dist="38100" dir="2700000" algn="tl">
                    <a:srgbClr val="000000">
                      <a:alpha val="43137"/>
                    </a:srgbClr>
                  </a:outerShdw>
                </a:effectLst>
                <a:latin typeface="+mj-ea"/>
                <a:ea typeface="+mj-ea"/>
              </a:rPr>
              <a:t>in </a:t>
            </a:r>
            <a:r>
              <a:rPr lang="en-US" altLang="ko-KR" sz="3600" b="1" dirty="0">
                <a:solidFill>
                  <a:schemeClr val="accent1"/>
                </a:solidFill>
                <a:effectLst>
                  <a:outerShdw blurRad="38100" dist="38100" dir="2700000" algn="tl">
                    <a:srgbClr val="000000">
                      <a:alpha val="43137"/>
                    </a:srgbClr>
                  </a:outerShdw>
                </a:effectLst>
                <a:latin typeface="+mj-ea"/>
                <a:ea typeface="+mj-ea"/>
              </a:rPr>
              <a:t>KSTAR</a:t>
            </a:r>
            <a:endParaRPr kumimoji="0" lang="en-US" altLang="ko-KR" sz="3600" b="1" dirty="0">
              <a:solidFill>
                <a:schemeClr val="accent1"/>
              </a:solidFill>
              <a:effectLst>
                <a:outerShdw blurRad="38100" dist="38100" dir="2700000" algn="tl">
                  <a:srgbClr val="000000">
                    <a:alpha val="43137"/>
                  </a:srgbClr>
                </a:outerShdw>
              </a:effectLst>
              <a:latin typeface="+mj-ea"/>
              <a:ea typeface="+mj-ea"/>
            </a:endParaRPr>
          </a:p>
        </p:txBody>
      </p:sp>
      <p:sp>
        <p:nvSpPr>
          <p:cNvPr id="15" name="직사각형 14">
            <a:extLst>
              <a:ext uri="{FF2B5EF4-FFF2-40B4-BE49-F238E27FC236}">
                <a16:creationId xmlns="" xmlns:a16="http://schemas.microsoft.com/office/drawing/2014/main" id="{73599075-829C-45FA-B15C-E345F5280AAC}"/>
              </a:ext>
            </a:extLst>
          </p:cNvPr>
          <p:cNvSpPr/>
          <p:nvPr/>
        </p:nvSpPr>
        <p:spPr>
          <a:xfrm>
            <a:off x="983432" y="3292242"/>
            <a:ext cx="10081120" cy="907941"/>
          </a:xfrm>
          <a:prstGeom prst="rect">
            <a:avLst/>
          </a:prstGeom>
        </p:spPr>
        <p:txBody>
          <a:bodyPr wrap="square">
            <a:spAutoFit/>
          </a:bodyPr>
          <a:lstStyle/>
          <a:p>
            <a:pPr algn="ctr">
              <a:spcBef>
                <a:spcPts val="600"/>
              </a:spcBef>
              <a:defRPr/>
            </a:pPr>
            <a:r>
              <a:rPr kumimoji="0" lang="en-US" altLang="ko-KR" sz="2400" b="1" i="1" u="sng" dirty="0">
                <a:solidFill>
                  <a:srgbClr val="ED7D31"/>
                </a:solidFill>
                <a:ea typeface="+mj-ea"/>
              </a:rPr>
              <a:t>Yong-Su </a:t>
            </a:r>
            <a:r>
              <a:rPr kumimoji="0" lang="en-US" altLang="ko-KR" sz="2400" b="1" i="1" u="sng" dirty="0" smtClean="0">
                <a:solidFill>
                  <a:srgbClr val="ED7D31"/>
                </a:solidFill>
                <a:ea typeface="+mj-ea"/>
              </a:rPr>
              <a:t>Na</a:t>
            </a:r>
            <a:r>
              <a:rPr kumimoji="0" lang="en-US" altLang="ko-KR" sz="2400" b="1" i="1" dirty="0" smtClean="0">
                <a:solidFill>
                  <a:srgbClr val="ED7D31"/>
                </a:solidFill>
                <a:ea typeface="+mj-ea"/>
              </a:rPr>
              <a:t> and</a:t>
            </a:r>
            <a:r>
              <a:rPr lang="en-GB" altLang="ko-KR" sz="2400" b="1" i="1" dirty="0" smtClean="0">
                <a:solidFill>
                  <a:srgbClr val="ED7D31"/>
                </a:solidFill>
              </a:rPr>
              <a:t> </a:t>
            </a:r>
            <a:r>
              <a:rPr lang="en-GB" altLang="ko-KR" sz="2400" b="1" i="1" dirty="0">
                <a:solidFill>
                  <a:srgbClr val="ED7D31"/>
                </a:solidFill>
              </a:rPr>
              <a:t>M.S. </a:t>
            </a:r>
            <a:r>
              <a:rPr lang="en-GB" altLang="ko-KR" sz="2400" b="1" i="1" dirty="0" smtClean="0">
                <a:solidFill>
                  <a:srgbClr val="ED7D31"/>
                </a:solidFill>
              </a:rPr>
              <a:t>Park </a:t>
            </a:r>
          </a:p>
          <a:p>
            <a:pPr algn="ctr">
              <a:spcBef>
                <a:spcPts val="600"/>
              </a:spcBef>
              <a:defRPr/>
            </a:pPr>
            <a:r>
              <a:rPr lang="en-GB" altLang="ko-KR" sz="2400" b="1" i="1" dirty="0" smtClean="0">
                <a:solidFill>
                  <a:srgbClr val="ED7D31"/>
                </a:solidFill>
              </a:rPr>
              <a:t>on behalf of KSTAR Team and Collaborators</a:t>
            </a:r>
            <a:endParaRPr lang="ko-KR" altLang="ko-KR" sz="2400" b="1" i="1" dirty="0">
              <a:solidFill>
                <a:srgbClr val="ED7D31"/>
              </a:solidFill>
            </a:endParaRPr>
          </a:p>
        </p:txBody>
      </p:sp>
      <p:sp>
        <p:nvSpPr>
          <p:cNvPr id="18" name="TextBox 17">
            <a:extLst>
              <a:ext uri="{FF2B5EF4-FFF2-40B4-BE49-F238E27FC236}">
                <a16:creationId xmlns="" xmlns:a16="http://schemas.microsoft.com/office/drawing/2014/main" id="{AF681398-83B3-4CE5-A3F7-79FE85976C47}"/>
              </a:ext>
            </a:extLst>
          </p:cNvPr>
          <p:cNvSpPr txBox="1"/>
          <p:nvPr/>
        </p:nvSpPr>
        <p:spPr>
          <a:xfrm>
            <a:off x="4015457" y="5085184"/>
            <a:ext cx="4168775" cy="400050"/>
          </a:xfrm>
          <a:prstGeom prst="rect">
            <a:avLst/>
          </a:prstGeom>
          <a:noFill/>
        </p:spPr>
        <p:txBody>
          <a:bodyPr>
            <a:spAutoFit/>
          </a:bodyPr>
          <a:lstStyle/>
          <a:p>
            <a:pPr algn="ctr" eaLnBrk="1" latinLnBrk="1" hangingPunct="1">
              <a:defRPr/>
            </a:pPr>
            <a:r>
              <a:rPr lang="en-US" altLang="ko-KR" sz="2000" b="1" i="1" dirty="0">
                <a:solidFill>
                  <a:srgbClr val="FF8D3E"/>
                </a:solidFill>
                <a:latin typeface="+mj-ea"/>
                <a:ea typeface="+mj-ea"/>
              </a:rPr>
              <a:t>ysna@snu.ac.kr</a:t>
            </a:r>
            <a:endParaRPr lang="ko-KR" altLang="en-US" sz="2000" b="1" i="1" dirty="0">
              <a:solidFill>
                <a:srgbClr val="FF8D3E"/>
              </a:solidFill>
              <a:latin typeface="+mj-ea"/>
              <a:ea typeface="+mj-ea"/>
            </a:endParaRPr>
          </a:p>
        </p:txBody>
      </p:sp>
      <p:sp>
        <p:nvSpPr>
          <p:cNvPr id="28" name="직사각형 27">
            <a:extLst>
              <a:ext uri="{FF2B5EF4-FFF2-40B4-BE49-F238E27FC236}">
                <a16:creationId xmlns="" xmlns:a16="http://schemas.microsoft.com/office/drawing/2014/main" id="{FDBBF4A8-345C-414F-BE38-63274A139140}"/>
              </a:ext>
            </a:extLst>
          </p:cNvPr>
          <p:cNvSpPr/>
          <p:nvPr/>
        </p:nvSpPr>
        <p:spPr>
          <a:xfrm>
            <a:off x="3190589" y="5395282"/>
            <a:ext cx="6013185" cy="553998"/>
          </a:xfrm>
          <a:prstGeom prst="rect">
            <a:avLst/>
          </a:prstGeom>
        </p:spPr>
        <p:txBody>
          <a:bodyPr wrap="none">
            <a:spAutoFit/>
          </a:bodyPr>
          <a:lstStyle/>
          <a:p>
            <a:pPr algn="ctr">
              <a:lnSpc>
                <a:spcPct val="150000"/>
              </a:lnSpc>
              <a:spcBef>
                <a:spcPts val="600"/>
              </a:spcBef>
              <a:defRPr/>
            </a:pPr>
            <a:r>
              <a:rPr lang="en-US" altLang="ko-KR" sz="2000" b="1" dirty="0">
                <a:solidFill>
                  <a:srgbClr val="FF8D3E"/>
                </a:solidFill>
                <a:latin typeface="+mj-ea"/>
                <a:ea typeface="+mj-ea"/>
              </a:rPr>
              <a:t>Magnetic Fusion Science </a:t>
            </a:r>
            <a:r>
              <a:rPr lang="en-US" altLang="ko-KR" sz="2000" b="1" dirty="0" smtClean="0">
                <a:solidFill>
                  <a:srgbClr val="FF8D3E"/>
                </a:solidFill>
                <a:latin typeface="+mj-ea"/>
                <a:ea typeface="+mj-ea"/>
              </a:rPr>
              <a:t>Meeting, June 8, 2020</a:t>
            </a:r>
            <a:endParaRPr kumimoji="0" lang="en-US" altLang="ko-KR" sz="2000" b="1" dirty="0">
              <a:solidFill>
                <a:srgbClr val="FF8D3E"/>
              </a:solidFill>
              <a:latin typeface="+mj-ea"/>
              <a:ea typeface="+mj-ea"/>
            </a:endParaRPr>
          </a:p>
        </p:txBody>
      </p:sp>
      <p:pic>
        <p:nvPicPr>
          <p:cNvPr id="7176" name="그림 28">
            <a:extLst>
              <a:ext uri="{FF2B5EF4-FFF2-40B4-BE49-F238E27FC236}">
                <a16:creationId xmlns="" xmlns:a16="http://schemas.microsoft.com/office/drawing/2014/main" id="{05E17277-15D5-49C0-A73D-F3C51BFC392E}"/>
              </a:ext>
            </a:extLst>
          </p:cNvPr>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07836" y="5672453"/>
            <a:ext cx="2099380" cy="129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그림 1">
            <a:extLst>
              <a:ext uri="{FF2B5EF4-FFF2-40B4-BE49-F238E27FC236}">
                <a16:creationId xmlns="" xmlns:a16="http://schemas.microsoft.com/office/drawing/2014/main" id="{820EF1F6-753C-4D2F-8E19-BB838FB3169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86176" y="6090217"/>
            <a:ext cx="1439502" cy="6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20">
            <a:extLst>
              <a:ext uri="{FF2B5EF4-FFF2-40B4-BE49-F238E27FC236}">
                <a16:creationId xmlns="" xmlns:a16="http://schemas.microsoft.com/office/drawing/2014/main" id="{74AEA2B1-CF49-4EA1-BC50-B7999397C8DA}"/>
              </a:ext>
            </a:extLst>
          </p:cNvPr>
          <p:cNvSpPr txBox="1">
            <a:spLocks noChangeArrowheads="1"/>
          </p:cNvSpPr>
          <p:nvPr/>
        </p:nvSpPr>
        <p:spPr bwMode="auto">
          <a:xfrm>
            <a:off x="1083148" y="4437112"/>
            <a:ext cx="10036008" cy="430887"/>
          </a:xfrm>
          <a:prstGeom prst="rect">
            <a:avLst/>
          </a:prstGeom>
          <a:noFill/>
          <a:ln w="9525">
            <a:noFill/>
            <a:miter lim="800000"/>
            <a:headEnd/>
            <a:tailEnd/>
          </a:ln>
        </p:spPr>
        <p:txBody>
          <a:bodyPr wrap="square">
            <a:spAutoFit/>
          </a:bodyPr>
          <a:lstStyle/>
          <a:p>
            <a:pPr algn="ctr">
              <a:defRPr/>
            </a:pPr>
            <a:r>
              <a:rPr lang="en-US" altLang="ko-KR" sz="2200" i="1" dirty="0" smtClean="0">
                <a:solidFill>
                  <a:srgbClr val="FF8D3E"/>
                </a:solidFill>
                <a:ea typeface="+mj-ea"/>
              </a:rPr>
              <a:t>PLARE, Department </a:t>
            </a:r>
            <a:r>
              <a:rPr lang="en-US" altLang="ko-KR" sz="2200" i="1" dirty="0">
                <a:solidFill>
                  <a:srgbClr val="FF8D3E"/>
                </a:solidFill>
                <a:ea typeface="+mj-ea"/>
              </a:rPr>
              <a:t>of Nuclear Engineering, Seoul National University, Seoul, </a:t>
            </a:r>
            <a:r>
              <a:rPr lang="en-US" altLang="ko-KR" sz="2200" i="1" dirty="0" smtClean="0">
                <a:solidFill>
                  <a:srgbClr val="FF8D3E"/>
                </a:solidFill>
                <a:ea typeface="+mj-ea"/>
              </a:rPr>
              <a:t>Korea</a:t>
            </a:r>
            <a:endParaRPr lang="ko-KR" altLang="ko-KR" sz="2200" i="1" dirty="0">
              <a:solidFill>
                <a:srgbClr val="FF8D3E"/>
              </a:solidFill>
            </a:endParaRPr>
          </a:p>
        </p:txBody>
      </p:sp>
      <p:pic>
        <p:nvPicPr>
          <p:cNvPr id="10" name="Picture 2308" descr="https://encrypted-tbn1.gstatic.com/images?q=tbn:ANd9GcS1gpaq0AWYi5LhLGq7nKSXnQBUbgOygpNUBUFic14PDbF7eXonin54Cho">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82152" y="6101038"/>
            <a:ext cx="1112964" cy="568322"/>
          </a:xfrm>
          <a:prstGeom prst="rect">
            <a:avLst/>
          </a:prstGeom>
          <a:noFill/>
          <a:extLst>
            <a:ext uri="{909E8E84-426E-40DD-AFC4-6F175D3DCCD1}">
              <a14:hiddenFill xmlns:a14="http://schemas.microsoft.com/office/drawing/2010/main">
                <a:solidFill>
                  <a:srgbClr val="FFFFFF"/>
                </a:solidFill>
              </a14:hiddenFill>
            </a:ext>
          </a:extLst>
        </p:spPr>
      </p:pic>
      <p:pic>
        <p:nvPicPr>
          <p:cNvPr id="11" name="그림 10">
            <a:extLst>
              <a:ext uri="{FF2B5EF4-FFF2-40B4-BE49-F238E27FC236}">
                <a16:creationId xmlns="" xmlns:a16="http://schemas.microsoft.com/office/drawing/2014/main" id="{1834F14A-A499-4518-9254-95F1728A622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79897" y="6119849"/>
            <a:ext cx="1584325" cy="554717"/>
          </a:xfrm>
          <a:prstGeom prst="rect">
            <a:avLst/>
          </a:prstGeom>
        </p:spPr>
      </p:pic>
      <p:pic>
        <p:nvPicPr>
          <p:cNvPr id="2" name="그림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59696" y="5854405"/>
            <a:ext cx="1645815" cy="1097211"/>
          </a:xfrm>
          <a:prstGeom prst="rect">
            <a:avLst/>
          </a:prstGeom>
        </p:spPr>
      </p:pic>
      <p:pic>
        <p:nvPicPr>
          <p:cNvPr id="13" name="Picture 21" descr="kstar_soft_log"/>
          <p:cNvPicPr>
            <a:picLocks noChangeAspect="1" noChangeArrowheads="1"/>
          </p:cNvPicPr>
          <p:nvPr/>
        </p:nvPicPr>
        <p:blipFill>
          <a:blip r:embed="rId10" cstate="print"/>
          <a:srcRect/>
          <a:stretch>
            <a:fillRect/>
          </a:stretch>
        </p:blipFill>
        <p:spPr bwMode="auto">
          <a:xfrm>
            <a:off x="3157261" y="6181935"/>
            <a:ext cx="1810417" cy="4154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바닥글 개체 틀 20">
            <a:extLst>
              <a:ext uri="{FF2B5EF4-FFF2-40B4-BE49-F238E27FC236}">
                <a16:creationId xmlns="" xmlns:a16="http://schemas.microsoft.com/office/drawing/2014/main" id="{115B976C-C6E2-4861-BE85-C12C0387F34A}"/>
              </a:ext>
            </a:extLst>
          </p:cNvPr>
          <p:cNvSpPr>
            <a:spLocks noGrp="1"/>
          </p:cNvSpPr>
          <p:nvPr>
            <p:ph type="ftr" sz="quarter" idx="10"/>
          </p:nvPr>
        </p:nvSpPr>
        <p:spPr/>
        <p:txBody>
          <a:bodyPr/>
          <a:lstStyle/>
          <a:p>
            <a:pPr>
              <a:defRPr/>
            </a:pPr>
            <a:r>
              <a:rPr lang="en-US" altLang="ko-KR" dirty="0"/>
              <a:t>Page</a:t>
            </a:r>
            <a:endParaRPr lang="ko-KR" altLang="en-US" dirty="0"/>
          </a:p>
        </p:txBody>
      </p:sp>
      <p:sp>
        <p:nvSpPr>
          <p:cNvPr id="22" name="슬라이드 번호 개체 틀 21">
            <a:extLst>
              <a:ext uri="{FF2B5EF4-FFF2-40B4-BE49-F238E27FC236}">
                <a16:creationId xmlns="" xmlns:a16="http://schemas.microsoft.com/office/drawing/2014/main" id="{F019CEDB-1437-4FF7-8686-7A7AF4A7FC98}"/>
              </a:ext>
            </a:extLst>
          </p:cNvPr>
          <p:cNvSpPr>
            <a:spLocks noGrp="1"/>
          </p:cNvSpPr>
          <p:nvPr>
            <p:ph type="sldNum" sz="quarter" idx="11"/>
          </p:nvPr>
        </p:nvSpPr>
        <p:spPr>
          <a:xfrm>
            <a:off x="10831513" y="6378575"/>
            <a:ext cx="503237" cy="365125"/>
          </a:xfrm>
        </p:spPr>
        <p:txBody>
          <a:bodyPr/>
          <a:lstStyle/>
          <a:p>
            <a:pPr>
              <a:defRPr/>
            </a:pPr>
            <a:fld id="{ECD8DD9D-D799-45B6-9582-BC457B6CE3F5}" type="slidenum">
              <a:rPr lang="ko-KR" altLang="en-US"/>
              <a:pPr>
                <a:defRPr/>
              </a:pPr>
              <a:t>10</a:t>
            </a:fld>
            <a:endParaRPr lang="ko-KR" altLang="en-US" dirty="0"/>
          </a:p>
        </p:txBody>
      </p:sp>
      <p:pic>
        <p:nvPicPr>
          <p:cNvPr id="13316" name="그림 16">
            <a:extLst>
              <a:ext uri="{FF2B5EF4-FFF2-40B4-BE49-F238E27FC236}">
                <a16:creationId xmlns="" xmlns:a16="http://schemas.microsoft.com/office/drawing/2014/main" id="{790044DB-C572-4C32-B407-2D8437ACEE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19894" t="13615" r="18062" b="23042"/>
          <a:stretch>
            <a:fillRect/>
          </a:stretch>
        </p:blipFill>
        <p:spPr bwMode="auto">
          <a:xfrm>
            <a:off x="11334750" y="6281738"/>
            <a:ext cx="735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그림 3">
            <a:extLst>
              <a:ext uri="{FF2B5EF4-FFF2-40B4-BE49-F238E27FC236}">
                <a16:creationId xmlns="" xmlns:a16="http://schemas.microsoft.com/office/drawing/2014/main" id="{9EE5C32F-7B5C-49A9-9695-165452318B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 xmlns:a16="http://schemas.microsoft.com/office/drawing/2014/main" id="{CDB73DB1-48E4-41F5-A98F-00E79605A435}"/>
              </a:ext>
            </a:extLst>
          </p:cNvPr>
          <p:cNvSpPr txBox="1"/>
          <p:nvPr/>
        </p:nvSpPr>
        <p:spPr>
          <a:xfrm>
            <a:off x="479425" y="115888"/>
            <a:ext cx="11280652" cy="584775"/>
          </a:xfrm>
          <a:prstGeom prst="rect">
            <a:avLst/>
          </a:prstGeom>
          <a:noFill/>
        </p:spPr>
        <p:txBody>
          <a:bodyPr wrap="none">
            <a:spAutoFit/>
          </a:bodyPr>
          <a:lstStyle/>
          <a:p>
            <a:pPr eaLnBrk="1" latinLnBrk="1" hangingPunct="1">
              <a:defRPr/>
            </a:pPr>
            <a:r>
              <a:rPr lang="en-US" altLang="ko-KR" sz="3200" b="1" spc="-150" dirty="0" smtClean="0">
                <a:solidFill>
                  <a:srgbClr val="FF8D3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Target Operation Window of KSTAR Hybrid Scenario</a:t>
            </a:r>
            <a:endParaRPr lang="ko-KR" altLang="en-US" sz="3200" b="1" dirty="0">
              <a:solidFill>
                <a:srgbClr val="FF8D3E"/>
              </a:solidFill>
              <a:effectLst>
                <a:outerShdw blurRad="38100" dist="38100" dir="2700000" algn="tl">
                  <a:srgbClr val="000000">
                    <a:alpha val="43137"/>
                  </a:srgbClr>
                </a:outerShdw>
              </a:effectLst>
              <a:latin typeface="Verdana" panose="020B0604030504040204" pitchFamily="34" charset="0"/>
            </a:endParaRPr>
          </a:p>
        </p:txBody>
      </p:sp>
      <mc:AlternateContent xmlns:mc="http://schemas.openxmlformats.org/markup-compatibility/2006" xmlns:a14="http://schemas.microsoft.com/office/drawing/2010/main">
        <mc:Choice Requires="a14">
          <p:sp>
            <p:nvSpPr>
              <p:cNvPr id="11" name="Text Box 15"/>
              <p:cNvSpPr txBox="1">
                <a:spLocks noChangeArrowheads="1"/>
              </p:cNvSpPr>
              <p:nvPr/>
            </p:nvSpPr>
            <p:spPr bwMode="auto">
              <a:xfrm>
                <a:off x="191343" y="1124744"/>
                <a:ext cx="11842548" cy="4154984"/>
              </a:xfrm>
              <a:prstGeom prst="rect">
                <a:avLst/>
              </a:prstGeom>
              <a:noFill/>
              <a:ln w="9525">
                <a:noFill/>
                <a:miter lim="800000"/>
                <a:headEnd/>
                <a:tailEnd/>
              </a:ln>
            </p:spPr>
            <p:txBody>
              <a:bodyPr wrap="square" anchor="t">
                <a:spAutoFit/>
              </a:bodyPr>
              <a:lstStyle/>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altLang="ko-KR" sz="2400" b="1" i="0" u="none" strike="noStrike" kern="0" cap="none" spc="0" normalizeH="0" baseline="0" noProof="0" dirty="0">
                    <a:ln>
                      <a:noFill/>
                    </a:ln>
                    <a:solidFill>
                      <a:srgbClr val="000000"/>
                    </a:solidFill>
                    <a:effectLst/>
                    <a:uLnTx/>
                    <a:uFillTx/>
                    <a:latin typeface="맑은 고딕" panose="020B0503020000020004" pitchFamily="50" charset="-127"/>
                    <a:ea typeface="맑은 고딕" panose="020B0503020000020004" pitchFamily="50" charset="-127"/>
                    <a:cs typeface="Times New Roman" charset="0"/>
                  </a:rPr>
                  <a:t>Operation window of hybrid scenario in KSTAR</a:t>
                </a:r>
              </a:p>
              <a:p>
                <a:pPr marL="342900" marR="0" lvl="0" indent="-34290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1" lang="en-US" altLang="ko-KR" sz="2000" b="1" i="0" u="none" strike="noStrike" kern="0" cap="none" spc="0" normalizeH="0" baseline="0" noProof="0" dirty="0">
                    <a:ln>
                      <a:noFill/>
                    </a:ln>
                    <a:solidFill>
                      <a:srgbClr val="000000"/>
                    </a:solidFill>
                    <a:effectLst/>
                    <a:uLnTx/>
                    <a:uFillTx/>
                    <a:latin typeface="맑은 고딕" panose="020B0503020000020004" pitchFamily="50" charset="-127"/>
                    <a:ea typeface="맑은 고딕" panose="020B0503020000020004" pitchFamily="50" charset="-127"/>
                    <a:cs typeface="Times New Roman" charset="0"/>
                  </a:rPr>
                  <a:t>We define the </a:t>
                </a:r>
                <a:r>
                  <a:rPr kumimoji="1" lang="en-US" altLang="ko-KR" sz="2000" b="1" i="0" u="none" strike="noStrike" kern="0" cap="none" spc="0" normalizeH="0" baseline="0" noProof="0" dirty="0" smtClean="0">
                    <a:ln>
                      <a:noFill/>
                    </a:ln>
                    <a:solidFill>
                      <a:srgbClr val="000000"/>
                    </a:solidFill>
                    <a:effectLst/>
                    <a:uLnTx/>
                    <a:uFillTx/>
                    <a:latin typeface="맑은 고딕" panose="020B0503020000020004" pitchFamily="50" charset="-127"/>
                    <a:ea typeface="맑은 고딕" panose="020B0503020000020004" pitchFamily="50" charset="-127"/>
                    <a:cs typeface="Times New Roman" charset="0"/>
                  </a:rPr>
                  <a:t>target operation </a:t>
                </a:r>
                <a:r>
                  <a:rPr kumimoji="1" lang="en-US" altLang="ko-KR" sz="2000" b="1" i="0" u="none" strike="noStrike" kern="0" cap="none" spc="0" normalizeH="0" baseline="0" noProof="0" dirty="0">
                    <a:ln>
                      <a:noFill/>
                    </a:ln>
                    <a:solidFill>
                      <a:srgbClr val="000000"/>
                    </a:solidFill>
                    <a:effectLst/>
                    <a:uLnTx/>
                    <a:uFillTx/>
                    <a:latin typeface="맑은 고딕" panose="020B0503020000020004" pitchFamily="50" charset="-127"/>
                    <a:ea typeface="맑은 고딕" panose="020B0503020000020004" pitchFamily="50" charset="-127"/>
                    <a:cs typeface="Times New Roman" charset="0"/>
                  </a:rPr>
                  <a:t>window of hybrid </a:t>
                </a:r>
                <a:r>
                  <a:rPr kumimoji="1" lang="en-US" altLang="ko-KR" sz="2000" b="1" i="0" u="none" strike="noStrike" kern="0" cap="none" spc="0" normalizeH="0" baseline="0" noProof="0" dirty="0" smtClean="0">
                    <a:ln>
                      <a:noFill/>
                    </a:ln>
                    <a:solidFill>
                      <a:srgbClr val="000000"/>
                    </a:solidFill>
                    <a:effectLst/>
                    <a:uLnTx/>
                    <a:uFillTx/>
                    <a:latin typeface="맑은 고딕" panose="020B0503020000020004" pitchFamily="50" charset="-127"/>
                    <a:ea typeface="맑은 고딕" panose="020B0503020000020004" pitchFamily="50" charset="-127"/>
                    <a:cs typeface="Times New Roman" charset="0"/>
                  </a:rPr>
                  <a:t>scenario: </a:t>
                </a:r>
                <a:br>
                  <a:rPr kumimoji="1" lang="en-US" altLang="ko-KR" sz="2000" b="1" i="0" u="none" strike="noStrike" kern="0" cap="none" spc="0" normalizeH="0" baseline="0" noProof="0" dirty="0" smtClean="0">
                    <a:ln>
                      <a:noFill/>
                    </a:ln>
                    <a:solidFill>
                      <a:srgbClr val="000000"/>
                    </a:solidFill>
                    <a:effectLst/>
                    <a:uLnTx/>
                    <a:uFillTx/>
                    <a:latin typeface="맑은 고딕" panose="020B0503020000020004" pitchFamily="50" charset="-127"/>
                    <a:ea typeface="맑은 고딕" panose="020B0503020000020004" pitchFamily="50" charset="-127"/>
                    <a:cs typeface="Times New Roman" charset="0"/>
                  </a:rPr>
                </a:br>
                <a:r>
                  <a:rPr kumimoji="1" lang="en-US" altLang="ko-KR" sz="2000" b="1" i="0" u="none" strike="noStrike" kern="0" cap="none" spc="0" normalizeH="0" baseline="0" noProof="0" dirty="0" smtClean="0">
                    <a:ln>
                      <a:noFill/>
                    </a:ln>
                    <a:solidFill>
                      <a:srgbClr val="000000"/>
                    </a:solidFill>
                    <a:effectLst/>
                    <a:uLnTx/>
                    <a:uFillTx/>
                    <a:latin typeface="맑은 고딕" panose="020B0503020000020004" pitchFamily="50" charset="-127"/>
                    <a:ea typeface="맑은 고딕" panose="020B0503020000020004" pitchFamily="50" charset="-127"/>
                    <a:cs typeface="Times New Roman" charset="0"/>
                  </a:rPr>
                  <a:t>Where </a:t>
                </a:r>
                <a:r>
                  <a:rPr kumimoji="1" lang="en-US" altLang="ko-KR" sz="2000" b="1" i="0" u="none" strike="noStrike" kern="0" cap="none" spc="0" normalizeH="0" baseline="0" noProof="0" dirty="0">
                    <a:ln>
                      <a:noFill/>
                    </a:ln>
                    <a:solidFill>
                      <a:srgbClr val="000000"/>
                    </a:solidFill>
                    <a:effectLst/>
                    <a:uLnTx/>
                    <a:uFillTx/>
                    <a:latin typeface="맑은 고딕" panose="020B0503020000020004" pitchFamily="50" charset="-127"/>
                    <a:ea typeface="맑은 고딕" panose="020B0503020000020004" pitchFamily="50" charset="-127"/>
                    <a:cs typeface="Times New Roman" charset="0"/>
                  </a:rPr>
                  <a:t>the sawtooth presents inherently in H-modes.</a:t>
                </a:r>
              </a:p>
              <a:p>
                <a:pPr marL="342900" marR="0" lvl="0" indent="-34290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1" lang="en-US" altLang="ko-KR" sz="2000" b="1" i="0" u="none" strike="noStrike" kern="1200" cap="none" spc="0" normalizeH="0" baseline="0" noProof="0" dirty="0">
                    <a:ln>
                      <a:noFill/>
                    </a:ln>
                    <a:solidFill>
                      <a:prstClr val="black"/>
                    </a:solidFill>
                    <a:effectLst/>
                    <a:uLnTx/>
                    <a:uFillTx/>
                    <a:latin typeface="맑은 고딕" panose="020B0503020000020004" pitchFamily="50" charset="-127"/>
                    <a:ea typeface="맑은 고딕" panose="020B0503020000020004" pitchFamily="50" charset="-127"/>
                    <a:cs typeface="+mn-cs"/>
                  </a:rPr>
                  <a:t>We </a:t>
                </a:r>
                <a:r>
                  <a:rPr kumimoji="1" lang="en-US" altLang="ko-KR" sz="2000" b="1" i="0" u="none" strike="noStrike" kern="1200" cap="none" spc="0" normalizeH="0" baseline="0" noProof="0" dirty="0" err="1" smtClean="0">
                    <a:ln>
                      <a:noFill/>
                    </a:ln>
                    <a:solidFill>
                      <a:prstClr val="black"/>
                    </a:solidFill>
                    <a:effectLst/>
                    <a:uLnTx/>
                    <a:uFillTx/>
                    <a:latin typeface="맑은 고딕" panose="020B0503020000020004" pitchFamily="50" charset="-127"/>
                    <a:ea typeface="맑은 고딕" panose="020B0503020000020004" pitchFamily="50" charset="-127"/>
                    <a:cs typeface="+mn-cs"/>
                  </a:rPr>
                  <a:t>analysed</a:t>
                </a:r>
                <a:r>
                  <a:rPr kumimoji="1" lang="en-US" altLang="ko-KR" sz="2000" b="1" i="0" u="none" strike="noStrike" kern="1200" cap="none" spc="0" normalizeH="0" baseline="0" noProof="0" dirty="0" smtClean="0">
                    <a:ln>
                      <a:noFill/>
                    </a:ln>
                    <a:solidFill>
                      <a:prstClr val="black"/>
                    </a:solidFill>
                    <a:effectLst/>
                    <a:uLnTx/>
                    <a:uFillTx/>
                    <a:latin typeface="맑은 고딕" panose="020B0503020000020004" pitchFamily="50" charset="-127"/>
                    <a:ea typeface="맑은 고딕" panose="020B0503020000020004" pitchFamily="50" charset="-127"/>
                    <a:cs typeface="+mn-cs"/>
                  </a:rPr>
                  <a:t> </a:t>
                </a:r>
                <a:r>
                  <a:rPr kumimoji="1" lang="en-US" altLang="ko-KR" sz="2000" b="1" i="0" u="none" strike="noStrike" kern="1200" cap="none" spc="0" normalizeH="0" baseline="0" noProof="0" dirty="0">
                    <a:ln>
                      <a:noFill/>
                    </a:ln>
                    <a:solidFill>
                      <a:prstClr val="black"/>
                    </a:solidFill>
                    <a:effectLst/>
                    <a:uLnTx/>
                    <a:uFillTx/>
                    <a:latin typeface="맑은 고딕" panose="020B0503020000020004" pitchFamily="50" charset="-127"/>
                    <a:ea typeface="맑은 고딕" panose="020B0503020000020004" pitchFamily="50" charset="-127"/>
                    <a:cs typeface="+mn-cs"/>
                  </a:rPr>
                  <a:t>535 H-mode discharges (`14-`17) with 3 NBI (</a:t>
                </a:r>
                <a14:m>
                  <m:oMath xmlns:m="http://schemas.openxmlformats.org/officeDocument/2006/math">
                    <m:sSub>
                      <m:sSubPr>
                        <m:ctrlPr>
                          <a:rPr kumimoji="1" lang="en-US" altLang="ko-KR" sz="2000" b="1" i="1" u="none" strike="noStrike" kern="1200" cap="none" spc="0" normalizeH="0" baseline="0" noProof="0" smtClean="0">
                            <a:ln>
                              <a:noFill/>
                            </a:ln>
                            <a:solidFill>
                              <a:prstClr val="black"/>
                            </a:solidFill>
                            <a:effectLst/>
                            <a:uLnTx/>
                            <a:uFillTx/>
                            <a:latin typeface="Cambria Math"/>
                            <a:ea typeface="맑은 고딕" panose="020B0503020000020004" pitchFamily="50" charset="-127"/>
                            <a:cs typeface="+mn-cs"/>
                          </a:rPr>
                        </m:ctrlPr>
                      </m:sSubPr>
                      <m:e>
                        <m:r>
                          <a:rPr kumimoji="1" lang="en-US" altLang="ko-KR" sz="2000" b="1" i="1" u="none" strike="noStrike" kern="1200" cap="none" spc="0" normalizeH="0" baseline="0" noProof="0" smtClean="0">
                            <a:ln>
                              <a:noFill/>
                            </a:ln>
                            <a:solidFill>
                              <a:prstClr val="black"/>
                            </a:solidFill>
                            <a:effectLst/>
                            <a:uLnTx/>
                            <a:uFillTx/>
                            <a:latin typeface="Cambria Math" panose="02040503050406030204" pitchFamily="18" charset="0"/>
                            <a:ea typeface="맑은 고딕" panose="020B0503020000020004" pitchFamily="50" charset="-127"/>
                            <a:cs typeface="+mn-cs"/>
                          </a:rPr>
                          <m:t>𝑷</m:t>
                        </m:r>
                      </m:e>
                      <m:sub>
                        <m:r>
                          <a:rPr kumimoji="1" lang="en-US" altLang="ko-KR" sz="2000" b="1" i="1" u="none" strike="noStrike" kern="1200" cap="none" spc="0" normalizeH="0" baseline="0" noProof="0" smtClean="0">
                            <a:ln>
                              <a:noFill/>
                            </a:ln>
                            <a:solidFill>
                              <a:prstClr val="black"/>
                            </a:solidFill>
                            <a:effectLst/>
                            <a:uLnTx/>
                            <a:uFillTx/>
                            <a:latin typeface="Cambria Math" panose="02040503050406030204" pitchFamily="18" charset="0"/>
                            <a:ea typeface="맑은 고딕" panose="020B0503020000020004" pitchFamily="50" charset="-127"/>
                            <a:cs typeface="+mn-cs"/>
                          </a:rPr>
                          <m:t>𝑵𝑩𝑰</m:t>
                        </m:r>
                      </m:sub>
                    </m:sSub>
                    <m:r>
                      <a:rPr kumimoji="1" lang="en-US" altLang="ko-KR" sz="2000" b="1" i="1" u="none" strike="noStrike" kern="1200" cap="none" spc="0" normalizeH="0" baseline="0" noProof="0" smtClean="0">
                        <a:ln>
                          <a:noFill/>
                        </a:ln>
                        <a:solidFill>
                          <a:prstClr val="black"/>
                        </a:solidFill>
                        <a:effectLst/>
                        <a:uLnTx/>
                        <a:uFillTx/>
                        <a:latin typeface="Cambria Math" panose="02040503050406030204" pitchFamily="18" charset="0"/>
                        <a:ea typeface="맑은 고딕" panose="020B0503020000020004" pitchFamily="50" charset="-127"/>
                        <a:cs typeface="+mn-cs"/>
                      </a:rPr>
                      <m:t>≥</m:t>
                    </m:r>
                    <m:r>
                      <a:rPr kumimoji="1" lang="en-US" altLang="ko-KR" sz="2000" b="1" i="1" u="none" strike="noStrike" kern="1200" cap="none" spc="0" normalizeH="0" baseline="0" noProof="0" smtClean="0">
                        <a:ln>
                          <a:noFill/>
                        </a:ln>
                        <a:solidFill>
                          <a:prstClr val="black"/>
                        </a:solidFill>
                        <a:effectLst/>
                        <a:uLnTx/>
                        <a:uFillTx/>
                        <a:latin typeface="Cambria Math" panose="02040503050406030204" pitchFamily="18" charset="0"/>
                        <a:ea typeface="맑은 고딕" panose="020B0503020000020004" pitchFamily="50" charset="-127"/>
                        <a:cs typeface="+mn-cs"/>
                      </a:rPr>
                      <m:t>𝟑</m:t>
                    </m:r>
                    <m:r>
                      <a:rPr kumimoji="1" lang="en-US" altLang="ko-KR" sz="2000" b="1" i="1" u="none" strike="noStrike" kern="1200" cap="none" spc="0" normalizeH="0" baseline="0" noProof="0" smtClean="0">
                        <a:ln>
                          <a:noFill/>
                        </a:ln>
                        <a:solidFill>
                          <a:prstClr val="black"/>
                        </a:solidFill>
                        <a:effectLst/>
                        <a:uLnTx/>
                        <a:uFillTx/>
                        <a:latin typeface="Cambria Math" panose="02040503050406030204" pitchFamily="18" charset="0"/>
                        <a:ea typeface="맑은 고딕" panose="020B0503020000020004" pitchFamily="50" charset="-127"/>
                        <a:cs typeface="+mn-cs"/>
                      </a:rPr>
                      <m:t>.</m:t>
                    </m:r>
                    <m:r>
                      <a:rPr kumimoji="1" lang="en-US" altLang="ko-KR" sz="2000" b="1" i="1" u="none" strike="noStrike" kern="1200" cap="none" spc="0" normalizeH="0" baseline="0" noProof="0" smtClean="0">
                        <a:ln>
                          <a:noFill/>
                        </a:ln>
                        <a:solidFill>
                          <a:prstClr val="black"/>
                        </a:solidFill>
                        <a:effectLst/>
                        <a:uLnTx/>
                        <a:uFillTx/>
                        <a:latin typeface="Cambria Math" panose="02040503050406030204" pitchFamily="18" charset="0"/>
                        <a:ea typeface="맑은 고딕" panose="020B0503020000020004" pitchFamily="50" charset="-127"/>
                        <a:cs typeface="+mn-cs"/>
                      </a:rPr>
                      <m:t>𝟓</m:t>
                    </m:r>
                    <m:r>
                      <a:rPr kumimoji="1" lang="en-US" altLang="ko-KR" sz="2000" b="1" i="1" u="none" strike="noStrike" kern="1200" cap="none" spc="0" normalizeH="0" baseline="0" noProof="0" smtClean="0">
                        <a:ln>
                          <a:noFill/>
                        </a:ln>
                        <a:solidFill>
                          <a:prstClr val="black"/>
                        </a:solidFill>
                        <a:effectLst/>
                        <a:uLnTx/>
                        <a:uFillTx/>
                        <a:latin typeface="Cambria Math" panose="02040503050406030204" pitchFamily="18" charset="0"/>
                        <a:ea typeface="맑은 고딕" panose="020B0503020000020004" pitchFamily="50" charset="-127"/>
                        <a:cs typeface="+mn-cs"/>
                      </a:rPr>
                      <m:t> </m:t>
                    </m:r>
                    <m:r>
                      <a:rPr kumimoji="1" lang="en-US" altLang="ko-KR" sz="2000" b="1" i="1" u="none" strike="noStrike" kern="1200" cap="none" spc="0" normalizeH="0" baseline="0" noProof="0" smtClean="0">
                        <a:ln>
                          <a:noFill/>
                        </a:ln>
                        <a:solidFill>
                          <a:prstClr val="black"/>
                        </a:solidFill>
                        <a:effectLst/>
                        <a:uLnTx/>
                        <a:uFillTx/>
                        <a:latin typeface="Cambria Math" panose="02040503050406030204" pitchFamily="18" charset="0"/>
                        <a:ea typeface="맑은 고딕" panose="020B0503020000020004" pitchFamily="50" charset="-127"/>
                        <a:cs typeface="+mn-cs"/>
                      </a:rPr>
                      <m:t>𝑴𝑾</m:t>
                    </m:r>
                  </m:oMath>
                </a14:m>
                <a:r>
                  <a:rPr kumimoji="1" lang="en-US" altLang="ko-KR" sz="2000" b="1" i="0" u="none" strike="noStrike" kern="1200" cap="none" spc="0" normalizeH="0" baseline="0" noProof="0" dirty="0">
                    <a:ln>
                      <a:noFill/>
                    </a:ln>
                    <a:solidFill>
                      <a:prstClr val="black"/>
                    </a:solidFill>
                    <a:effectLst/>
                    <a:uLnTx/>
                    <a:uFillTx/>
                    <a:latin typeface="맑은 고딕" panose="020B0503020000020004" pitchFamily="50" charset="-127"/>
                    <a:ea typeface="맑은 고딕" panose="020B0503020000020004" pitchFamily="50" charset="-127"/>
                    <a:cs typeface="+mn-cs"/>
                  </a:rPr>
                  <a:t>) in </a:t>
                </a:r>
                <a14:m>
                  <m:oMath xmlns:m="http://schemas.openxmlformats.org/officeDocument/2006/math">
                    <m:sSub>
                      <m:sSubPr>
                        <m:ctrlPr>
                          <a:rPr kumimoji="1" lang="en-US" altLang="ko-KR" sz="2000" b="1" i="1" u="none" strike="noStrike" kern="1200" cap="none" spc="0" normalizeH="0" baseline="0" noProof="0" smtClean="0">
                            <a:ln>
                              <a:noFill/>
                            </a:ln>
                            <a:solidFill>
                              <a:prstClr val="black"/>
                            </a:solidFill>
                            <a:effectLst/>
                            <a:uLnTx/>
                            <a:uFillTx/>
                            <a:latin typeface="Cambria Math"/>
                            <a:ea typeface="맑은 고딕" panose="020B0503020000020004" pitchFamily="50" charset="-127"/>
                            <a:cs typeface="+mn-cs"/>
                          </a:rPr>
                        </m:ctrlPr>
                      </m:sSubPr>
                      <m:e>
                        <m:r>
                          <a:rPr kumimoji="1" lang="en-US" altLang="ko-KR" sz="2000" b="1" i="1" u="none" strike="noStrike" kern="1200" cap="none" spc="0" normalizeH="0" baseline="0" noProof="0" smtClean="0">
                            <a:ln>
                              <a:noFill/>
                            </a:ln>
                            <a:solidFill>
                              <a:prstClr val="black"/>
                            </a:solidFill>
                            <a:effectLst/>
                            <a:uLnTx/>
                            <a:uFillTx/>
                            <a:latin typeface="Cambria Math" panose="02040503050406030204" pitchFamily="18" charset="0"/>
                            <a:ea typeface="맑은 고딕" panose="020B0503020000020004" pitchFamily="50" charset="-127"/>
                            <a:cs typeface="+mn-cs"/>
                          </a:rPr>
                          <m:t>𝒒</m:t>
                        </m:r>
                      </m:e>
                      <m:sub>
                        <m:r>
                          <a:rPr kumimoji="1" lang="en-US" altLang="ko-KR" sz="2000" b="1" i="1" u="none" strike="noStrike" kern="1200" cap="none" spc="0" normalizeH="0" baseline="0" noProof="0" smtClean="0">
                            <a:ln>
                              <a:noFill/>
                            </a:ln>
                            <a:solidFill>
                              <a:prstClr val="black"/>
                            </a:solidFill>
                            <a:effectLst/>
                            <a:uLnTx/>
                            <a:uFillTx/>
                            <a:latin typeface="Cambria Math" panose="02040503050406030204" pitchFamily="18" charset="0"/>
                            <a:ea typeface="맑은 고딕" panose="020B0503020000020004" pitchFamily="50" charset="-127"/>
                            <a:cs typeface="+mn-cs"/>
                          </a:rPr>
                          <m:t>𝟗𝟓</m:t>
                        </m:r>
                      </m:sub>
                    </m:sSub>
                  </m:oMath>
                </a14:m>
                <a:r>
                  <a:rPr kumimoji="1" lang="en-US" altLang="ko-KR" sz="2000" b="1" i="0" u="none" strike="noStrike" kern="1200" cap="none" spc="0" normalizeH="0" baseline="0" noProof="0" dirty="0">
                    <a:ln>
                      <a:noFill/>
                    </a:ln>
                    <a:solidFill>
                      <a:prstClr val="black"/>
                    </a:solidFill>
                    <a:effectLst/>
                    <a:uLnTx/>
                    <a:uFillTx/>
                    <a:latin typeface="맑은 고딕" panose="020B0503020000020004" pitchFamily="50" charset="-127"/>
                    <a:ea typeface="맑은 고딕" panose="020B0503020000020004" pitchFamily="50" charset="-127"/>
                    <a:cs typeface="+mn-cs"/>
                  </a:rPr>
                  <a:t> vs </a:t>
                </a:r>
                <a14:m>
                  <m:oMath xmlns:m="http://schemas.openxmlformats.org/officeDocument/2006/math">
                    <m:sSub>
                      <m:sSubPr>
                        <m:ctrlPr>
                          <a:rPr kumimoji="1" lang="en-US" altLang="ko-KR" sz="2000" b="1" i="1" u="none" strike="noStrike" kern="1200" cap="none" spc="0" normalizeH="0" baseline="0" noProof="0" smtClean="0">
                            <a:ln>
                              <a:noFill/>
                            </a:ln>
                            <a:solidFill>
                              <a:prstClr val="black"/>
                            </a:solidFill>
                            <a:effectLst/>
                            <a:uLnTx/>
                            <a:uFillTx/>
                            <a:latin typeface="Cambria Math"/>
                            <a:ea typeface="맑은 고딕" panose="020B0503020000020004" pitchFamily="50" charset="-127"/>
                            <a:cs typeface="+mn-cs"/>
                          </a:rPr>
                        </m:ctrlPr>
                      </m:sSubPr>
                      <m:e>
                        <m:r>
                          <a:rPr kumimoji="1" lang="en-US" altLang="ko-KR" sz="2000" b="1" i="1" u="none" strike="noStrike" kern="1200" cap="none" spc="0" normalizeH="0" baseline="0" noProof="0" smtClean="0">
                            <a:ln>
                              <a:noFill/>
                            </a:ln>
                            <a:solidFill>
                              <a:prstClr val="black"/>
                            </a:solidFill>
                            <a:effectLst/>
                            <a:uLnTx/>
                            <a:uFillTx/>
                            <a:latin typeface="Cambria Math" panose="02040503050406030204" pitchFamily="18" charset="0"/>
                            <a:ea typeface="맑은 고딕" panose="020B0503020000020004" pitchFamily="50" charset="-127"/>
                            <a:cs typeface="+mn-cs"/>
                          </a:rPr>
                          <m:t>𝑰</m:t>
                        </m:r>
                      </m:e>
                      <m:sub>
                        <m:r>
                          <a:rPr kumimoji="1" lang="en-US" altLang="ko-KR" sz="2000" b="1" i="1" u="none" strike="noStrike" kern="1200" cap="none" spc="0" normalizeH="0" baseline="0" noProof="0" smtClean="0">
                            <a:ln>
                              <a:noFill/>
                            </a:ln>
                            <a:solidFill>
                              <a:prstClr val="black"/>
                            </a:solidFill>
                            <a:effectLst/>
                            <a:uLnTx/>
                            <a:uFillTx/>
                            <a:latin typeface="Cambria Math" panose="02040503050406030204" pitchFamily="18" charset="0"/>
                            <a:ea typeface="맑은 고딕" panose="020B0503020000020004" pitchFamily="50" charset="-127"/>
                            <a:cs typeface="+mn-cs"/>
                          </a:rPr>
                          <m:t>𝑷</m:t>
                        </m:r>
                      </m:sub>
                    </m:sSub>
                  </m:oMath>
                </a14:m>
                <a:r>
                  <a:rPr kumimoji="1" lang="en-US" altLang="ko-KR" sz="2000" b="1" i="0" u="none" strike="noStrike" kern="1200" cap="none" spc="0" normalizeH="0" baseline="0" noProof="0" dirty="0">
                    <a:ln>
                      <a:noFill/>
                    </a:ln>
                    <a:solidFill>
                      <a:prstClr val="black"/>
                    </a:solidFill>
                    <a:effectLst/>
                    <a:uLnTx/>
                    <a:uFillTx/>
                    <a:latin typeface="맑은 고딕" panose="020B0503020000020004" pitchFamily="50" charset="-127"/>
                    <a:ea typeface="맑은 고딕" panose="020B0503020000020004" pitchFamily="50" charset="-127"/>
                    <a:cs typeface="+mn-cs"/>
                  </a:rPr>
                  <a:t> plot.</a:t>
                </a:r>
                <a:br>
                  <a:rPr kumimoji="1" lang="en-US" altLang="ko-KR" sz="2000" b="1" i="0" u="none" strike="noStrike" kern="1200" cap="none" spc="0" normalizeH="0" baseline="0" noProof="0" dirty="0">
                    <a:ln>
                      <a:noFill/>
                    </a:ln>
                    <a:solidFill>
                      <a:prstClr val="black"/>
                    </a:solidFill>
                    <a:effectLst/>
                    <a:uLnTx/>
                    <a:uFillTx/>
                    <a:latin typeface="맑은 고딕" panose="020B0503020000020004" pitchFamily="50" charset="-127"/>
                    <a:ea typeface="맑은 고딕" panose="020B0503020000020004" pitchFamily="50" charset="-127"/>
                    <a:cs typeface="+mn-cs"/>
                  </a:rPr>
                </a:br>
                <a:r>
                  <a:rPr kumimoji="1" lang="en-US" altLang="ko-KR" sz="2000" b="1" i="0" u="none" strike="noStrike" kern="1200" cap="none" spc="0" normalizeH="0" baseline="0" noProof="0" dirty="0" smtClean="0">
                    <a:ln>
                      <a:noFill/>
                    </a:ln>
                    <a:solidFill>
                      <a:prstClr val="black"/>
                    </a:solidFill>
                    <a:effectLst/>
                    <a:uLnTx/>
                    <a:uFillTx/>
                    <a:latin typeface="맑은 고딕" panose="020B0503020000020004" pitchFamily="50" charset="-127"/>
                    <a:ea typeface="맑은 고딕" panose="020B0503020000020004" pitchFamily="50" charset="-127"/>
                    <a:cs typeface="+mn-cs"/>
                    <a:sym typeface="Wingdings" panose="05000000000000000000" pitchFamily="2" charset="2"/>
                  </a:rPr>
                  <a:t>- ~4</a:t>
                </a:r>
                <a:r>
                  <a:rPr kumimoji="1" lang="en-US" altLang="ko-KR" sz="2000" b="1" i="0" u="none" strike="noStrike" kern="1200" cap="none" spc="0" normalizeH="0" baseline="0" noProof="0" dirty="0">
                    <a:ln>
                      <a:noFill/>
                    </a:ln>
                    <a:solidFill>
                      <a:prstClr val="black"/>
                    </a:solidFill>
                    <a:effectLst/>
                    <a:uLnTx/>
                    <a:uFillTx/>
                    <a:latin typeface="맑은 고딕" panose="020B0503020000020004" pitchFamily="50" charset="-127"/>
                    <a:ea typeface="맑은 고딕" panose="020B0503020000020004" pitchFamily="50" charset="-127"/>
                    <a:cs typeface="+mn-cs"/>
                    <a:sym typeface="Wingdings" panose="05000000000000000000" pitchFamily="2" charset="2"/>
                  </a:rPr>
                  <a:t>% of sawtooth activities </a:t>
                </a:r>
                <a:r>
                  <a:rPr kumimoji="1" lang="en-US" altLang="ko-KR" sz="2000" b="1" i="0" strike="noStrike" kern="1200" cap="none" spc="0" normalizeH="0" baseline="0" noProof="0" dirty="0">
                    <a:ln>
                      <a:noFill/>
                    </a:ln>
                    <a:solidFill>
                      <a:prstClr val="black"/>
                    </a:solidFill>
                    <a:effectLst/>
                    <a:uLnTx/>
                    <a:uFillTx/>
                    <a:latin typeface="맑은 고딕" panose="020B0503020000020004" pitchFamily="50" charset="-127"/>
                    <a:ea typeface="맑은 고딕" panose="020B0503020000020004" pitchFamily="50" charset="-127"/>
                    <a:sym typeface="Wingdings" panose="05000000000000000000" pitchFamily="2" charset="2"/>
                  </a:rPr>
                  <a:t>with ECH </a:t>
                </a:r>
                <a:br>
                  <a:rPr kumimoji="1" lang="en-US" altLang="ko-KR" sz="2000" b="1" i="0" strike="noStrike" kern="1200" cap="none" spc="0" normalizeH="0" baseline="0" noProof="0" dirty="0">
                    <a:ln>
                      <a:noFill/>
                    </a:ln>
                    <a:solidFill>
                      <a:prstClr val="black"/>
                    </a:solidFill>
                    <a:effectLst/>
                    <a:uLnTx/>
                    <a:uFillTx/>
                    <a:latin typeface="맑은 고딕" panose="020B0503020000020004" pitchFamily="50" charset="-127"/>
                    <a:ea typeface="맑은 고딕" panose="020B0503020000020004" pitchFamily="50" charset="-127"/>
                    <a:sym typeface="Wingdings" panose="05000000000000000000" pitchFamily="2" charset="2"/>
                  </a:rPr>
                </a:br>
                <a:r>
                  <a:rPr kumimoji="1" lang="en-US" altLang="ko-KR" sz="2000" b="1" i="0" strike="noStrike" kern="1200" cap="none" spc="0" normalizeH="0" baseline="0" noProof="0" dirty="0">
                    <a:ln>
                      <a:noFill/>
                    </a:ln>
                    <a:solidFill>
                      <a:prstClr val="black"/>
                    </a:solidFill>
                    <a:effectLst/>
                    <a:uLnTx/>
                    <a:uFillTx/>
                    <a:latin typeface="맑은 고딕" panose="020B0503020000020004" pitchFamily="50" charset="-127"/>
                    <a:ea typeface="맑은 고딕" panose="020B0503020000020004" pitchFamily="50" charset="-127"/>
                    <a:sym typeface="Wingdings" panose="05000000000000000000" pitchFamily="2" charset="2"/>
                  </a:rPr>
                  <a:t>    in </a:t>
                </a:r>
                <a:r>
                  <a:rPr kumimoji="1" lang="en-US" altLang="ko-KR" sz="2000" b="1" i="0" strike="noStrike" kern="1200" cap="none" spc="0" normalizeH="0" baseline="0" noProof="0" dirty="0">
                    <a:ln>
                      <a:noFill/>
                    </a:ln>
                    <a:solidFill>
                      <a:srgbClr val="0432FF"/>
                    </a:solidFill>
                    <a:effectLst/>
                    <a:uLnTx/>
                    <a:uFillTx/>
                    <a:latin typeface="맑은 고딕" panose="020B0503020000020004" pitchFamily="50" charset="-127"/>
                    <a:ea typeface="맑은 고딕" panose="020B0503020000020004" pitchFamily="50" charset="-127"/>
                    <a:sym typeface="Wingdings" panose="05000000000000000000" pitchFamily="2" charset="2"/>
                  </a:rPr>
                  <a:t>the blue window (high </a:t>
                </a:r>
                <a14:m>
                  <m:oMath xmlns:m="http://schemas.openxmlformats.org/officeDocument/2006/math">
                    <m:sSub>
                      <m:sSubPr>
                        <m:ctrlPr>
                          <a:rPr kumimoji="1" lang="en-US" altLang="ko-KR" sz="2000" b="1" i="1" strike="noStrike" kern="1200" cap="none" spc="0" normalizeH="0" baseline="0" noProof="0" smtClean="0">
                            <a:ln>
                              <a:noFill/>
                            </a:ln>
                            <a:solidFill>
                              <a:srgbClr val="0432FF"/>
                            </a:solidFill>
                            <a:effectLst/>
                            <a:uLnTx/>
                            <a:uFillTx/>
                            <a:latin typeface="Cambria Math"/>
                            <a:ea typeface="맑은 고딕" panose="020B0503020000020004" pitchFamily="50" charset="-127"/>
                            <a:sym typeface="Wingdings" panose="05000000000000000000" pitchFamily="2" charset="2"/>
                          </a:rPr>
                        </m:ctrlPr>
                      </m:sSubPr>
                      <m:e>
                        <m:r>
                          <a:rPr kumimoji="1" lang="en-US" altLang="ko-KR" sz="2000" b="1" i="1" strike="noStrike" kern="1200" cap="none" spc="0" normalizeH="0" baseline="0" noProof="0" smtClean="0">
                            <a:ln>
                              <a:noFill/>
                            </a:ln>
                            <a:solidFill>
                              <a:srgbClr val="0432FF"/>
                            </a:solidFill>
                            <a:effectLst/>
                            <a:uLnTx/>
                            <a:uFillTx/>
                            <a:latin typeface="Cambria Math" panose="02040503050406030204" pitchFamily="18" charset="0"/>
                            <a:ea typeface="맑은 고딕" panose="020B0503020000020004" pitchFamily="50" charset="-127"/>
                            <a:sym typeface="Wingdings" panose="05000000000000000000" pitchFamily="2" charset="2"/>
                          </a:rPr>
                          <m:t>𝒒</m:t>
                        </m:r>
                      </m:e>
                      <m:sub>
                        <m:r>
                          <a:rPr kumimoji="1" lang="en-US" altLang="ko-KR" sz="2000" b="1" i="1" strike="noStrike" kern="1200" cap="none" spc="0" normalizeH="0" baseline="0" noProof="0" smtClean="0">
                            <a:ln>
                              <a:noFill/>
                            </a:ln>
                            <a:solidFill>
                              <a:srgbClr val="0432FF"/>
                            </a:solidFill>
                            <a:effectLst/>
                            <a:uLnTx/>
                            <a:uFillTx/>
                            <a:latin typeface="Cambria Math" panose="02040503050406030204" pitchFamily="18" charset="0"/>
                            <a:ea typeface="맑은 고딕" panose="020B0503020000020004" pitchFamily="50" charset="-127"/>
                            <a:sym typeface="Wingdings" panose="05000000000000000000" pitchFamily="2" charset="2"/>
                          </a:rPr>
                          <m:t>𝟗𝟓</m:t>
                        </m:r>
                      </m:sub>
                    </m:sSub>
                  </m:oMath>
                </a14:m>
                <a:r>
                  <a:rPr kumimoji="1" lang="en-US" altLang="ko-KR" sz="2000" b="1" i="0" strike="noStrike" kern="1200" cap="none" spc="0" normalizeH="0" baseline="0" noProof="0" dirty="0">
                    <a:ln>
                      <a:noFill/>
                    </a:ln>
                    <a:solidFill>
                      <a:srgbClr val="0432FF"/>
                    </a:solidFill>
                    <a:effectLst/>
                    <a:uLnTx/>
                    <a:uFillTx/>
                    <a:latin typeface="맑은 고딕" panose="020B0503020000020004" pitchFamily="50" charset="-127"/>
                    <a:ea typeface="맑은 고딕" panose="020B0503020000020004" pitchFamily="50" charset="-127"/>
                    <a:sym typeface="Wingdings" panose="05000000000000000000" pitchFamily="2" charset="2"/>
                  </a:rPr>
                  <a:t> &amp; low </a:t>
                </a:r>
                <a14:m>
                  <m:oMath xmlns:m="http://schemas.openxmlformats.org/officeDocument/2006/math">
                    <m:sSub>
                      <m:sSubPr>
                        <m:ctrlPr>
                          <a:rPr kumimoji="1" lang="en-US" altLang="ko-KR" sz="2000" b="1" i="1" strike="noStrike" kern="1200" cap="none" spc="0" normalizeH="0" baseline="0" noProof="0" smtClean="0">
                            <a:ln>
                              <a:noFill/>
                            </a:ln>
                            <a:solidFill>
                              <a:srgbClr val="0432FF"/>
                            </a:solidFill>
                            <a:effectLst/>
                            <a:uLnTx/>
                            <a:uFillTx/>
                            <a:latin typeface="Cambria Math"/>
                            <a:ea typeface="맑은 고딕" panose="020B0503020000020004" pitchFamily="50" charset="-127"/>
                            <a:sym typeface="Wingdings" panose="05000000000000000000" pitchFamily="2" charset="2"/>
                          </a:rPr>
                        </m:ctrlPr>
                      </m:sSubPr>
                      <m:e>
                        <m:r>
                          <a:rPr kumimoji="1" lang="en-US" altLang="ko-KR" sz="2000" b="1" i="1" strike="noStrike" kern="1200" cap="none" spc="0" normalizeH="0" baseline="0" noProof="0" smtClean="0">
                            <a:ln>
                              <a:noFill/>
                            </a:ln>
                            <a:solidFill>
                              <a:srgbClr val="0432FF"/>
                            </a:solidFill>
                            <a:effectLst/>
                            <a:uLnTx/>
                            <a:uFillTx/>
                            <a:latin typeface="Cambria Math" panose="02040503050406030204" pitchFamily="18" charset="0"/>
                            <a:ea typeface="맑은 고딕" panose="020B0503020000020004" pitchFamily="50" charset="-127"/>
                            <a:sym typeface="Wingdings" panose="05000000000000000000" pitchFamily="2" charset="2"/>
                          </a:rPr>
                          <m:t>𝑰</m:t>
                        </m:r>
                      </m:e>
                      <m:sub>
                        <m:r>
                          <a:rPr kumimoji="1" lang="en-US" altLang="ko-KR" sz="2000" b="1" i="1" strike="noStrike" kern="1200" cap="none" spc="0" normalizeH="0" baseline="0" noProof="0" smtClean="0">
                            <a:ln>
                              <a:noFill/>
                            </a:ln>
                            <a:solidFill>
                              <a:srgbClr val="0432FF"/>
                            </a:solidFill>
                            <a:effectLst/>
                            <a:uLnTx/>
                            <a:uFillTx/>
                            <a:latin typeface="Cambria Math" panose="02040503050406030204" pitchFamily="18" charset="0"/>
                            <a:ea typeface="맑은 고딕" panose="020B0503020000020004" pitchFamily="50" charset="-127"/>
                            <a:sym typeface="Wingdings" panose="05000000000000000000" pitchFamily="2" charset="2"/>
                          </a:rPr>
                          <m:t>𝑷</m:t>
                        </m:r>
                      </m:sub>
                    </m:sSub>
                  </m:oMath>
                </a14:m>
                <a:r>
                  <a:rPr kumimoji="1" lang="en-US" altLang="ko-KR" sz="2000" b="1" i="0" strike="noStrike" kern="1200" cap="none" spc="0" normalizeH="0" baseline="0" noProof="0" dirty="0">
                    <a:ln>
                      <a:noFill/>
                    </a:ln>
                    <a:solidFill>
                      <a:srgbClr val="0432FF"/>
                    </a:solidFill>
                    <a:effectLst/>
                    <a:uLnTx/>
                    <a:uFillTx/>
                    <a:latin typeface="맑은 고딕" panose="020B0503020000020004" pitchFamily="50" charset="-127"/>
                    <a:ea typeface="맑은 고딕" panose="020B0503020000020004" pitchFamily="50" charset="-127"/>
                    <a:sym typeface="Wingdings" panose="05000000000000000000" pitchFamily="2" charset="2"/>
                  </a:rPr>
                  <a:t>) </a:t>
                </a:r>
                <a:r>
                  <a:rPr kumimoji="1" lang="en-US" altLang="ko-KR" sz="2000" b="1" i="0" strike="noStrike" kern="1200" cap="none" spc="0" normalizeH="0" baseline="0" noProof="0" dirty="0">
                    <a:ln>
                      <a:noFill/>
                    </a:ln>
                    <a:solidFill>
                      <a:prstClr val="black"/>
                    </a:solidFill>
                    <a:effectLst/>
                    <a:uLnTx/>
                    <a:uFillTx/>
                    <a:latin typeface="맑은 고딕" panose="020B0503020000020004" pitchFamily="50" charset="-127"/>
                    <a:ea typeface="맑은 고딕" panose="020B0503020000020004" pitchFamily="50" charset="-127"/>
                    <a:sym typeface="Wingdings" panose="05000000000000000000" pitchFamily="2" charset="2"/>
                  </a:rPr>
                  <a:t/>
                </a:r>
                <a:br>
                  <a:rPr kumimoji="1" lang="en-US" altLang="ko-KR" sz="2000" b="1" i="0" strike="noStrike" kern="1200" cap="none" spc="0" normalizeH="0" baseline="0" noProof="0" dirty="0">
                    <a:ln>
                      <a:noFill/>
                    </a:ln>
                    <a:solidFill>
                      <a:prstClr val="black"/>
                    </a:solidFill>
                    <a:effectLst/>
                    <a:uLnTx/>
                    <a:uFillTx/>
                    <a:latin typeface="맑은 고딕" panose="020B0503020000020004" pitchFamily="50" charset="-127"/>
                    <a:ea typeface="맑은 고딕" panose="020B0503020000020004" pitchFamily="50" charset="-127"/>
                    <a:sym typeface="Wingdings" panose="05000000000000000000" pitchFamily="2" charset="2"/>
                  </a:rPr>
                </a:br>
                <a:r>
                  <a:rPr kumimoji="1" lang="en-US" altLang="ko-KR" sz="2000" b="1" i="0" strike="noStrike" kern="1200" cap="none" spc="0" normalizeH="0" baseline="0" noProof="0" dirty="0" smtClean="0">
                    <a:ln>
                      <a:noFill/>
                    </a:ln>
                    <a:solidFill>
                      <a:prstClr val="black"/>
                    </a:solidFill>
                    <a:effectLst/>
                    <a:uLnTx/>
                    <a:uFillTx/>
                    <a:latin typeface="맑은 고딕" panose="020B0503020000020004" pitchFamily="50" charset="-127"/>
                    <a:ea typeface="맑은 고딕" panose="020B0503020000020004" pitchFamily="50" charset="-127"/>
                    <a:sym typeface="Wingdings" panose="05000000000000000000" pitchFamily="2" charset="2"/>
                  </a:rPr>
                  <a:t>- ~40</a:t>
                </a:r>
                <a:r>
                  <a:rPr kumimoji="1" lang="en-US" altLang="ko-KR" sz="2000" b="1" i="0" strike="noStrike" kern="1200" cap="none" spc="0" normalizeH="0" baseline="0" noProof="0" dirty="0">
                    <a:ln>
                      <a:noFill/>
                    </a:ln>
                    <a:solidFill>
                      <a:prstClr val="black"/>
                    </a:solidFill>
                    <a:effectLst/>
                    <a:uLnTx/>
                    <a:uFillTx/>
                    <a:latin typeface="맑은 고딕" panose="020B0503020000020004" pitchFamily="50" charset="-127"/>
                    <a:ea typeface="맑은 고딕" panose="020B0503020000020004" pitchFamily="50" charset="-127"/>
                    <a:sym typeface="Wingdings" panose="05000000000000000000" pitchFamily="2" charset="2"/>
                  </a:rPr>
                  <a:t>% of </a:t>
                </a:r>
                <a:r>
                  <a:rPr kumimoji="1" lang="en-US" altLang="ko-KR" sz="2000" b="1" i="0" strike="noStrike" kern="1200" cap="none" spc="0" normalizeH="0" baseline="0" noProof="0" dirty="0" err="1">
                    <a:ln>
                      <a:noFill/>
                    </a:ln>
                    <a:solidFill>
                      <a:prstClr val="black"/>
                    </a:solidFill>
                    <a:effectLst/>
                    <a:uLnTx/>
                    <a:uFillTx/>
                    <a:latin typeface="맑은 고딕" panose="020B0503020000020004" pitchFamily="50" charset="-127"/>
                    <a:ea typeface="맑은 고딕" panose="020B0503020000020004" pitchFamily="50" charset="-127"/>
                    <a:sym typeface="Wingdings" panose="05000000000000000000" pitchFamily="2" charset="2"/>
                  </a:rPr>
                  <a:t>sawtooth</a:t>
                </a:r>
                <a:r>
                  <a:rPr kumimoji="1" lang="en-US" altLang="ko-KR" sz="2000" b="1" i="0" strike="noStrike" kern="1200" cap="none" spc="0" normalizeH="0" baseline="0" noProof="0" dirty="0">
                    <a:ln>
                      <a:noFill/>
                    </a:ln>
                    <a:solidFill>
                      <a:prstClr val="black"/>
                    </a:solidFill>
                    <a:effectLst/>
                    <a:uLnTx/>
                    <a:uFillTx/>
                    <a:latin typeface="맑은 고딕" panose="020B0503020000020004" pitchFamily="50" charset="-127"/>
                    <a:ea typeface="맑은 고딕" panose="020B0503020000020004" pitchFamily="50" charset="-127"/>
                    <a:sym typeface="Wingdings" panose="05000000000000000000" pitchFamily="2" charset="2"/>
                  </a:rPr>
                  <a:t> activities </a:t>
                </a:r>
                <a:br>
                  <a:rPr kumimoji="1" lang="en-US" altLang="ko-KR" sz="2000" b="1" i="0" strike="noStrike" kern="1200" cap="none" spc="0" normalizeH="0" baseline="0" noProof="0" dirty="0">
                    <a:ln>
                      <a:noFill/>
                    </a:ln>
                    <a:solidFill>
                      <a:prstClr val="black"/>
                    </a:solidFill>
                    <a:effectLst/>
                    <a:uLnTx/>
                    <a:uFillTx/>
                    <a:latin typeface="맑은 고딕" panose="020B0503020000020004" pitchFamily="50" charset="-127"/>
                    <a:ea typeface="맑은 고딕" panose="020B0503020000020004" pitchFamily="50" charset="-127"/>
                    <a:sym typeface="Wingdings" panose="05000000000000000000" pitchFamily="2" charset="2"/>
                  </a:rPr>
                </a:br>
                <a:r>
                  <a:rPr kumimoji="1" lang="en-US" altLang="ko-KR" sz="2000" b="1" i="0" strike="noStrike" kern="1200" cap="none" spc="0" normalizeH="0" baseline="0" noProof="0" dirty="0">
                    <a:ln>
                      <a:noFill/>
                    </a:ln>
                    <a:solidFill>
                      <a:prstClr val="black"/>
                    </a:solidFill>
                    <a:effectLst/>
                    <a:uLnTx/>
                    <a:uFillTx/>
                    <a:latin typeface="맑은 고딕" panose="020B0503020000020004" pitchFamily="50" charset="-127"/>
                    <a:ea typeface="맑은 고딕" panose="020B0503020000020004" pitchFamily="50" charset="-127"/>
                    <a:sym typeface="Wingdings" panose="05000000000000000000" pitchFamily="2" charset="2"/>
                  </a:rPr>
                  <a:t>    in </a:t>
                </a:r>
                <a:r>
                  <a:rPr kumimoji="1" lang="en-US" altLang="ko-KR" sz="2000" b="1" i="0" strike="noStrike" kern="1200" cap="none" spc="0" normalizeH="0" baseline="0" noProof="0" dirty="0" smtClean="0">
                    <a:ln>
                      <a:noFill/>
                    </a:ln>
                    <a:solidFill>
                      <a:schemeClr val="tx1"/>
                    </a:solidFill>
                    <a:effectLst/>
                    <a:uLnTx/>
                    <a:uFillTx/>
                    <a:latin typeface="맑은 고딕" panose="020B0503020000020004" pitchFamily="50" charset="-127"/>
                    <a:ea typeface="맑은 고딕" panose="020B0503020000020004" pitchFamily="50" charset="-127"/>
                    <a:sym typeface="Wingdings" panose="05000000000000000000" pitchFamily="2" charset="2"/>
                  </a:rPr>
                  <a:t>the </a:t>
                </a:r>
                <a:r>
                  <a:rPr kumimoji="1" lang="en-US" altLang="ko-KR" sz="2000" b="1" dirty="0">
                    <a:solidFill>
                      <a:schemeClr val="tx1"/>
                    </a:solidFill>
                    <a:latin typeface="맑은 고딕" panose="020B0503020000020004" pitchFamily="50" charset="-127"/>
                    <a:ea typeface="맑은 고딕" panose="020B0503020000020004" pitchFamily="50" charset="-127"/>
                    <a:sym typeface="Wingdings" panose="05000000000000000000" pitchFamily="2" charset="2"/>
                  </a:rPr>
                  <a:t>b</a:t>
                </a:r>
                <a:r>
                  <a:rPr kumimoji="1" lang="en-US" altLang="ko-KR" sz="2000" b="1" i="0" strike="noStrike" kern="1200" cap="none" spc="0" normalizeH="0" baseline="0" noProof="0" dirty="0" smtClean="0">
                    <a:ln>
                      <a:noFill/>
                    </a:ln>
                    <a:solidFill>
                      <a:schemeClr val="tx1"/>
                    </a:solidFill>
                    <a:effectLst/>
                    <a:uLnTx/>
                    <a:uFillTx/>
                    <a:latin typeface="맑은 고딕" panose="020B0503020000020004" pitchFamily="50" charset="-127"/>
                    <a:ea typeface="맑은 고딕" panose="020B0503020000020004" pitchFamily="50" charset="-127"/>
                    <a:sym typeface="Wingdings" panose="05000000000000000000" pitchFamily="2" charset="2"/>
                  </a:rPr>
                  <a:t>lack </a:t>
                </a:r>
                <a:r>
                  <a:rPr kumimoji="1" lang="en-US" altLang="ko-KR" sz="2000" b="1" i="0" strike="noStrike" kern="1200" cap="none" spc="0" normalizeH="0" baseline="0" noProof="0" dirty="0">
                    <a:ln>
                      <a:noFill/>
                    </a:ln>
                    <a:solidFill>
                      <a:schemeClr val="tx1"/>
                    </a:solidFill>
                    <a:effectLst/>
                    <a:uLnTx/>
                    <a:uFillTx/>
                    <a:latin typeface="맑은 고딕" panose="020B0503020000020004" pitchFamily="50" charset="-127"/>
                    <a:ea typeface="맑은 고딕" panose="020B0503020000020004" pitchFamily="50" charset="-127"/>
                    <a:sym typeface="Wingdings" panose="05000000000000000000" pitchFamily="2" charset="2"/>
                  </a:rPr>
                  <a:t>window (low </a:t>
                </a:r>
                <a14:m>
                  <m:oMath xmlns:m="http://schemas.openxmlformats.org/officeDocument/2006/math">
                    <m:sSub>
                      <m:sSubPr>
                        <m:ctrlPr>
                          <a:rPr kumimoji="1" lang="en-US" altLang="ko-KR" sz="2000" b="1" i="1" strike="noStrike" kern="1200" cap="none" spc="0" normalizeH="0" baseline="0" noProof="0" smtClean="0">
                            <a:ln>
                              <a:noFill/>
                            </a:ln>
                            <a:solidFill>
                              <a:schemeClr val="tx1"/>
                            </a:solidFill>
                            <a:effectLst/>
                            <a:uLnTx/>
                            <a:uFillTx/>
                            <a:latin typeface="Cambria Math"/>
                            <a:ea typeface="맑은 고딕" panose="020B0503020000020004" pitchFamily="50" charset="-127"/>
                            <a:sym typeface="Wingdings" panose="05000000000000000000" pitchFamily="2" charset="2"/>
                          </a:rPr>
                        </m:ctrlPr>
                      </m:sSubPr>
                      <m:e>
                        <m:r>
                          <a:rPr kumimoji="1" lang="en-US" altLang="ko-KR" sz="2000" b="1" i="1" strike="noStrike" kern="1200" cap="none" spc="0" normalizeH="0" baseline="0" noProof="0" smtClean="0">
                            <a:ln>
                              <a:noFill/>
                            </a:ln>
                            <a:solidFill>
                              <a:schemeClr val="tx1"/>
                            </a:solidFill>
                            <a:effectLst/>
                            <a:uLnTx/>
                            <a:uFillTx/>
                            <a:latin typeface="Cambria Math" panose="02040503050406030204" pitchFamily="18" charset="0"/>
                            <a:ea typeface="맑은 고딕" panose="020B0503020000020004" pitchFamily="50" charset="-127"/>
                            <a:sym typeface="Wingdings" panose="05000000000000000000" pitchFamily="2" charset="2"/>
                          </a:rPr>
                          <m:t>𝒒</m:t>
                        </m:r>
                      </m:e>
                      <m:sub>
                        <m:r>
                          <a:rPr kumimoji="1" lang="en-US" altLang="ko-KR" sz="2000" b="1" i="1" strike="noStrike" kern="1200" cap="none" spc="0" normalizeH="0" baseline="0" noProof="0" smtClean="0">
                            <a:ln>
                              <a:noFill/>
                            </a:ln>
                            <a:solidFill>
                              <a:schemeClr val="tx1"/>
                            </a:solidFill>
                            <a:effectLst/>
                            <a:uLnTx/>
                            <a:uFillTx/>
                            <a:latin typeface="Cambria Math" panose="02040503050406030204" pitchFamily="18" charset="0"/>
                            <a:ea typeface="맑은 고딕" panose="020B0503020000020004" pitchFamily="50" charset="-127"/>
                            <a:sym typeface="Wingdings" panose="05000000000000000000" pitchFamily="2" charset="2"/>
                          </a:rPr>
                          <m:t>𝟗𝟓</m:t>
                        </m:r>
                      </m:sub>
                    </m:sSub>
                  </m:oMath>
                </a14:m>
                <a:r>
                  <a:rPr kumimoji="1" lang="en-US" altLang="ko-KR" sz="2000" b="1" i="0" strike="noStrike" kern="1200" cap="none" spc="0" normalizeH="0" baseline="0" noProof="0" dirty="0">
                    <a:ln>
                      <a:noFill/>
                    </a:ln>
                    <a:solidFill>
                      <a:schemeClr val="tx1"/>
                    </a:solidFill>
                    <a:effectLst/>
                    <a:uLnTx/>
                    <a:uFillTx/>
                    <a:latin typeface="맑은 고딕" panose="020B0503020000020004" pitchFamily="50" charset="-127"/>
                    <a:ea typeface="맑은 고딕" panose="020B0503020000020004" pitchFamily="50" charset="-127"/>
                    <a:sym typeface="Wingdings" panose="05000000000000000000" pitchFamily="2" charset="2"/>
                  </a:rPr>
                  <a:t> &amp; high </a:t>
                </a:r>
                <a14:m>
                  <m:oMath xmlns:m="http://schemas.openxmlformats.org/officeDocument/2006/math">
                    <m:sSub>
                      <m:sSubPr>
                        <m:ctrlPr>
                          <a:rPr kumimoji="1" lang="en-US" altLang="ko-KR" sz="2000" b="1" i="1" strike="noStrike" kern="1200" cap="none" spc="0" normalizeH="0" baseline="0" noProof="0" smtClean="0">
                            <a:ln>
                              <a:noFill/>
                            </a:ln>
                            <a:solidFill>
                              <a:schemeClr val="tx1"/>
                            </a:solidFill>
                            <a:effectLst/>
                            <a:uLnTx/>
                            <a:uFillTx/>
                            <a:latin typeface="Cambria Math"/>
                            <a:ea typeface="맑은 고딕" panose="020B0503020000020004" pitchFamily="50" charset="-127"/>
                            <a:sym typeface="Wingdings" panose="05000000000000000000" pitchFamily="2" charset="2"/>
                          </a:rPr>
                        </m:ctrlPr>
                      </m:sSubPr>
                      <m:e>
                        <m:r>
                          <a:rPr kumimoji="1" lang="en-US" altLang="ko-KR" sz="2000" b="1" i="1" strike="noStrike" kern="1200" cap="none" spc="0" normalizeH="0" baseline="0" noProof="0" smtClean="0">
                            <a:ln>
                              <a:noFill/>
                            </a:ln>
                            <a:solidFill>
                              <a:schemeClr val="tx1"/>
                            </a:solidFill>
                            <a:effectLst/>
                            <a:uLnTx/>
                            <a:uFillTx/>
                            <a:latin typeface="Cambria Math" panose="02040503050406030204" pitchFamily="18" charset="0"/>
                            <a:ea typeface="맑은 고딕" panose="020B0503020000020004" pitchFamily="50" charset="-127"/>
                            <a:sym typeface="Wingdings" panose="05000000000000000000" pitchFamily="2" charset="2"/>
                          </a:rPr>
                          <m:t>𝑰</m:t>
                        </m:r>
                      </m:e>
                      <m:sub>
                        <m:r>
                          <a:rPr kumimoji="1" lang="en-US" altLang="ko-KR" sz="2000" b="1" i="1" strike="noStrike" kern="1200" cap="none" spc="0" normalizeH="0" baseline="0" noProof="0" smtClean="0">
                            <a:ln>
                              <a:noFill/>
                            </a:ln>
                            <a:solidFill>
                              <a:schemeClr val="tx1"/>
                            </a:solidFill>
                            <a:effectLst/>
                            <a:uLnTx/>
                            <a:uFillTx/>
                            <a:latin typeface="Cambria Math" panose="02040503050406030204" pitchFamily="18" charset="0"/>
                            <a:ea typeface="맑은 고딕" panose="020B0503020000020004" pitchFamily="50" charset="-127"/>
                            <a:sym typeface="Wingdings" panose="05000000000000000000" pitchFamily="2" charset="2"/>
                          </a:rPr>
                          <m:t>𝑷</m:t>
                        </m:r>
                      </m:sub>
                    </m:sSub>
                  </m:oMath>
                </a14:m>
                <a:r>
                  <a:rPr kumimoji="1" lang="en-US" altLang="ko-KR" sz="2000" b="1" i="0" strike="noStrike" kern="1200" cap="none" spc="0" normalizeH="0" baseline="0" noProof="0" dirty="0">
                    <a:ln>
                      <a:noFill/>
                    </a:ln>
                    <a:solidFill>
                      <a:schemeClr val="tx1"/>
                    </a:solidFill>
                    <a:effectLst/>
                    <a:uLnTx/>
                    <a:uFillTx/>
                    <a:latin typeface="맑은 고딕" panose="020B0503020000020004" pitchFamily="50" charset="-127"/>
                    <a:ea typeface="맑은 고딕" panose="020B0503020000020004" pitchFamily="50" charset="-127"/>
                    <a:sym typeface="Wingdings" panose="05000000000000000000" pitchFamily="2" charset="2"/>
                  </a:rPr>
                  <a:t>)</a:t>
                </a:r>
                <a:br>
                  <a:rPr kumimoji="1" lang="en-US" altLang="ko-KR" sz="2000" b="1" i="0" strike="noStrike" kern="1200" cap="none" spc="0" normalizeH="0" baseline="0" noProof="0" dirty="0">
                    <a:ln>
                      <a:noFill/>
                    </a:ln>
                    <a:solidFill>
                      <a:schemeClr val="tx1"/>
                    </a:solidFill>
                    <a:effectLst/>
                    <a:uLnTx/>
                    <a:uFillTx/>
                    <a:latin typeface="맑은 고딕" panose="020B0503020000020004" pitchFamily="50" charset="-127"/>
                    <a:ea typeface="맑은 고딕" panose="020B0503020000020004" pitchFamily="50" charset="-127"/>
                    <a:sym typeface="Wingdings" panose="05000000000000000000" pitchFamily="2" charset="2"/>
                  </a:rPr>
                </a:br>
                <a:r>
                  <a:rPr kumimoji="1" lang="en-US" altLang="ko-KR" sz="2000" b="1" i="0" strike="noStrike" kern="1200" cap="none" spc="0" normalizeH="0" baseline="0" noProof="0" dirty="0">
                    <a:ln>
                      <a:noFill/>
                    </a:ln>
                    <a:solidFill>
                      <a:srgbClr val="FF0000"/>
                    </a:solidFill>
                    <a:effectLst/>
                    <a:uLnTx/>
                    <a:uFillTx/>
                    <a:latin typeface="맑은 고딕" panose="020B0503020000020004" pitchFamily="50" charset="-127"/>
                    <a:ea typeface="맑은 고딕" panose="020B0503020000020004" pitchFamily="50" charset="-127"/>
                    <a:sym typeface="Wingdings" panose="05000000000000000000" pitchFamily="2" charset="2"/>
                  </a:rPr>
                  <a:t/>
                </a:r>
                <a:br>
                  <a:rPr kumimoji="1" lang="en-US" altLang="ko-KR" sz="2000" b="1" i="0" strike="noStrike" kern="1200" cap="none" spc="0" normalizeH="0" baseline="0" noProof="0" dirty="0">
                    <a:ln>
                      <a:noFill/>
                    </a:ln>
                    <a:solidFill>
                      <a:srgbClr val="FF0000"/>
                    </a:solidFill>
                    <a:effectLst/>
                    <a:uLnTx/>
                    <a:uFillTx/>
                    <a:latin typeface="맑은 고딕" panose="020B0503020000020004" pitchFamily="50" charset="-127"/>
                    <a:ea typeface="맑은 고딕" panose="020B0503020000020004" pitchFamily="50" charset="-127"/>
                    <a:sym typeface="Wingdings" panose="05000000000000000000" pitchFamily="2" charset="2"/>
                  </a:rPr>
                </a:br>
                <a:r>
                  <a:rPr kumimoji="1" lang="en-US" altLang="ko-KR" sz="2000" b="1" i="0" strike="noStrike" kern="1200" cap="none" spc="0" normalizeH="0" baseline="0" noProof="0" dirty="0">
                    <a:ln>
                      <a:noFill/>
                    </a:ln>
                    <a:solidFill>
                      <a:srgbClr val="000000"/>
                    </a:solidFill>
                    <a:effectLst/>
                    <a:uLnTx/>
                    <a:uFillTx/>
                    <a:latin typeface="맑은 고딕" panose="020B0503020000020004" pitchFamily="50" charset="-127"/>
                    <a:ea typeface="맑은 고딕" panose="020B0503020000020004" pitchFamily="50" charset="-127"/>
                    <a:sym typeface="Wingdings" panose="05000000000000000000" pitchFamily="2" charset="2"/>
                  </a:rPr>
                  <a:t> Defining </a:t>
                </a:r>
                <a:r>
                  <a:rPr kumimoji="1" lang="en-US" altLang="ko-KR" sz="2000" b="1" i="0" strike="noStrike" kern="1200" cap="none" spc="0" normalizeH="0" baseline="0" noProof="0" dirty="0" smtClean="0">
                    <a:ln>
                      <a:noFill/>
                    </a:ln>
                    <a:solidFill>
                      <a:schemeClr val="tx1"/>
                    </a:solidFill>
                    <a:effectLst/>
                    <a:uLnTx/>
                    <a:uFillTx/>
                    <a:latin typeface="맑은 고딕" panose="020B0503020000020004" pitchFamily="50" charset="-127"/>
                    <a:ea typeface="맑은 고딕" panose="020B0503020000020004" pitchFamily="50" charset="-127"/>
                    <a:sym typeface="Wingdings" panose="05000000000000000000" pitchFamily="2" charset="2"/>
                  </a:rPr>
                  <a:t>the black </a:t>
                </a:r>
                <a:r>
                  <a:rPr kumimoji="1" lang="en-US" altLang="ko-KR" sz="2000" b="1" i="0" strike="noStrike" kern="1200" cap="none" spc="0" normalizeH="0" baseline="0" noProof="0" dirty="0">
                    <a:ln>
                      <a:noFill/>
                    </a:ln>
                    <a:solidFill>
                      <a:schemeClr val="tx1"/>
                    </a:solidFill>
                    <a:effectLst/>
                    <a:uLnTx/>
                    <a:uFillTx/>
                    <a:latin typeface="맑은 고딕" panose="020B0503020000020004" pitchFamily="50" charset="-127"/>
                    <a:ea typeface="맑은 고딕" panose="020B0503020000020004" pitchFamily="50" charset="-127"/>
                    <a:sym typeface="Wingdings" panose="05000000000000000000" pitchFamily="2" charset="2"/>
                  </a:rPr>
                  <a:t>window </a:t>
                </a:r>
                <a:r>
                  <a:rPr kumimoji="1" lang="en-US" altLang="ko-KR" sz="2000" b="1" i="0" strike="noStrike" kern="1200" cap="none" spc="0" normalizeH="0" baseline="0" noProof="0" dirty="0" smtClean="0">
                    <a:ln>
                      <a:noFill/>
                    </a:ln>
                    <a:solidFill>
                      <a:schemeClr val="tx1"/>
                    </a:solidFill>
                    <a:effectLst/>
                    <a:uLnTx/>
                    <a:uFillTx/>
                    <a:latin typeface="맑은 고딕" panose="020B0503020000020004" pitchFamily="50" charset="-127"/>
                    <a:ea typeface="맑은 고딕" panose="020B0503020000020004" pitchFamily="50" charset="-127"/>
                    <a:sym typeface="Wingdings" panose="05000000000000000000" pitchFamily="2" charset="2"/>
                  </a:rPr>
                  <a:t>(</a:t>
                </a:r>
                <a14:m>
                  <m:oMath xmlns:m="http://schemas.openxmlformats.org/officeDocument/2006/math">
                    <m:sSub>
                      <m:sSubPr>
                        <m:ctrlPr>
                          <a:rPr kumimoji="1" lang="en-US" altLang="ko-KR" sz="2000" b="1" i="1" strike="noStrike" kern="1200" cap="none" spc="0" normalizeH="0" baseline="0" noProof="0" smtClean="0">
                            <a:ln>
                              <a:noFill/>
                            </a:ln>
                            <a:solidFill>
                              <a:schemeClr val="tx1"/>
                            </a:solidFill>
                            <a:effectLst/>
                            <a:uLnTx/>
                            <a:uFillTx/>
                            <a:latin typeface="Cambria Math"/>
                            <a:ea typeface="맑은 고딕" panose="020B0503020000020004" pitchFamily="50" charset="-127"/>
                            <a:sym typeface="Wingdings" panose="05000000000000000000" pitchFamily="2" charset="2"/>
                          </a:rPr>
                        </m:ctrlPr>
                      </m:sSubPr>
                      <m:e>
                        <m:r>
                          <a:rPr kumimoji="1" lang="en-US" altLang="ko-KR" sz="2000" b="1" i="1" strike="noStrike" kern="1200" cap="none" spc="0" normalizeH="0" baseline="0" noProof="0" smtClean="0">
                            <a:ln>
                              <a:noFill/>
                            </a:ln>
                            <a:solidFill>
                              <a:schemeClr val="tx1"/>
                            </a:solidFill>
                            <a:effectLst/>
                            <a:uLnTx/>
                            <a:uFillTx/>
                            <a:latin typeface="Cambria Math" panose="02040503050406030204" pitchFamily="18" charset="0"/>
                            <a:ea typeface="맑은 고딕" panose="020B0503020000020004" pitchFamily="50" charset="-127"/>
                            <a:sym typeface="Wingdings" panose="05000000000000000000" pitchFamily="2" charset="2"/>
                          </a:rPr>
                          <m:t>𝒒</m:t>
                        </m:r>
                      </m:e>
                      <m:sub>
                        <m:r>
                          <a:rPr kumimoji="1" lang="en-US" altLang="ko-KR" sz="2000" b="1" i="1" strike="noStrike" kern="1200" cap="none" spc="0" normalizeH="0" baseline="0" noProof="0" smtClean="0">
                            <a:ln>
                              <a:noFill/>
                            </a:ln>
                            <a:solidFill>
                              <a:schemeClr val="tx1"/>
                            </a:solidFill>
                            <a:effectLst/>
                            <a:uLnTx/>
                            <a:uFillTx/>
                            <a:latin typeface="Cambria Math" panose="02040503050406030204" pitchFamily="18" charset="0"/>
                            <a:ea typeface="맑은 고딕" panose="020B0503020000020004" pitchFamily="50" charset="-127"/>
                            <a:sym typeface="Wingdings" panose="05000000000000000000" pitchFamily="2" charset="2"/>
                          </a:rPr>
                          <m:t>𝟗𝟓</m:t>
                        </m:r>
                      </m:sub>
                    </m:sSub>
                    <m:r>
                      <a:rPr kumimoji="1" lang="en-US" altLang="ko-KR" sz="2000" b="1" i="1" strike="noStrike" kern="1200" cap="none" spc="0" normalizeH="0" baseline="0" noProof="0" smtClean="0">
                        <a:ln>
                          <a:noFill/>
                        </a:ln>
                        <a:solidFill>
                          <a:schemeClr val="tx1"/>
                        </a:solidFill>
                        <a:effectLst/>
                        <a:uLnTx/>
                        <a:uFillTx/>
                        <a:latin typeface="Cambria Math" panose="02040503050406030204" pitchFamily="18" charset="0"/>
                        <a:ea typeface="맑은 고딕" panose="020B0503020000020004" pitchFamily="50" charset="-127"/>
                        <a:sym typeface="Wingdings" panose="05000000000000000000" pitchFamily="2" charset="2"/>
                      </a:rPr>
                      <m:t>&lt;</m:t>
                    </m:r>
                    <m:r>
                      <a:rPr kumimoji="1" lang="en-US" altLang="ko-KR" sz="2000" b="1" i="1" strike="noStrike" kern="1200" cap="none" spc="0" normalizeH="0" baseline="0" noProof="0" smtClean="0">
                        <a:ln>
                          <a:noFill/>
                        </a:ln>
                        <a:solidFill>
                          <a:schemeClr val="tx1"/>
                        </a:solidFill>
                        <a:effectLst/>
                        <a:uLnTx/>
                        <a:uFillTx/>
                        <a:latin typeface="Cambria Math" panose="02040503050406030204" pitchFamily="18" charset="0"/>
                        <a:ea typeface="맑은 고딕" panose="020B0503020000020004" pitchFamily="50" charset="-127"/>
                        <a:sym typeface="Wingdings" panose="05000000000000000000" pitchFamily="2" charset="2"/>
                      </a:rPr>
                      <m:t>𝟔</m:t>
                    </m:r>
                    <m:r>
                      <a:rPr kumimoji="1" lang="en-US" altLang="ko-KR" sz="2000" b="1" i="1" strike="noStrike" kern="1200" cap="none" spc="0" normalizeH="0" baseline="0" noProof="0" smtClean="0">
                        <a:ln>
                          <a:noFill/>
                        </a:ln>
                        <a:solidFill>
                          <a:schemeClr val="tx1"/>
                        </a:solidFill>
                        <a:effectLst/>
                        <a:uLnTx/>
                        <a:uFillTx/>
                        <a:latin typeface="Cambria Math" panose="02040503050406030204" pitchFamily="18" charset="0"/>
                        <a:ea typeface="맑은 고딕" panose="020B0503020000020004" pitchFamily="50" charset="-127"/>
                        <a:sym typeface="Wingdings" panose="05000000000000000000" pitchFamily="2" charset="2"/>
                      </a:rPr>
                      <m:t>.</m:t>
                    </m:r>
                    <m:r>
                      <a:rPr kumimoji="1" lang="en-US" altLang="ko-KR" sz="2000" b="1" i="1" strike="noStrike" kern="1200" cap="none" spc="0" normalizeH="0" baseline="0" noProof="0" smtClean="0">
                        <a:ln>
                          <a:noFill/>
                        </a:ln>
                        <a:solidFill>
                          <a:schemeClr val="tx1"/>
                        </a:solidFill>
                        <a:effectLst/>
                        <a:uLnTx/>
                        <a:uFillTx/>
                        <a:latin typeface="Cambria Math" panose="02040503050406030204" pitchFamily="18" charset="0"/>
                        <a:ea typeface="맑은 고딕" panose="020B0503020000020004" pitchFamily="50" charset="-127"/>
                        <a:sym typeface="Wingdings" panose="05000000000000000000" pitchFamily="2" charset="2"/>
                      </a:rPr>
                      <m:t>𝟓</m:t>
                    </m:r>
                  </m:oMath>
                </a14:m>
                <a:r>
                  <a:rPr kumimoji="1" lang="en-US" altLang="ko-KR" sz="2000" b="1" i="0" strike="noStrike" kern="1200" cap="none" spc="0" normalizeH="0" baseline="0" noProof="0" dirty="0">
                    <a:ln>
                      <a:noFill/>
                    </a:ln>
                    <a:solidFill>
                      <a:schemeClr val="tx1"/>
                    </a:solidFill>
                    <a:effectLst/>
                    <a:uLnTx/>
                    <a:uFillTx/>
                    <a:latin typeface="맑은 고딕" panose="020B0503020000020004" pitchFamily="50" charset="-127"/>
                    <a:ea typeface="맑은 고딕" panose="020B0503020000020004" pitchFamily="50" charset="-127"/>
                    <a:sym typeface="Wingdings" panose="05000000000000000000" pitchFamily="2" charset="2"/>
                  </a:rPr>
                  <a:t>) </a:t>
                </a:r>
                <a:r>
                  <a:rPr kumimoji="1" lang="en-US" altLang="ko-KR" sz="2000" b="1" i="0" strike="noStrike" kern="1200" cap="none" spc="0" normalizeH="0" baseline="0" noProof="0" dirty="0">
                    <a:ln>
                      <a:noFill/>
                    </a:ln>
                    <a:solidFill>
                      <a:srgbClr val="000000"/>
                    </a:solidFill>
                    <a:effectLst/>
                    <a:uLnTx/>
                    <a:uFillTx/>
                    <a:latin typeface="맑은 고딕" panose="020B0503020000020004" pitchFamily="50" charset="-127"/>
                    <a:ea typeface="맑은 고딕" panose="020B0503020000020004" pitchFamily="50" charset="-127"/>
                    <a:sym typeface="Wingdings" panose="05000000000000000000" pitchFamily="2" charset="2"/>
                  </a:rPr>
                  <a:t>as the </a:t>
                </a:r>
                <a:endParaRPr kumimoji="1" lang="en-US" altLang="ko-KR" sz="2000" b="1" i="0" strike="noStrike" kern="1200" cap="none" spc="0" normalizeH="0" baseline="0" noProof="0" dirty="0" smtClean="0">
                  <a:ln>
                    <a:noFill/>
                  </a:ln>
                  <a:solidFill>
                    <a:srgbClr val="000000"/>
                  </a:solidFill>
                  <a:effectLst/>
                  <a:uLnTx/>
                  <a:uFillTx/>
                  <a:latin typeface="맑은 고딕" panose="020B0503020000020004" pitchFamily="50" charset="-127"/>
                  <a:ea typeface="맑은 고딕" panose="020B0503020000020004" pitchFamily="50" charset="-127"/>
                  <a:sym typeface="Wingdings" panose="05000000000000000000" pitchFamily="2" charset="2"/>
                </a:endParaRPr>
              </a:p>
              <a:p>
                <a:pPr marR="0" lvl="0" algn="l" defTabSz="914400" rtl="0" eaLnBrk="1" fontAlgn="auto" latinLnBrk="0" hangingPunct="1">
                  <a:lnSpc>
                    <a:spcPct val="100000"/>
                  </a:lnSpc>
                  <a:spcBef>
                    <a:spcPts val="600"/>
                  </a:spcBef>
                  <a:spcAft>
                    <a:spcPts val="0"/>
                  </a:spcAft>
                  <a:buClrTx/>
                  <a:buSzTx/>
                  <a:tabLst/>
                  <a:defRPr/>
                </a:pPr>
                <a:r>
                  <a:rPr kumimoji="1" lang="en-US" altLang="ko-KR" sz="2000" b="1" i="0" strike="noStrike" kern="1200" cap="none" spc="0" normalizeH="0" baseline="0" noProof="0" dirty="0" smtClean="0">
                    <a:ln>
                      <a:noFill/>
                    </a:ln>
                    <a:solidFill>
                      <a:srgbClr val="000000"/>
                    </a:solidFill>
                    <a:effectLst/>
                    <a:uLnTx/>
                    <a:uFillTx/>
                    <a:latin typeface="맑은 고딕" panose="020B0503020000020004" pitchFamily="50" charset="-127"/>
                    <a:ea typeface="맑은 고딕" panose="020B0503020000020004" pitchFamily="50" charset="-127"/>
                    <a:sym typeface="Wingdings" panose="05000000000000000000" pitchFamily="2" charset="2"/>
                  </a:rPr>
                  <a:t>        </a:t>
                </a:r>
                <a:r>
                  <a:rPr kumimoji="1" lang="en-US" altLang="ko-KR" sz="2000" b="1" i="0" strike="noStrike" kern="1200" cap="none" spc="0" normalizeH="0" baseline="0" noProof="0" dirty="0" smtClean="0">
                    <a:ln>
                      <a:noFill/>
                    </a:ln>
                    <a:solidFill>
                      <a:srgbClr val="FF0000"/>
                    </a:solidFill>
                    <a:effectLst/>
                    <a:uLnTx/>
                    <a:uFillTx/>
                    <a:latin typeface="맑은 고딕" panose="020B0503020000020004" pitchFamily="50" charset="-127"/>
                    <a:ea typeface="맑은 고딕" panose="020B0503020000020004" pitchFamily="50" charset="-127"/>
                    <a:sym typeface="Wingdings" panose="05000000000000000000" pitchFamily="2" charset="2"/>
                  </a:rPr>
                  <a:t>target operation </a:t>
                </a:r>
                <a:r>
                  <a:rPr kumimoji="1" lang="en-US" altLang="ko-KR" sz="2000" b="1" i="0" strike="noStrike" kern="1200" cap="none" spc="0" normalizeH="0" baseline="0" noProof="0" dirty="0">
                    <a:ln>
                      <a:noFill/>
                    </a:ln>
                    <a:solidFill>
                      <a:srgbClr val="FF0000"/>
                    </a:solidFill>
                    <a:effectLst/>
                    <a:uLnTx/>
                    <a:uFillTx/>
                    <a:latin typeface="맑은 고딕" panose="020B0503020000020004" pitchFamily="50" charset="-127"/>
                    <a:ea typeface="맑은 고딕" panose="020B0503020000020004" pitchFamily="50" charset="-127"/>
                    <a:sym typeface="Wingdings" panose="05000000000000000000" pitchFamily="2" charset="2"/>
                  </a:rPr>
                  <a:t>window </a:t>
                </a:r>
                <a:r>
                  <a:rPr kumimoji="1" lang="en-US" altLang="ko-KR" sz="2000" b="1" i="0" strike="noStrike" kern="1200" cap="none" spc="0" normalizeH="0" baseline="0" noProof="0" dirty="0">
                    <a:ln>
                      <a:noFill/>
                    </a:ln>
                    <a:solidFill>
                      <a:srgbClr val="000000"/>
                    </a:solidFill>
                    <a:effectLst/>
                    <a:uLnTx/>
                    <a:uFillTx/>
                    <a:latin typeface="맑은 고딕" panose="020B0503020000020004" pitchFamily="50" charset="-127"/>
                    <a:ea typeface="맑은 고딕" panose="020B0503020000020004" pitchFamily="50" charset="-127"/>
                    <a:sym typeface="Wingdings" panose="05000000000000000000" pitchFamily="2" charset="2"/>
                  </a:rPr>
                  <a:t>to develop hybrid scenario </a:t>
                </a:r>
                <a:endParaRPr kumimoji="1" lang="en-US" altLang="ko-KR" sz="2000" b="1" i="0" strike="noStrike" kern="1200" cap="none" spc="0" normalizeH="0" baseline="0" noProof="0" dirty="0" smtClean="0">
                  <a:ln>
                    <a:noFill/>
                  </a:ln>
                  <a:solidFill>
                    <a:srgbClr val="000000"/>
                  </a:solidFill>
                  <a:effectLst/>
                  <a:uLnTx/>
                  <a:uFillTx/>
                  <a:latin typeface="맑은 고딕" panose="020B0503020000020004" pitchFamily="50" charset="-127"/>
                  <a:ea typeface="맑은 고딕" panose="020B0503020000020004" pitchFamily="50" charset="-127"/>
                  <a:sym typeface="Wingdings" panose="05000000000000000000" pitchFamily="2" charset="2"/>
                </a:endParaRPr>
              </a:p>
              <a:p>
                <a:pPr marR="0" lvl="0" algn="l" defTabSz="914400" rtl="0" eaLnBrk="1" fontAlgn="auto" latinLnBrk="0" hangingPunct="1">
                  <a:lnSpc>
                    <a:spcPct val="100000"/>
                  </a:lnSpc>
                  <a:spcBef>
                    <a:spcPts val="600"/>
                  </a:spcBef>
                  <a:spcAft>
                    <a:spcPts val="0"/>
                  </a:spcAft>
                  <a:buClrTx/>
                  <a:buSzTx/>
                  <a:tabLst/>
                  <a:defRPr/>
                </a:pPr>
                <a:r>
                  <a:rPr kumimoji="1" lang="en-US" altLang="ko-KR" sz="2000" b="1" dirty="0">
                    <a:solidFill>
                      <a:srgbClr val="000000"/>
                    </a:solidFill>
                    <a:latin typeface="맑은 고딕" panose="020B0503020000020004" pitchFamily="50" charset="-127"/>
                    <a:ea typeface="맑은 고딕" panose="020B0503020000020004" pitchFamily="50" charset="-127"/>
                    <a:sym typeface="Wingdings" panose="05000000000000000000" pitchFamily="2" charset="2"/>
                  </a:rPr>
                  <a:t> </a:t>
                </a:r>
                <a:r>
                  <a:rPr kumimoji="1" lang="en-US" altLang="ko-KR" sz="2000" b="1" dirty="0" smtClean="0">
                    <a:solidFill>
                      <a:srgbClr val="000000"/>
                    </a:solidFill>
                    <a:latin typeface="맑은 고딕" panose="020B0503020000020004" pitchFamily="50" charset="-127"/>
                    <a:ea typeface="맑은 고딕" panose="020B0503020000020004" pitchFamily="50" charset="-127"/>
                    <a:sym typeface="Wingdings" panose="05000000000000000000" pitchFamily="2" charset="2"/>
                  </a:rPr>
                  <a:t>       </a:t>
                </a:r>
                <a:r>
                  <a:rPr kumimoji="1" lang="en-US" altLang="ko-KR" sz="2000" b="1" i="0" strike="noStrike" kern="1200" cap="none" spc="0" normalizeH="0" baseline="0" noProof="0" dirty="0" smtClean="0">
                    <a:ln>
                      <a:noFill/>
                    </a:ln>
                    <a:solidFill>
                      <a:srgbClr val="000000"/>
                    </a:solidFill>
                    <a:effectLst/>
                    <a:uLnTx/>
                    <a:uFillTx/>
                    <a:latin typeface="맑은 고딕" panose="020B0503020000020004" pitchFamily="50" charset="-127"/>
                    <a:ea typeface="맑은 고딕" panose="020B0503020000020004" pitchFamily="50" charset="-127"/>
                    <a:sym typeface="Wingdings" panose="05000000000000000000" pitchFamily="2" charset="2"/>
                  </a:rPr>
                  <a:t>in </a:t>
                </a:r>
                <a:r>
                  <a:rPr kumimoji="1" lang="en-US" altLang="ko-KR" sz="2000" b="1" i="0" strike="noStrike" kern="1200" cap="none" spc="0" normalizeH="0" baseline="0" noProof="0" dirty="0">
                    <a:ln>
                      <a:noFill/>
                    </a:ln>
                    <a:solidFill>
                      <a:srgbClr val="000000"/>
                    </a:solidFill>
                    <a:effectLst/>
                    <a:uLnTx/>
                    <a:uFillTx/>
                    <a:latin typeface="맑은 고딕" panose="020B0503020000020004" pitchFamily="50" charset="-127"/>
                    <a:ea typeface="맑은 고딕" panose="020B0503020000020004" pitchFamily="50" charset="-127"/>
                    <a:sym typeface="Wingdings" panose="05000000000000000000" pitchFamily="2" charset="2"/>
                  </a:rPr>
                  <a:t>KSTAR</a:t>
                </a:r>
              </a:p>
            </p:txBody>
          </p:sp>
        </mc:Choice>
        <mc:Fallback xmlns="">
          <p:sp>
            <p:nvSpPr>
              <p:cNvPr id="11" name="Text Box 15"/>
              <p:cNvSpPr txBox="1">
                <a:spLocks noRot="1" noChangeAspect="1" noMove="1" noResize="1" noEditPoints="1" noAdjustHandles="1" noChangeArrowheads="1" noChangeShapeType="1" noTextEdit="1"/>
              </p:cNvSpPr>
              <p:nvPr/>
            </p:nvSpPr>
            <p:spPr bwMode="auto">
              <a:xfrm>
                <a:off x="191343" y="1124744"/>
                <a:ext cx="11842548" cy="4154984"/>
              </a:xfrm>
              <a:prstGeom prst="rect">
                <a:avLst/>
              </a:prstGeom>
              <a:blipFill rotWithShape="0">
                <a:blip r:embed="rId6"/>
                <a:stretch>
                  <a:fillRect l="-669" t="-1175" b="-1762"/>
                </a:stretch>
              </a:blipFill>
              <a:ln w="9525">
                <a:noFill/>
                <a:miter lim="800000"/>
                <a:headEnd/>
                <a:tailEnd/>
              </a:ln>
            </p:spPr>
            <p:txBody>
              <a:bodyPr/>
              <a:lstStyle/>
              <a:p>
                <a:r>
                  <a:rPr lang="en-GB">
                    <a:noFill/>
                  </a:rPr>
                  <a:t> </a:t>
                </a:r>
              </a:p>
            </p:txBody>
          </p:sp>
        </mc:Fallback>
      </mc:AlternateContent>
      <p:sp>
        <p:nvSpPr>
          <p:cNvPr id="2" name="Rectangle 2"/>
          <p:cNvSpPr>
            <a:spLocks noChangeArrowheads="1"/>
          </p:cNvSpPr>
          <p:nvPr/>
        </p:nvSpPr>
        <p:spPr bwMode="auto">
          <a:xfrm>
            <a:off x="7608168" y="263691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graphicFrame>
        <p:nvGraphicFramePr>
          <p:cNvPr id="3" name="개체 2"/>
          <p:cNvGraphicFramePr>
            <a:graphicFrameLocks noChangeAspect="1"/>
          </p:cNvGraphicFramePr>
          <p:nvPr>
            <p:extLst>
              <p:ext uri="{D42A27DB-BD31-4B8C-83A1-F6EECF244321}">
                <p14:modId xmlns:p14="http://schemas.microsoft.com/office/powerpoint/2010/main" val="4170183594"/>
              </p:ext>
            </p:extLst>
          </p:nvPr>
        </p:nvGraphicFramePr>
        <p:xfrm>
          <a:off x="6888088" y="2558949"/>
          <a:ext cx="5673452" cy="3966395"/>
        </p:xfrm>
        <a:graphic>
          <a:graphicData uri="http://schemas.openxmlformats.org/presentationml/2006/ole">
            <mc:AlternateContent xmlns:mc="http://schemas.openxmlformats.org/markup-compatibility/2006">
              <mc:Choice xmlns:v="urn:schemas-microsoft-com:vml" Requires="v">
                <p:oleObj spid="_x0000_s105650" name="Graph" r:id="rId7" imgW="4279392" imgH="3021178" progId="Origin50.Graph">
                  <p:embed/>
                </p:oleObj>
              </mc:Choice>
              <mc:Fallback>
                <p:oleObj name="Graph" r:id="rId7" imgW="4279392" imgH="3021178" progId="Origin50.Graph">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88088" y="2558949"/>
                        <a:ext cx="5673452" cy="3966395"/>
                      </a:xfrm>
                      <a:prstGeom prst="rect">
                        <a:avLst/>
                      </a:prstGeom>
                      <a:noFill/>
                    </p:spPr>
                  </p:pic>
                </p:oleObj>
              </mc:Fallback>
            </mc:AlternateContent>
          </a:graphicData>
        </a:graphic>
      </p:graphicFrame>
    </p:spTree>
    <p:extLst>
      <p:ext uri="{BB962C8B-B14F-4D97-AF65-F5344CB8AC3E}">
        <p14:creationId xmlns:p14="http://schemas.microsoft.com/office/powerpoint/2010/main" val="15972351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바닥글 개체 틀 20">
            <a:extLst>
              <a:ext uri="{FF2B5EF4-FFF2-40B4-BE49-F238E27FC236}">
                <a16:creationId xmlns="" xmlns:a16="http://schemas.microsoft.com/office/drawing/2014/main" id="{115B976C-C6E2-4861-BE85-C12C0387F34A}"/>
              </a:ext>
            </a:extLst>
          </p:cNvPr>
          <p:cNvSpPr>
            <a:spLocks noGrp="1"/>
          </p:cNvSpPr>
          <p:nvPr>
            <p:ph type="ftr" sz="quarter" idx="10"/>
          </p:nvPr>
        </p:nvSpPr>
        <p:spPr/>
        <p:txBody>
          <a:bodyPr/>
          <a:lstStyle/>
          <a:p>
            <a:pPr>
              <a:defRPr/>
            </a:pPr>
            <a:r>
              <a:rPr lang="en-US" altLang="ko-KR" dirty="0"/>
              <a:t>Page</a:t>
            </a:r>
            <a:endParaRPr lang="ko-KR" altLang="en-US" dirty="0"/>
          </a:p>
        </p:txBody>
      </p:sp>
      <p:sp>
        <p:nvSpPr>
          <p:cNvPr id="22" name="슬라이드 번호 개체 틀 21">
            <a:extLst>
              <a:ext uri="{FF2B5EF4-FFF2-40B4-BE49-F238E27FC236}">
                <a16:creationId xmlns="" xmlns:a16="http://schemas.microsoft.com/office/drawing/2014/main" id="{F019CEDB-1437-4FF7-8686-7A7AF4A7FC98}"/>
              </a:ext>
            </a:extLst>
          </p:cNvPr>
          <p:cNvSpPr>
            <a:spLocks noGrp="1"/>
          </p:cNvSpPr>
          <p:nvPr>
            <p:ph type="sldNum" sz="quarter" idx="11"/>
          </p:nvPr>
        </p:nvSpPr>
        <p:spPr>
          <a:xfrm>
            <a:off x="10831513" y="6378575"/>
            <a:ext cx="503237" cy="365125"/>
          </a:xfrm>
        </p:spPr>
        <p:txBody>
          <a:bodyPr/>
          <a:lstStyle/>
          <a:p>
            <a:pPr>
              <a:defRPr/>
            </a:pPr>
            <a:fld id="{ECD8DD9D-D799-45B6-9582-BC457B6CE3F5}" type="slidenum">
              <a:rPr lang="ko-KR" altLang="en-US"/>
              <a:pPr>
                <a:defRPr/>
              </a:pPr>
              <a:t>11</a:t>
            </a:fld>
            <a:endParaRPr lang="ko-KR" altLang="en-US" dirty="0"/>
          </a:p>
        </p:txBody>
      </p:sp>
      <p:pic>
        <p:nvPicPr>
          <p:cNvPr id="13316" name="그림 16">
            <a:extLst>
              <a:ext uri="{FF2B5EF4-FFF2-40B4-BE49-F238E27FC236}">
                <a16:creationId xmlns="" xmlns:a16="http://schemas.microsoft.com/office/drawing/2014/main" id="{790044DB-C572-4C32-B407-2D8437ACEE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19894" t="13615" r="18062" b="23042"/>
          <a:stretch>
            <a:fillRect/>
          </a:stretch>
        </p:blipFill>
        <p:spPr bwMode="auto">
          <a:xfrm>
            <a:off x="11334750" y="6281738"/>
            <a:ext cx="735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그림 3">
            <a:extLst>
              <a:ext uri="{FF2B5EF4-FFF2-40B4-BE49-F238E27FC236}">
                <a16:creationId xmlns="" xmlns:a16="http://schemas.microsoft.com/office/drawing/2014/main" id="{9EE5C32F-7B5C-49A9-9695-165452318B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 xmlns:a16="http://schemas.microsoft.com/office/drawing/2014/main" id="{CDB73DB1-48E4-41F5-A98F-00E79605A435}"/>
              </a:ext>
            </a:extLst>
          </p:cNvPr>
          <p:cNvSpPr txBox="1"/>
          <p:nvPr/>
        </p:nvSpPr>
        <p:spPr>
          <a:xfrm>
            <a:off x="479425" y="115888"/>
            <a:ext cx="9459641" cy="646331"/>
          </a:xfrm>
          <a:prstGeom prst="rect">
            <a:avLst/>
          </a:prstGeom>
          <a:noFill/>
        </p:spPr>
        <p:txBody>
          <a:bodyPr wrap="none">
            <a:spAutoFit/>
          </a:bodyPr>
          <a:lstStyle/>
          <a:p>
            <a:pPr eaLnBrk="1" latinLnBrk="1" hangingPunct="1">
              <a:defRPr/>
            </a:pPr>
            <a:r>
              <a:rPr lang="en-US" altLang="ko-KR" sz="3600" b="1" spc="-150" dirty="0" smtClean="0">
                <a:solidFill>
                  <a:srgbClr val="FF8D3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Definition of Hybrid Scenario in KSTAR</a:t>
            </a:r>
            <a:endParaRPr lang="ko-KR" altLang="en-US" sz="3600" b="1" dirty="0">
              <a:solidFill>
                <a:srgbClr val="FF8D3E"/>
              </a:solidFill>
              <a:effectLst>
                <a:outerShdw blurRad="38100" dist="38100" dir="2700000" algn="tl">
                  <a:srgbClr val="000000">
                    <a:alpha val="43137"/>
                  </a:srgbClr>
                </a:outerShdw>
              </a:effectLst>
              <a:latin typeface="Verdana" panose="020B0604030504040204" pitchFamily="34" charset="0"/>
              <a:ea typeface="+mn-ea"/>
            </a:endParaRPr>
          </a:p>
        </p:txBody>
      </p:sp>
      <mc:AlternateContent xmlns:mc="http://schemas.openxmlformats.org/markup-compatibility/2006" xmlns:a14="http://schemas.microsoft.com/office/drawing/2010/main">
        <mc:Choice Requires="a14">
          <p:sp>
            <p:nvSpPr>
              <p:cNvPr id="12" name="Text Box 15"/>
              <p:cNvSpPr txBox="1">
                <a:spLocks noChangeArrowheads="1"/>
              </p:cNvSpPr>
              <p:nvPr/>
            </p:nvSpPr>
            <p:spPr bwMode="auto">
              <a:xfrm>
                <a:off x="191343" y="980728"/>
                <a:ext cx="11842548" cy="2228302"/>
              </a:xfrm>
              <a:prstGeom prst="rect">
                <a:avLst/>
              </a:prstGeom>
              <a:noFill/>
              <a:ln w="9525">
                <a:noFill/>
                <a:miter lim="800000"/>
                <a:headEnd/>
                <a:tailEnd/>
              </a:ln>
            </p:spPr>
            <p:txBody>
              <a:bodyPr wrap="square" anchor="t">
                <a:spAutoFit/>
              </a:bodyPr>
              <a:lstStyle/>
              <a:p>
                <a:pPr marL="342900" lvl="0" indent="-342900" fontAlgn="base">
                  <a:lnSpc>
                    <a:spcPct val="120000"/>
                  </a:lnSpc>
                  <a:spcBef>
                    <a:spcPct val="0"/>
                  </a:spcBef>
                  <a:spcAft>
                    <a:spcPct val="0"/>
                  </a:spcAft>
                  <a:buFont typeface="Arial" panose="020B0604020202020204" pitchFamily="34" charset="0"/>
                  <a:buChar char="•"/>
                </a:pPr>
                <a:r>
                  <a:rPr lang="en-US" altLang="ko-KR" sz="2400" b="1" kern="0" dirty="0">
                    <a:solidFill>
                      <a:srgbClr val="000000"/>
                    </a:solidFill>
                    <a:latin typeface="맑은 고딕" panose="020B0503020000020004" pitchFamily="50" charset="-127"/>
                    <a:ea typeface="맑은 고딕" panose="020B0503020000020004" pitchFamily="50" charset="-127"/>
                    <a:cs typeface="Times New Roman" charset="0"/>
                  </a:rPr>
                  <a:t>Definition of hybrid scenario in KSTAR </a:t>
                </a:r>
                <a:r>
                  <a:rPr kumimoji="1" lang="en-US" altLang="ko-KR" sz="1400" dirty="0">
                    <a:solidFill>
                      <a:prstClr val="black"/>
                    </a:solidFill>
                    <a:latin typeface="맑은 고딕"/>
                    <a:ea typeface="굴림" pitchFamily="50" charset="-127"/>
                  </a:rPr>
                  <a:t>(</a:t>
                </a:r>
                <a14:m>
                  <m:oMath xmlns:m="http://schemas.openxmlformats.org/officeDocument/2006/math">
                    <m:sSub>
                      <m:sSubPr>
                        <m:ctrlPr>
                          <a:rPr kumimoji="1" lang="en-US" altLang="ko-KR" sz="1400" i="1">
                            <a:solidFill>
                              <a:prstClr val="black"/>
                            </a:solidFill>
                            <a:latin typeface="Cambria Math"/>
                          </a:rPr>
                        </m:ctrlPr>
                      </m:sSubPr>
                      <m:e>
                        <m:r>
                          <a:rPr kumimoji="1" lang="en-US" altLang="ko-KR" sz="1400" i="1">
                            <a:solidFill>
                              <a:prstClr val="black"/>
                            </a:solidFill>
                            <a:latin typeface="Cambria Math" panose="02040503050406030204" pitchFamily="18" charset="0"/>
                          </a:rPr>
                          <m:t>𝛽</m:t>
                        </m:r>
                      </m:e>
                      <m:sub>
                        <m:r>
                          <a:rPr kumimoji="1" lang="en-US" altLang="ko-KR" sz="1400" i="1">
                            <a:solidFill>
                              <a:prstClr val="black"/>
                            </a:solidFill>
                            <a:latin typeface="Cambria Math" panose="02040503050406030204" pitchFamily="18" charset="0"/>
                          </a:rPr>
                          <m:t>𝑁</m:t>
                        </m:r>
                        <m:r>
                          <a:rPr kumimoji="1" lang="en-US" altLang="ko-KR" sz="1400" i="1">
                            <a:solidFill>
                              <a:prstClr val="black"/>
                            </a:solidFill>
                            <a:latin typeface="Cambria Math" panose="02040503050406030204" pitchFamily="18" charset="0"/>
                          </a:rPr>
                          <m:t> </m:t>
                        </m:r>
                      </m:sub>
                    </m:sSub>
                    <m:r>
                      <a:rPr kumimoji="1" lang="en-US" altLang="ko-KR" sz="1400" i="1">
                        <a:solidFill>
                          <a:prstClr val="black"/>
                        </a:solidFill>
                        <a:latin typeface="Cambria Math" panose="02040503050406030204" pitchFamily="18" charset="0"/>
                      </a:rPr>
                      <m:t>&amp; </m:t>
                    </m:r>
                    <m:sSub>
                      <m:sSubPr>
                        <m:ctrlPr>
                          <a:rPr kumimoji="1" lang="en-US" altLang="ko-KR" sz="1400" i="1">
                            <a:solidFill>
                              <a:prstClr val="black"/>
                            </a:solidFill>
                            <a:latin typeface="Cambria Math"/>
                          </a:rPr>
                        </m:ctrlPr>
                      </m:sSubPr>
                      <m:e>
                        <m:r>
                          <a:rPr kumimoji="1" lang="en-US" altLang="ko-KR" sz="1400" i="1">
                            <a:solidFill>
                              <a:prstClr val="black"/>
                            </a:solidFill>
                            <a:latin typeface="Cambria Math" panose="02040503050406030204" pitchFamily="18" charset="0"/>
                          </a:rPr>
                          <m:t>𝐻</m:t>
                        </m:r>
                      </m:e>
                      <m:sub>
                        <m:r>
                          <a:rPr kumimoji="1" lang="en-US" altLang="ko-KR" sz="1400" i="1">
                            <a:solidFill>
                              <a:prstClr val="black"/>
                            </a:solidFill>
                            <a:latin typeface="Cambria Math" panose="02040503050406030204" pitchFamily="18" charset="0"/>
                          </a:rPr>
                          <m:t>89</m:t>
                        </m:r>
                      </m:sub>
                    </m:sSub>
                  </m:oMath>
                </a14:m>
                <a:r>
                  <a:rPr kumimoji="1" lang="en-US" altLang="ko-KR" sz="1400" dirty="0">
                    <a:solidFill>
                      <a:prstClr val="black"/>
                    </a:solidFill>
                    <a:latin typeface="맑은 고딕"/>
                    <a:ea typeface="굴림" pitchFamily="50" charset="-127"/>
                  </a:rPr>
                  <a:t> from real-time EFIT)</a:t>
                </a:r>
                <a:endParaRPr lang="en-US" altLang="ko-KR" sz="1400" b="1" kern="0" dirty="0">
                  <a:solidFill>
                    <a:srgbClr val="000000"/>
                  </a:solidFill>
                  <a:latin typeface="맑은 고딕" panose="020B0503020000020004" pitchFamily="50" charset="-127"/>
                  <a:ea typeface="맑은 고딕" panose="020B0503020000020004" pitchFamily="50" charset="-127"/>
                  <a:cs typeface="Times New Roman" charset="0"/>
                </a:endParaRPr>
              </a:p>
              <a:p>
                <a:pPr marL="342900" lvl="0" indent="-342900" fontAlgn="base">
                  <a:lnSpc>
                    <a:spcPct val="110000"/>
                  </a:lnSpc>
                  <a:spcBef>
                    <a:spcPct val="0"/>
                  </a:spcBef>
                  <a:spcAft>
                    <a:spcPct val="0"/>
                  </a:spcAft>
                  <a:buFont typeface="Wingdings" panose="05000000000000000000" pitchFamily="2" charset="2"/>
                  <a:buChar char="ü"/>
                </a:pPr>
                <a:r>
                  <a:rPr kumimoji="1" lang="en-US" altLang="ko-KR" sz="2000" b="1" dirty="0">
                    <a:solidFill>
                      <a:srgbClr val="FF0000"/>
                    </a:solidFill>
                    <a:latin typeface="맑은 고딕"/>
                    <a:ea typeface="굴림" pitchFamily="50" charset="-127"/>
                  </a:rPr>
                  <a:t>stationary plasma in </a:t>
                </a:r>
                <a14:m>
                  <m:oMath xmlns:m="http://schemas.openxmlformats.org/officeDocument/2006/math">
                    <m:sSub>
                      <m:sSubPr>
                        <m:ctrlPr>
                          <a:rPr kumimoji="1" lang="en-US" altLang="ko-KR" sz="2000" b="1" i="1">
                            <a:solidFill>
                              <a:srgbClr val="FF0000"/>
                            </a:solidFill>
                            <a:latin typeface="Cambria Math"/>
                          </a:rPr>
                        </m:ctrlPr>
                      </m:sSubPr>
                      <m:e>
                        <m:r>
                          <a:rPr kumimoji="1" lang="en-US" altLang="ko-KR" sz="2000" b="1" i="1">
                            <a:solidFill>
                              <a:srgbClr val="FF0000"/>
                            </a:solidFill>
                            <a:latin typeface="Cambria Math" panose="02040503050406030204" pitchFamily="18" charset="0"/>
                          </a:rPr>
                          <m:t>𝒒</m:t>
                        </m:r>
                      </m:e>
                      <m:sub>
                        <m:r>
                          <a:rPr kumimoji="1" lang="en-US" altLang="ko-KR" sz="2000" b="1" i="1">
                            <a:solidFill>
                              <a:srgbClr val="FF0000"/>
                            </a:solidFill>
                            <a:latin typeface="Cambria Math" panose="02040503050406030204" pitchFamily="18" charset="0"/>
                          </a:rPr>
                          <m:t>𝟗𝟓</m:t>
                        </m:r>
                      </m:sub>
                    </m:sSub>
                  </m:oMath>
                </a14:m>
                <a:r>
                  <a:rPr kumimoji="1" lang="en-US" altLang="ko-KR" sz="2000" b="1" dirty="0">
                    <a:solidFill>
                      <a:srgbClr val="FF0000"/>
                    </a:solidFill>
                    <a:latin typeface="맑은 고딕"/>
                    <a:ea typeface="굴림" pitchFamily="50" charset="-127"/>
                  </a:rPr>
                  <a:t>&lt;6.5</a:t>
                </a:r>
                <a:r>
                  <a:rPr kumimoji="1" lang="en-US" altLang="ko-KR" sz="2000" dirty="0">
                    <a:solidFill>
                      <a:srgbClr val="FF0000"/>
                    </a:solidFill>
                    <a:latin typeface="맑은 고딕"/>
                    <a:ea typeface="굴림" pitchFamily="50" charset="-127"/>
                  </a:rPr>
                  <a:t> </a:t>
                </a:r>
                <a:r>
                  <a:rPr kumimoji="1" lang="en-US" altLang="ko-KR" sz="2000" b="1" dirty="0">
                    <a:solidFill>
                      <a:srgbClr val="FF0000"/>
                    </a:solidFill>
                    <a:latin typeface="맑은 고딕"/>
                    <a:ea typeface="굴림" pitchFamily="50" charset="-127"/>
                  </a:rPr>
                  <a:t>w/o </a:t>
                </a:r>
                <a:r>
                  <a:rPr kumimoji="1" lang="en-US" altLang="ko-KR" sz="2000" b="1" dirty="0" smtClean="0">
                    <a:solidFill>
                      <a:srgbClr val="FF0000"/>
                    </a:solidFill>
                    <a:latin typeface="맑은 고딕"/>
                    <a:ea typeface="굴림" pitchFamily="50" charset="-127"/>
                  </a:rPr>
                  <a:t>or mild </a:t>
                </a:r>
                <a:r>
                  <a:rPr kumimoji="1" lang="en-US" altLang="ko-KR" sz="2000" b="1" dirty="0" err="1" smtClean="0">
                    <a:solidFill>
                      <a:srgbClr val="FF0000"/>
                    </a:solidFill>
                    <a:latin typeface="맑은 고딕"/>
                    <a:ea typeface="굴림" pitchFamily="50" charset="-127"/>
                  </a:rPr>
                  <a:t>sawtooth</a:t>
                </a:r>
                <a:r>
                  <a:rPr kumimoji="1" lang="en-US" altLang="ko-KR" sz="2000" b="1" dirty="0" smtClean="0">
                    <a:solidFill>
                      <a:srgbClr val="FF0000"/>
                    </a:solidFill>
                    <a:latin typeface="맑은 고딕"/>
                    <a:ea typeface="굴림" pitchFamily="50" charset="-127"/>
                  </a:rPr>
                  <a:t> </a:t>
                </a:r>
                <a:r>
                  <a:rPr kumimoji="1" lang="en-US" altLang="ko-KR" sz="2000" b="1" dirty="0">
                    <a:solidFill>
                      <a:srgbClr val="FF0000"/>
                    </a:solidFill>
                    <a:latin typeface="맑은 고딕"/>
                    <a:ea typeface="굴림" pitchFamily="50" charset="-127"/>
                  </a:rPr>
                  <a:t>with</a:t>
                </a:r>
                <a:r>
                  <a:rPr kumimoji="1" lang="en-US" altLang="ko-KR" sz="2000" dirty="0">
                    <a:solidFill>
                      <a:srgbClr val="FF0000"/>
                    </a:solidFill>
                    <a:latin typeface="맑은 고딕"/>
                    <a:ea typeface="굴림" pitchFamily="50" charset="-127"/>
                  </a:rPr>
                  <a:t> </a:t>
                </a:r>
                <a14:m>
                  <m:oMath xmlns:m="http://schemas.openxmlformats.org/officeDocument/2006/math">
                    <m:sSub>
                      <m:sSubPr>
                        <m:ctrlPr>
                          <a:rPr kumimoji="1" lang="en-US" altLang="ko-KR" sz="2000" b="1" i="1">
                            <a:solidFill>
                              <a:srgbClr val="FF0000"/>
                            </a:solidFill>
                            <a:latin typeface="Cambria Math"/>
                          </a:rPr>
                        </m:ctrlPr>
                      </m:sSubPr>
                      <m:e>
                        <m:r>
                          <a:rPr kumimoji="1" lang="en-US" altLang="ko-KR" sz="2000" b="1" i="1">
                            <a:solidFill>
                              <a:srgbClr val="FF0000"/>
                            </a:solidFill>
                            <a:latin typeface="Cambria Math" panose="02040503050406030204" pitchFamily="18" charset="0"/>
                          </a:rPr>
                          <m:t>𝜷</m:t>
                        </m:r>
                      </m:e>
                      <m:sub>
                        <m:r>
                          <a:rPr kumimoji="1" lang="en-US" altLang="ko-KR" sz="2000" b="1" i="1">
                            <a:solidFill>
                              <a:srgbClr val="FF0000"/>
                            </a:solidFill>
                            <a:latin typeface="Cambria Math" panose="02040503050406030204" pitchFamily="18" charset="0"/>
                          </a:rPr>
                          <m:t>𝑵</m:t>
                        </m:r>
                      </m:sub>
                    </m:sSub>
                  </m:oMath>
                </a14:m>
                <a:r>
                  <a:rPr kumimoji="1" lang="en-US" altLang="ko-KR" sz="2000" b="1" dirty="0">
                    <a:solidFill>
                      <a:srgbClr val="FF0000"/>
                    </a:solidFill>
                    <a:latin typeface="맑은 고딕"/>
                    <a:ea typeface="굴림" pitchFamily="50" charset="-127"/>
                  </a:rPr>
                  <a:t> </a:t>
                </a:r>
                <a14:m>
                  <m:oMath xmlns:m="http://schemas.openxmlformats.org/officeDocument/2006/math">
                    <m:r>
                      <m:rPr>
                        <m:nor/>
                      </m:rPr>
                      <a:rPr kumimoji="1" lang="en-US" altLang="ko-KR" sz="2000" b="1" dirty="0">
                        <a:solidFill>
                          <a:srgbClr val="FF0000"/>
                        </a:solidFill>
                        <a:latin typeface="맑은 고딕"/>
                        <a:ea typeface="굴림" pitchFamily="50" charset="-127"/>
                      </a:rPr>
                      <m:t>≥</m:t>
                    </m:r>
                  </m:oMath>
                </a14:m>
                <a:r>
                  <a:rPr kumimoji="1" lang="en-US" altLang="ko-KR" sz="2000" b="1" dirty="0">
                    <a:solidFill>
                      <a:srgbClr val="FF0000"/>
                    </a:solidFill>
                    <a:latin typeface="맑은 고딕"/>
                    <a:ea typeface="굴림" pitchFamily="50" charset="-127"/>
                  </a:rPr>
                  <a:t> 2.4 &amp; </a:t>
                </a:r>
                <a14:m>
                  <m:oMath xmlns:m="http://schemas.openxmlformats.org/officeDocument/2006/math">
                    <m:sSub>
                      <m:sSubPr>
                        <m:ctrlPr>
                          <a:rPr kumimoji="1" lang="en-US" altLang="ko-KR" sz="2000" b="1" i="1">
                            <a:solidFill>
                              <a:srgbClr val="FF0000"/>
                            </a:solidFill>
                            <a:latin typeface="Cambria Math"/>
                          </a:rPr>
                        </m:ctrlPr>
                      </m:sSubPr>
                      <m:e>
                        <m:r>
                          <a:rPr kumimoji="1" lang="en-US" altLang="ko-KR" sz="2000" b="1" i="1">
                            <a:solidFill>
                              <a:srgbClr val="FF0000"/>
                            </a:solidFill>
                            <a:latin typeface="Cambria Math" panose="02040503050406030204" pitchFamily="18" charset="0"/>
                          </a:rPr>
                          <m:t>𝑯</m:t>
                        </m:r>
                      </m:e>
                      <m:sub>
                        <m:r>
                          <a:rPr kumimoji="1" lang="en-US" altLang="ko-KR" sz="2000" b="1" i="1">
                            <a:solidFill>
                              <a:srgbClr val="FF0000"/>
                            </a:solidFill>
                            <a:latin typeface="Cambria Math" panose="02040503050406030204" pitchFamily="18" charset="0"/>
                          </a:rPr>
                          <m:t>𝟖𝟗</m:t>
                        </m:r>
                      </m:sub>
                    </m:sSub>
                  </m:oMath>
                </a14:m>
                <a:r>
                  <a:rPr kumimoji="1" lang="en-US" altLang="ko-KR" sz="2000" b="1" dirty="0">
                    <a:solidFill>
                      <a:srgbClr val="FF0000"/>
                    </a:solidFill>
                    <a:latin typeface="맑은 고딕"/>
                    <a:ea typeface="굴림" pitchFamily="50" charset="-127"/>
                  </a:rPr>
                  <a:t> </a:t>
                </a:r>
                <a14:m>
                  <m:oMath xmlns:m="http://schemas.openxmlformats.org/officeDocument/2006/math">
                    <m:r>
                      <m:rPr>
                        <m:nor/>
                      </m:rPr>
                      <a:rPr kumimoji="1" lang="en-US" altLang="ko-KR" sz="2000" b="1" dirty="0">
                        <a:solidFill>
                          <a:srgbClr val="FF0000"/>
                        </a:solidFill>
                        <a:latin typeface="맑은 고딕"/>
                        <a:ea typeface="굴림" pitchFamily="50" charset="-127"/>
                      </a:rPr>
                      <m:t>≥</m:t>
                    </m:r>
                  </m:oMath>
                </a14:m>
                <a:r>
                  <a:rPr kumimoji="1" lang="en-US" altLang="ko-KR" sz="2000" b="1" dirty="0">
                    <a:solidFill>
                      <a:srgbClr val="FF0000"/>
                    </a:solidFill>
                    <a:latin typeface="맑은 고딕"/>
                    <a:ea typeface="굴림" pitchFamily="50" charset="-127"/>
                  </a:rPr>
                  <a:t> 2.0</a:t>
                </a:r>
                <a:endParaRPr kumimoji="1" lang="en-US" altLang="ko-KR" sz="2000" b="1" kern="0" dirty="0">
                  <a:solidFill>
                    <a:srgbClr val="FF0000"/>
                  </a:solidFill>
                  <a:latin typeface="맑은 고딕" panose="020B0503020000020004" pitchFamily="50" charset="-127"/>
                  <a:ea typeface="맑은 고딕" panose="020B0503020000020004" pitchFamily="50" charset="-127"/>
                  <a:cs typeface="Times New Roman" charset="0"/>
                </a:endParaRPr>
              </a:p>
              <a:p>
                <a:pPr lvl="0" fontAlgn="base">
                  <a:lnSpc>
                    <a:spcPct val="110000"/>
                  </a:lnSpc>
                  <a:spcBef>
                    <a:spcPct val="0"/>
                  </a:spcBef>
                  <a:spcAft>
                    <a:spcPct val="0"/>
                  </a:spcAft>
                </a:pPr>
                <a:r>
                  <a:rPr kumimoji="1" lang="en-US" altLang="ko-KR" sz="2000" b="1" dirty="0">
                    <a:solidFill>
                      <a:prstClr val="black"/>
                    </a:solidFill>
                    <a:latin typeface="맑은 고딕"/>
                    <a:ea typeface="굴림" pitchFamily="50" charset="-127"/>
                  </a:rPr>
                  <a:t>	- Stationary: sustaining the plasma performance (</a:t>
                </a:r>
                <a14:m>
                  <m:oMath xmlns:m="http://schemas.openxmlformats.org/officeDocument/2006/math">
                    <m:sSub>
                      <m:sSubPr>
                        <m:ctrlPr>
                          <a:rPr kumimoji="1" lang="en-US" altLang="ko-KR" sz="2000" b="1" i="1">
                            <a:solidFill>
                              <a:prstClr val="black"/>
                            </a:solidFill>
                            <a:latin typeface="Cambria Math"/>
                          </a:rPr>
                        </m:ctrlPr>
                      </m:sSubPr>
                      <m:e>
                        <m:r>
                          <a:rPr kumimoji="1" lang="en-US" altLang="ko-KR" sz="2000" b="1" i="1">
                            <a:solidFill>
                              <a:prstClr val="black"/>
                            </a:solidFill>
                            <a:latin typeface="Cambria Math" panose="02040503050406030204" pitchFamily="18" charset="0"/>
                          </a:rPr>
                          <m:t>𝜷</m:t>
                        </m:r>
                      </m:e>
                      <m:sub>
                        <m:r>
                          <a:rPr kumimoji="1" lang="en-US" altLang="ko-KR" sz="2000" b="1" i="1">
                            <a:solidFill>
                              <a:prstClr val="black"/>
                            </a:solidFill>
                            <a:latin typeface="Cambria Math" panose="02040503050406030204" pitchFamily="18" charset="0"/>
                          </a:rPr>
                          <m:t>𝑵</m:t>
                        </m:r>
                      </m:sub>
                    </m:sSub>
                    <m:r>
                      <a:rPr kumimoji="1" lang="en-US" altLang="ko-KR" sz="2000" b="1" i="1">
                        <a:solidFill>
                          <a:prstClr val="black"/>
                        </a:solidFill>
                        <a:latin typeface="Cambria Math" panose="02040503050406030204" pitchFamily="18" charset="0"/>
                      </a:rPr>
                      <m:t> &amp; </m:t>
                    </m:r>
                    <m:sSub>
                      <m:sSubPr>
                        <m:ctrlPr>
                          <a:rPr kumimoji="1" lang="en-US" altLang="ko-KR" sz="2000" b="1" i="1">
                            <a:solidFill>
                              <a:prstClr val="black"/>
                            </a:solidFill>
                            <a:latin typeface="Cambria Math"/>
                          </a:rPr>
                        </m:ctrlPr>
                      </m:sSubPr>
                      <m:e>
                        <m:r>
                          <a:rPr kumimoji="1" lang="en-US" altLang="ko-KR" sz="2000" b="1" i="1">
                            <a:solidFill>
                              <a:prstClr val="black"/>
                            </a:solidFill>
                            <a:latin typeface="Cambria Math" panose="02040503050406030204" pitchFamily="18" charset="0"/>
                          </a:rPr>
                          <m:t>𝑯</m:t>
                        </m:r>
                      </m:e>
                      <m:sub>
                        <m:r>
                          <a:rPr kumimoji="1" lang="en-US" altLang="ko-KR" sz="2000" b="1" i="1">
                            <a:solidFill>
                              <a:prstClr val="black"/>
                            </a:solidFill>
                            <a:latin typeface="Cambria Math" panose="02040503050406030204" pitchFamily="18" charset="0"/>
                          </a:rPr>
                          <m:t>𝟖𝟗</m:t>
                        </m:r>
                      </m:sub>
                    </m:sSub>
                  </m:oMath>
                </a14:m>
                <a:r>
                  <a:rPr kumimoji="1" lang="en-US" altLang="ko-KR" sz="2000" b="1" dirty="0">
                    <a:solidFill>
                      <a:prstClr val="black"/>
                    </a:solidFill>
                    <a:latin typeface="맑은 고딕"/>
                    <a:ea typeface="굴림" pitchFamily="50" charset="-127"/>
                  </a:rPr>
                  <a:t>) for t &gt; </a:t>
                </a:r>
                <a14:m>
                  <m:oMath xmlns:m="http://schemas.openxmlformats.org/officeDocument/2006/math">
                    <m:r>
                      <a:rPr kumimoji="1" lang="en-US" altLang="ko-KR" sz="2000" b="1" i="1">
                        <a:solidFill>
                          <a:prstClr val="black"/>
                        </a:solidFill>
                        <a:latin typeface="Cambria Math" panose="02040503050406030204" pitchFamily="18" charset="0"/>
                      </a:rPr>
                      <m:t>𝟓</m:t>
                    </m:r>
                    <m:r>
                      <a:rPr kumimoji="1" lang="en-US" altLang="ko-KR" sz="2000" b="1" i="1">
                        <a:solidFill>
                          <a:prstClr val="black"/>
                        </a:solidFill>
                        <a:latin typeface="Cambria Math" panose="02040503050406030204" pitchFamily="18" charset="0"/>
                      </a:rPr>
                      <m:t>×</m:t>
                    </m:r>
                    <m:sSub>
                      <m:sSubPr>
                        <m:ctrlPr>
                          <a:rPr kumimoji="1" lang="en-US" altLang="ko-KR" sz="2000" b="1" i="1">
                            <a:solidFill>
                              <a:prstClr val="black"/>
                            </a:solidFill>
                            <a:latin typeface="Cambria Math"/>
                          </a:rPr>
                        </m:ctrlPr>
                      </m:sSubPr>
                      <m:e>
                        <m:r>
                          <a:rPr kumimoji="1" lang="en-US" altLang="ko-KR" sz="2000" b="1" i="1">
                            <a:solidFill>
                              <a:prstClr val="black"/>
                            </a:solidFill>
                            <a:latin typeface="Cambria Math" panose="02040503050406030204" pitchFamily="18" charset="0"/>
                          </a:rPr>
                          <m:t>𝝉</m:t>
                        </m:r>
                      </m:e>
                      <m:sub>
                        <m:r>
                          <a:rPr kumimoji="1" lang="en-US" altLang="ko-KR" sz="2000" b="1" i="1">
                            <a:solidFill>
                              <a:prstClr val="black"/>
                            </a:solidFill>
                            <a:latin typeface="Cambria Math" panose="02040503050406030204" pitchFamily="18" charset="0"/>
                          </a:rPr>
                          <m:t>𝑬</m:t>
                        </m:r>
                      </m:sub>
                    </m:sSub>
                  </m:oMath>
                </a14:m>
                <a:r>
                  <a:rPr kumimoji="1" lang="en-US" altLang="ko-KR" sz="2000" dirty="0">
                    <a:solidFill>
                      <a:prstClr val="black"/>
                    </a:solidFill>
                    <a:latin typeface="맑은 고딕"/>
                    <a:ea typeface="굴림" pitchFamily="50" charset="-127"/>
                  </a:rPr>
                  <a:t> </a:t>
                </a:r>
              </a:p>
              <a:p>
                <a:pPr lvl="0" fontAlgn="base">
                  <a:lnSpc>
                    <a:spcPct val="110000"/>
                  </a:lnSpc>
                  <a:spcBef>
                    <a:spcPct val="0"/>
                  </a:spcBef>
                  <a:spcAft>
                    <a:spcPct val="0"/>
                  </a:spcAft>
                </a:pPr>
                <a:r>
                  <a:rPr kumimoji="1" lang="en-US" altLang="ko-KR" sz="2000" dirty="0">
                    <a:solidFill>
                      <a:prstClr val="black"/>
                    </a:solidFill>
                    <a:latin typeface="맑은 고딕"/>
                    <a:ea typeface="굴림" pitchFamily="50" charset="-127"/>
                  </a:rPr>
                  <a:t>	</a:t>
                </a:r>
                <a:r>
                  <a:rPr kumimoji="1" lang="en-US" altLang="ko-KR" sz="2000" b="1" dirty="0">
                    <a:solidFill>
                      <a:prstClr val="black"/>
                    </a:solidFill>
                    <a:latin typeface="맑은 고딕"/>
                    <a:ea typeface="굴림" pitchFamily="50" charset="-127"/>
                  </a:rPr>
                  <a:t>-</a:t>
                </a:r>
                <a:r>
                  <a:rPr kumimoji="1" lang="en-US" altLang="ko-KR" sz="2000" b="1" dirty="0">
                    <a:solidFill>
                      <a:prstClr val="black"/>
                    </a:solidFill>
                  </a:rPr>
                  <a:t> </a:t>
                </a:r>
                <a14:m>
                  <m:oMath xmlns:m="http://schemas.openxmlformats.org/officeDocument/2006/math">
                    <m:sSub>
                      <m:sSubPr>
                        <m:ctrlPr>
                          <a:rPr kumimoji="1" lang="en-US" altLang="ko-KR" sz="2000" b="1" i="1">
                            <a:solidFill>
                              <a:prstClr val="black"/>
                            </a:solidFill>
                            <a:latin typeface="Cambria Math"/>
                          </a:rPr>
                        </m:ctrlPr>
                      </m:sSubPr>
                      <m:e>
                        <m:r>
                          <a:rPr kumimoji="1" lang="en-US" altLang="ko-KR" sz="2000" b="1" i="1">
                            <a:solidFill>
                              <a:prstClr val="black"/>
                            </a:solidFill>
                            <a:latin typeface="Cambria Math" panose="02040503050406030204" pitchFamily="18" charset="0"/>
                          </a:rPr>
                          <m:t>𝒒</m:t>
                        </m:r>
                      </m:e>
                      <m:sub>
                        <m:r>
                          <a:rPr kumimoji="1" lang="en-US" altLang="ko-KR" sz="2000" b="1" i="1">
                            <a:solidFill>
                              <a:prstClr val="black"/>
                            </a:solidFill>
                            <a:latin typeface="Cambria Math" panose="02040503050406030204" pitchFamily="18" charset="0"/>
                          </a:rPr>
                          <m:t>𝟗𝟓</m:t>
                        </m:r>
                      </m:sub>
                    </m:sSub>
                    <m:r>
                      <a:rPr kumimoji="1" lang="en-US" altLang="ko-KR" sz="2000" b="1" i="1">
                        <a:solidFill>
                          <a:prstClr val="black"/>
                        </a:solidFill>
                        <a:latin typeface="Cambria Math" panose="02040503050406030204" pitchFamily="18" charset="0"/>
                      </a:rPr>
                      <m:t>&lt;</m:t>
                    </m:r>
                    <m:r>
                      <a:rPr kumimoji="1" lang="en-US" altLang="ko-KR" sz="2000" b="1" i="1">
                        <a:solidFill>
                          <a:prstClr val="black"/>
                        </a:solidFill>
                        <a:latin typeface="Cambria Math" panose="02040503050406030204" pitchFamily="18" charset="0"/>
                      </a:rPr>
                      <m:t>𝟔</m:t>
                    </m:r>
                    <m:r>
                      <a:rPr kumimoji="1" lang="en-US" altLang="ko-KR" sz="2000" b="1" i="1">
                        <a:solidFill>
                          <a:prstClr val="black"/>
                        </a:solidFill>
                        <a:latin typeface="Cambria Math" panose="02040503050406030204" pitchFamily="18" charset="0"/>
                      </a:rPr>
                      <m:t>.</m:t>
                    </m:r>
                    <m:r>
                      <a:rPr kumimoji="1" lang="en-US" altLang="ko-KR" sz="2000" b="1" i="1">
                        <a:solidFill>
                          <a:prstClr val="black"/>
                        </a:solidFill>
                        <a:latin typeface="Cambria Math" panose="02040503050406030204" pitchFamily="18" charset="0"/>
                      </a:rPr>
                      <m:t>𝟓</m:t>
                    </m:r>
                  </m:oMath>
                </a14:m>
                <a:r>
                  <a:rPr kumimoji="1" lang="en-US" altLang="ko-KR" sz="2000" b="1" dirty="0">
                    <a:solidFill>
                      <a:prstClr val="black"/>
                    </a:solidFill>
                    <a:latin typeface="맑은 고딕"/>
                    <a:ea typeface="굴림" pitchFamily="50" charset="-127"/>
                  </a:rPr>
                  <a:t>: the target operation window of hybrid scenario in KSTAR</a:t>
                </a:r>
              </a:p>
              <a:p>
                <a:pPr lvl="0" fontAlgn="base">
                  <a:lnSpc>
                    <a:spcPct val="110000"/>
                  </a:lnSpc>
                  <a:spcBef>
                    <a:spcPct val="0"/>
                  </a:spcBef>
                  <a:spcAft>
                    <a:spcPct val="0"/>
                  </a:spcAft>
                </a:pPr>
                <a:r>
                  <a:rPr kumimoji="1" lang="en-US" altLang="ko-KR" sz="2000" b="1" dirty="0">
                    <a:solidFill>
                      <a:prstClr val="black"/>
                    </a:solidFill>
                    <a:latin typeface="맑은 고딕"/>
                    <a:ea typeface="굴림" pitchFamily="50" charset="-127"/>
                  </a:rPr>
                  <a:t>	- w/o </a:t>
                </a:r>
                <a:r>
                  <a:rPr kumimoji="1" lang="en-US" altLang="ko-KR" sz="2000" b="1" dirty="0" smtClean="0">
                    <a:solidFill>
                      <a:prstClr val="black"/>
                    </a:solidFill>
                    <a:latin typeface="맑은 고딕"/>
                    <a:ea typeface="굴림" pitchFamily="50" charset="-127"/>
                  </a:rPr>
                  <a:t>or mild </a:t>
                </a:r>
                <a:r>
                  <a:rPr kumimoji="1" lang="en-US" altLang="ko-KR" sz="2000" b="1" dirty="0" err="1" smtClean="0">
                    <a:solidFill>
                      <a:prstClr val="black"/>
                    </a:solidFill>
                    <a:latin typeface="맑은 고딕"/>
                    <a:ea typeface="굴림" pitchFamily="50" charset="-127"/>
                  </a:rPr>
                  <a:t>sawtooth</a:t>
                </a:r>
                <a:r>
                  <a:rPr kumimoji="1" lang="en-US" altLang="ko-KR" sz="2000" b="1" dirty="0" smtClean="0">
                    <a:solidFill>
                      <a:prstClr val="black"/>
                    </a:solidFill>
                    <a:latin typeface="맑은 고딕"/>
                    <a:ea typeface="굴림" pitchFamily="50" charset="-127"/>
                  </a:rPr>
                  <a:t>: </a:t>
                </a:r>
                <a:r>
                  <a:rPr kumimoji="1" lang="en-US" altLang="ko-KR" sz="2000" b="1" dirty="0">
                    <a:solidFill>
                      <a:prstClr val="black"/>
                    </a:solidFill>
                    <a:latin typeface="맑은 고딕"/>
                    <a:ea typeface="굴림" pitchFamily="50" charset="-127"/>
                  </a:rPr>
                  <a:t>one of the main characteristics of the hybrid scenario</a:t>
                </a:r>
                <a:endParaRPr kumimoji="1" lang="en-US" altLang="ko-KR" sz="800" b="1" dirty="0">
                  <a:solidFill>
                    <a:prstClr val="black"/>
                  </a:solidFill>
                  <a:latin typeface="맑은 고딕"/>
                  <a:ea typeface="굴림" pitchFamily="50" charset="-127"/>
                </a:endParaRPr>
              </a:p>
              <a:p>
                <a:pPr lvl="0" fontAlgn="base">
                  <a:lnSpc>
                    <a:spcPct val="110000"/>
                  </a:lnSpc>
                  <a:spcBef>
                    <a:spcPct val="0"/>
                  </a:spcBef>
                  <a:spcAft>
                    <a:spcPct val="0"/>
                  </a:spcAft>
                </a:pPr>
                <a:r>
                  <a:rPr kumimoji="1" lang="en-US" altLang="ko-KR" sz="2000" b="1" dirty="0">
                    <a:solidFill>
                      <a:prstClr val="black"/>
                    </a:solidFill>
                    <a:sym typeface="Wingdings" panose="05000000000000000000" pitchFamily="2" charset="2"/>
                  </a:rPr>
                  <a:t>	</a:t>
                </a:r>
                <a:r>
                  <a:rPr kumimoji="1" lang="en-US" altLang="ko-KR" sz="2000" b="1" dirty="0">
                    <a:solidFill>
                      <a:prstClr val="black"/>
                    </a:solidFill>
                    <a:latin typeface="맑은 고딕" panose="020B0503020000020004" pitchFamily="50" charset="-127"/>
                    <a:ea typeface="맑은 고딕" panose="020B0503020000020004" pitchFamily="50" charset="-127"/>
                    <a:sym typeface="Wingdings" panose="05000000000000000000" pitchFamily="2" charset="2"/>
                  </a:rPr>
                  <a:t>-</a:t>
                </a:r>
                <a:r>
                  <a:rPr kumimoji="1" lang="en-US" altLang="ko-KR" sz="2000" b="1" dirty="0">
                    <a:solidFill>
                      <a:prstClr val="black"/>
                    </a:solidFill>
                    <a:sym typeface="Wingdings" panose="05000000000000000000" pitchFamily="2" charset="2"/>
                  </a:rPr>
                  <a:t> </a:t>
                </a:r>
                <a14:m>
                  <m:oMath xmlns:m="http://schemas.openxmlformats.org/officeDocument/2006/math">
                    <m:sSub>
                      <m:sSubPr>
                        <m:ctrlPr>
                          <a:rPr kumimoji="1" lang="en-US" altLang="ko-KR" sz="2000" b="1" i="1">
                            <a:solidFill>
                              <a:prstClr val="black"/>
                            </a:solidFill>
                            <a:latin typeface="Cambria Math"/>
                            <a:sym typeface="Wingdings" panose="05000000000000000000" pitchFamily="2" charset="2"/>
                          </a:rPr>
                        </m:ctrlPr>
                      </m:sSubPr>
                      <m:e>
                        <m:r>
                          <a:rPr kumimoji="1" lang="en-US" altLang="ko-KR" sz="2000" b="1" i="1">
                            <a:solidFill>
                              <a:prstClr val="black"/>
                            </a:solidFill>
                            <a:latin typeface="Cambria Math" panose="02040503050406030204" pitchFamily="18" charset="0"/>
                            <a:sym typeface="Wingdings" panose="05000000000000000000" pitchFamily="2" charset="2"/>
                          </a:rPr>
                          <m:t>𝜷</m:t>
                        </m:r>
                      </m:e>
                      <m:sub>
                        <m:r>
                          <a:rPr kumimoji="1" lang="en-US" altLang="ko-KR" sz="2000" b="1" i="1">
                            <a:solidFill>
                              <a:prstClr val="black"/>
                            </a:solidFill>
                            <a:latin typeface="Cambria Math" panose="02040503050406030204" pitchFamily="18" charset="0"/>
                            <a:sym typeface="Wingdings" panose="05000000000000000000" pitchFamily="2" charset="2"/>
                          </a:rPr>
                          <m:t>𝑵</m:t>
                        </m:r>
                      </m:sub>
                    </m:sSub>
                  </m:oMath>
                </a14:m>
                <a:r>
                  <a:rPr kumimoji="1" lang="en-US" altLang="ko-KR" sz="2000" b="1" dirty="0">
                    <a:solidFill>
                      <a:prstClr val="black"/>
                    </a:solidFill>
                    <a:latin typeface="맑은 고딕"/>
                    <a:ea typeface="굴림" pitchFamily="50" charset="-127"/>
                  </a:rPr>
                  <a:t> ≥ 2.4 &amp; </a:t>
                </a:r>
                <a14:m>
                  <m:oMath xmlns:m="http://schemas.openxmlformats.org/officeDocument/2006/math">
                    <m:sSub>
                      <m:sSubPr>
                        <m:ctrlPr>
                          <a:rPr kumimoji="1" lang="en-US" altLang="ko-KR" sz="2000" b="1" i="1">
                            <a:solidFill>
                              <a:prstClr val="black"/>
                            </a:solidFill>
                            <a:latin typeface="Cambria Math"/>
                          </a:rPr>
                        </m:ctrlPr>
                      </m:sSubPr>
                      <m:e>
                        <m:r>
                          <a:rPr kumimoji="1" lang="en-US" altLang="ko-KR" sz="2000" b="1" i="1">
                            <a:solidFill>
                              <a:prstClr val="black"/>
                            </a:solidFill>
                            <a:latin typeface="Cambria Math" panose="02040503050406030204" pitchFamily="18" charset="0"/>
                          </a:rPr>
                          <m:t>𝑯</m:t>
                        </m:r>
                      </m:e>
                      <m:sub>
                        <m:r>
                          <a:rPr kumimoji="1" lang="en-US" altLang="ko-KR" sz="2000" b="1" i="1">
                            <a:solidFill>
                              <a:prstClr val="black"/>
                            </a:solidFill>
                            <a:latin typeface="Cambria Math" panose="02040503050406030204" pitchFamily="18" charset="0"/>
                          </a:rPr>
                          <m:t>𝟖𝟗</m:t>
                        </m:r>
                      </m:sub>
                    </m:sSub>
                  </m:oMath>
                </a14:m>
                <a:r>
                  <a:rPr kumimoji="1" lang="en-US" altLang="ko-KR" sz="2000" b="1" dirty="0">
                    <a:solidFill>
                      <a:prstClr val="black"/>
                    </a:solidFill>
                    <a:latin typeface="맑은 고딕"/>
                    <a:ea typeface="굴림" pitchFamily="50" charset="-127"/>
                  </a:rPr>
                  <a:t> ≥ 2.0: referring to the previous study </a:t>
                </a:r>
                <a:r>
                  <a:rPr kumimoji="1" lang="en-US" altLang="ko-KR" sz="1400" dirty="0">
                    <a:solidFill>
                      <a:prstClr val="black"/>
                    </a:solidFill>
                    <a:latin typeface="맑은 고딕"/>
                    <a:ea typeface="굴림" pitchFamily="50" charset="-127"/>
                  </a:rPr>
                  <a:t>[Luce, T. C et al, </a:t>
                </a:r>
                <a:r>
                  <a:rPr kumimoji="1" lang="en-US" altLang="ko-KR" sz="1400" dirty="0" err="1">
                    <a:solidFill>
                      <a:prstClr val="black"/>
                    </a:solidFill>
                    <a:latin typeface="맑은 고딕"/>
                    <a:ea typeface="굴림" pitchFamily="50" charset="-127"/>
                  </a:rPr>
                  <a:t>Nucl</a:t>
                </a:r>
                <a:r>
                  <a:rPr kumimoji="1" lang="en-US" altLang="ko-KR" sz="1400" dirty="0">
                    <a:solidFill>
                      <a:prstClr val="black"/>
                    </a:solidFill>
                    <a:latin typeface="맑은 고딕"/>
                    <a:ea typeface="굴림" pitchFamily="50" charset="-127"/>
                  </a:rPr>
                  <a:t>. Fusion 54 013015 (2014</a:t>
                </a:r>
                <a:r>
                  <a:rPr kumimoji="1" lang="en-US" altLang="ko-KR" sz="1400" dirty="0" smtClean="0">
                    <a:solidFill>
                      <a:prstClr val="black"/>
                    </a:solidFill>
                    <a:latin typeface="맑은 고딕"/>
                    <a:ea typeface="굴림" pitchFamily="50" charset="-127"/>
                  </a:rPr>
                  <a:t>)]</a:t>
                </a:r>
                <a:endParaRPr kumimoji="1" lang="en-US" altLang="ko-KR" sz="2000" b="1" kern="0" dirty="0">
                  <a:solidFill>
                    <a:srgbClr val="000000"/>
                  </a:solidFill>
                  <a:latin typeface="맑은 고딕" panose="020B0503020000020004" pitchFamily="50" charset="-127"/>
                  <a:ea typeface="맑은 고딕" panose="020B0503020000020004" pitchFamily="50" charset="-127"/>
                  <a:cs typeface="Times New Roman" charset="0"/>
                </a:endParaRPr>
              </a:p>
            </p:txBody>
          </p:sp>
        </mc:Choice>
        <mc:Fallback xmlns="">
          <p:sp>
            <p:nvSpPr>
              <p:cNvPr id="12" name="Text Box 15"/>
              <p:cNvSpPr txBox="1">
                <a:spLocks noRot="1" noChangeAspect="1" noMove="1" noResize="1" noEditPoints="1" noAdjustHandles="1" noChangeArrowheads="1" noChangeShapeType="1" noTextEdit="1"/>
              </p:cNvSpPr>
              <p:nvPr/>
            </p:nvSpPr>
            <p:spPr bwMode="auto">
              <a:xfrm>
                <a:off x="191343" y="980728"/>
                <a:ext cx="11842548" cy="2228302"/>
              </a:xfrm>
              <a:prstGeom prst="rect">
                <a:avLst/>
              </a:prstGeom>
              <a:blipFill rotWithShape="0">
                <a:blip r:embed="rId6"/>
                <a:stretch>
                  <a:fillRect l="-669" t="-822" b="-2740"/>
                </a:stretch>
              </a:blipFill>
              <a:ln w="9525">
                <a:noFill/>
                <a:miter lim="800000"/>
                <a:headEnd/>
                <a:tailEnd/>
              </a:ln>
            </p:spPr>
            <p:txBody>
              <a:bodyPr/>
              <a:lstStyle/>
              <a:p>
                <a:r>
                  <a:rPr lang="en-GB">
                    <a:noFill/>
                  </a:rPr>
                  <a:t> </a:t>
                </a:r>
              </a:p>
            </p:txBody>
          </p:sp>
        </mc:Fallback>
      </mc:AlternateContent>
      <p:graphicFrame>
        <p:nvGraphicFramePr>
          <p:cNvPr id="3" name="개체 2"/>
          <p:cNvGraphicFramePr>
            <a:graphicFrameLocks noChangeAspect="1"/>
          </p:cNvGraphicFramePr>
          <p:nvPr/>
        </p:nvGraphicFramePr>
        <p:xfrm>
          <a:off x="-240704" y="2852936"/>
          <a:ext cx="5772043" cy="4065758"/>
        </p:xfrm>
        <a:graphic>
          <a:graphicData uri="http://schemas.openxmlformats.org/presentationml/2006/ole">
            <mc:AlternateContent xmlns:mc="http://schemas.openxmlformats.org/markup-compatibility/2006">
              <mc:Choice xmlns:v="urn:schemas-microsoft-com:vml" Requires="v">
                <p:oleObj spid="_x0000_s108719" name="Graph" r:id="rId7" imgW="4157472" imgH="2904134" progId="Origin50.Graph">
                  <p:embed/>
                </p:oleObj>
              </mc:Choice>
              <mc:Fallback>
                <p:oleObj name="Graph" r:id="rId7" imgW="4157472" imgH="2904134" progId="Origin50.Graph">
                  <p:embed/>
                  <p:pic>
                    <p:nvPicPr>
                      <p:cNvPr id="3" name="개체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0704" y="2852936"/>
                        <a:ext cx="5772043" cy="4065758"/>
                      </a:xfrm>
                      <a:prstGeom prst="rect">
                        <a:avLst/>
                      </a:prstGeom>
                      <a:noFill/>
                    </p:spPr>
                  </p:pic>
                </p:oleObj>
              </mc:Fallback>
            </mc:AlternateContent>
          </a:graphicData>
        </a:graphic>
      </p:graphicFrame>
    </p:spTree>
    <p:extLst>
      <p:ext uri="{BB962C8B-B14F-4D97-AF65-F5344CB8AC3E}">
        <p14:creationId xmlns:p14="http://schemas.microsoft.com/office/powerpoint/2010/main" val="892369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바닥글 개체 틀 20">
            <a:extLst>
              <a:ext uri="{FF2B5EF4-FFF2-40B4-BE49-F238E27FC236}">
                <a16:creationId xmlns="" xmlns:a16="http://schemas.microsoft.com/office/drawing/2014/main" id="{115B976C-C6E2-4861-BE85-C12C0387F34A}"/>
              </a:ext>
            </a:extLst>
          </p:cNvPr>
          <p:cNvSpPr>
            <a:spLocks noGrp="1"/>
          </p:cNvSpPr>
          <p:nvPr>
            <p:ph type="ftr" sz="quarter" idx="10"/>
          </p:nvPr>
        </p:nvSpPr>
        <p:spPr/>
        <p:txBody>
          <a:bodyPr/>
          <a:lstStyle/>
          <a:p>
            <a:pPr>
              <a:defRPr/>
            </a:pPr>
            <a:endParaRPr lang="en-US" altLang="ko-KR" dirty="0" smtClean="0"/>
          </a:p>
          <a:p>
            <a:pPr>
              <a:defRPr/>
            </a:pPr>
            <a:r>
              <a:rPr lang="en-US" altLang="ko-KR" dirty="0" smtClean="0"/>
              <a:t>Page</a:t>
            </a:r>
            <a:endParaRPr lang="ko-KR" altLang="en-US" dirty="0"/>
          </a:p>
        </p:txBody>
      </p:sp>
      <p:sp>
        <p:nvSpPr>
          <p:cNvPr id="22" name="슬라이드 번호 개체 틀 21">
            <a:extLst>
              <a:ext uri="{FF2B5EF4-FFF2-40B4-BE49-F238E27FC236}">
                <a16:creationId xmlns="" xmlns:a16="http://schemas.microsoft.com/office/drawing/2014/main" id="{F019CEDB-1437-4FF7-8686-7A7AF4A7FC98}"/>
              </a:ext>
            </a:extLst>
          </p:cNvPr>
          <p:cNvSpPr>
            <a:spLocks noGrp="1"/>
          </p:cNvSpPr>
          <p:nvPr>
            <p:ph type="sldNum" sz="quarter" idx="11"/>
          </p:nvPr>
        </p:nvSpPr>
        <p:spPr>
          <a:xfrm>
            <a:off x="10831513" y="6378575"/>
            <a:ext cx="503237" cy="365125"/>
          </a:xfrm>
        </p:spPr>
        <p:txBody>
          <a:bodyPr/>
          <a:lstStyle/>
          <a:p>
            <a:pPr>
              <a:defRPr/>
            </a:pPr>
            <a:fld id="{ECD8DD9D-D799-45B6-9582-BC457B6CE3F5}" type="slidenum">
              <a:rPr lang="ko-KR" altLang="en-US"/>
              <a:pPr>
                <a:defRPr/>
              </a:pPr>
              <a:t>12</a:t>
            </a:fld>
            <a:endParaRPr lang="ko-KR" altLang="en-US" dirty="0"/>
          </a:p>
        </p:txBody>
      </p:sp>
      <p:pic>
        <p:nvPicPr>
          <p:cNvPr id="13316" name="그림 16">
            <a:extLst>
              <a:ext uri="{FF2B5EF4-FFF2-40B4-BE49-F238E27FC236}">
                <a16:creationId xmlns="" xmlns:a16="http://schemas.microsoft.com/office/drawing/2014/main" id="{790044DB-C572-4C32-B407-2D8437ACEE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19894" t="13615" r="18062" b="23042"/>
          <a:stretch>
            <a:fillRect/>
          </a:stretch>
        </p:blipFill>
        <p:spPr bwMode="auto">
          <a:xfrm>
            <a:off x="11334750" y="6281738"/>
            <a:ext cx="735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그림 3">
            <a:extLst>
              <a:ext uri="{FF2B5EF4-FFF2-40B4-BE49-F238E27FC236}">
                <a16:creationId xmlns="" xmlns:a16="http://schemas.microsoft.com/office/drawing/2014/main" id="{9EE5C32F-7B5C-49A9-9695-165452318B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 xmlns:a16="http://schemas.microsoft.com/office/drawing/2014/main" id="{CDB73DB1-48E4-41F5-A98F-00E79605A435}"/>
              </a:ext>
            </a:extLst>
          </p:cNvPr>
          <p:cNvSpPr txBox="1"/>
          <p:nvPr/>
        </p:nvSpPr>
        <p:spPr>
          <a:xfrm>
            <a:off x="479425" y="115888"/>
            <a:ext cx="9459641" cy="646331"/>
          </a:xfrm>
          <a:prstGeom prst="rect">
            <a:avLst/>
          </a:prstGeom>
          <a:noFill/>
        </p:spPr>
        <p:txBody>
          <a:bodyPr wrap="none">
            <a:spAutoFit/>
          </a:bodyPr>
          <a:lstStyle/>
          <a:p>
            <a:pPr eaLnBrk="1" latinLnBrk="1" hangingPunct="1">
              <a:defRPr/>
            </a:pPr>
            <a:r>
              <a:rPr lang="en-US" altLang="ko-KR" sz="3600" b="1" spc="-150" dirty="0" smtClean="0">
                <a:solidFill>
                  <a:srgbClr val="FF8D3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Definition of Hybrid Scenario in KSTAR</a:t>
            </a:r>
            <a:endParaRPr lang="ko-KR" altLang="en-US" sz="3600" b="1" dirty="0">
              <a:solidFill>
                <a:srgbClr val="FF8D3E"/>
              </a:solidFill>
              <a:effectLst>
                <a:outerShdw blurRad="38100" dist="38100" dir="2700000" algn="tl">
                  <a:srgbClr val="000000">
                    <a:alpha val="43137"/>
                  </a:srgbClr>
                </a:outerShdw>
              </a:effectLst>
              <a:latin typeface="Verdana" panose="020B0604030504040204" pitchFamily="34" charset="0"/>
              <a:ea typeface="+mn-ea"/>
            </a:endParaRPr>
          </a:p>
        </p:txBody>
      </p:sp>
      <p:sp>
        <p:nvSpPr>
          <p:cNvPr id="14" name="TextBox 13"/>
          <p:cNvSpPr txBox="1"/>
          <p:nvPr/>
        </p:nvSpPr>
        <p:spPr>
          <a:xfrm>
            <a:off x="4871864" y="5157192"/>
            <a:ext cx="7344816" cy="1015663"/>
          </a:xfrm>
          <a:prstGeom prst="rect">
            <a:avLst/>
          </a:prstGeom>
          <a:noFill/>
        </p:spPr>
        <p:txBody>
          <a:bodyPr wrap="square" rtlCol="0">
            <a:spAutoFit/>
          </a:bodyPr>
          <a:lstStyle/>
          <a:p>
            <a:r>
              <a:rPr lang="en-US" altLang="ko-KR" sz="2000" b="1" dirty="0">
                <a:latin typeface="맑은 고딕" panose="020B0503020000020004" pitchFamily="50" charset="-127"/>
                <a:ea typeface="맑은 고딕" panose="020B0503020000020004" pitchFamily="50" charset="-127"/>
              </a:rPr>
              <a:t>Note: </a:t>
            </a:r>
            <a:r>
              <a:rPr lang="en-US" altLang="ko-KR" sz="2000" b="1" dirty="0" smtClean="0">
                <a:latin typeface="맑은 고딕" panose="020B0503020000020004" pitchFamily="50" charset="-127"/>
                <a:ea typeface="맑은 고딕" panose="020B0503020000020004" pitchFamily="50" charset="-127"/>
              </a:rPr>
              <a:t>Internal inductance (li3 &lt; 1.05) and the </a:t>
            </a:r>
            <a:r>
              <a:rPr lang="en-US" altLang="ko-KR" sz="2000" b="1" dirty="0">
                <a:latin typeface="맑은 고딕" panose="020B0503020000020004" pitchFamily="50" charset="-127"/>
                <a:ea typeface="맑은 고딕" panose="020B0503020000020004" pitchFamily="50" charset="-127"/>
              </a:rPr>
              <a:t>shape </a:t>
            </a:r>
            <a:r>
              <a:rPr lang="en-US" altLang="ko-KR" sz="2000" b="1" dirty="0" smtClean="0">
                <a:latin typeface="맑은 고딕" panose="020B0503020000020004" pitchFamily="50" charset="-127"/>
                <a:ea typeface="맑은 고딕" panose="020B0503020000020004" pitchFamily="50" charset="-127"/>
              </a:rPr>
              <a:t>of</a:t>
            </a:r>
            <a:br>
              <a:rPr lang="en-US" altLang="ko-KR" sz="2000" b="1" dirty="0" smtClean="0">
                <a:latin typeface="맑은 고딕" panose="020B0503020000020004" pitchFamily="50" charset="-127"/>
                <a:ea typeface="맑은 고딕" panose="020B0503020000020004" pitchFamily="50" charset="-127"/>
              </a:rPr>
            </a:br>
            <a:r>
              <a:rPr lang="en-US" altLang="ko-KR" sz="2000" b="1" dirty="0" smtClean="0">
                <a:latin typeface="맑은 고딕" panose="020B0503020000020004" pitchFamily="50" charset="-127"/>
                <a:ea typeface="맑은 고딕" panose="020B0503020000020004" pitchFamily="50" charset="-127"/>
              </a:rPr>
              <a:t>        </a:t>
            </a:r>
            <a:r>
              <a:rPr lang="en-US" altLang="ko-KR" sz="2000" b="1" dirty="0">
                <a:latin typeface="맑은 고딕" panose="020B0503020000020004" pitchFamily="50" charset="-127"/>
                <a:ea typeface="맑은 고딕" panose="020B0503020000020004" pitchFamily="50" charset="-127"/>
              </a:rPr>
              <a:t>q-profile </a:t>
            </a:r>
            <a:r>
              <a:rPr lang="en-US" altLang="ko-KR" sz="2000" b="1" dirty="0" smtClean="0">
                <a:latin typeface="맑은 고딕" panose="020B0503020000020004" pitchFamily="50" charset="-127"/>
                <a:ea typeface="맑은 고딕" panose="020B0503020000020004" pitchFamily="50" charset="-127"/>
              </a:rPr>
              <a:t>are also </a:t>
            </a:r>
            <a:r>
              <a:rPr lang="en-US" altLang="ko-KR" sz="2000" b="1" dirty="0">
                <a:latin typeface="맑은 고딕" panose="020B0503020000020004" pitchFamily="50" charset="-127"/>
                <a:ea typeface="맑은 고딕" panose="020B0503020000020004" pitchFamily="50" charset="-127"/>
              </a:rPr>
              <a:t>used for </a:t>
            </a:r>
            <a:r>
              <a:rPr lang="en-US" altLang="ko-KR" sz="2000" b="1" dirty="0" err="1" smtClean="0">
                <a:latin typeface="맑은 고딕" panose="020B0503020000020004" pitchFamily="50" charset="-127"/>
                <a:ea typeface="맑은 고딕" panose="020B0503020000020004" pitchFamily="50" charset="-127"/>
              </a:rPr>
              <a:t>categorising</a:t>
            </a:r>
            <a:r>
              <a:rPr lang="en-US" altLang="ko-KR" sz="2000" b="1" dirty="0" smtClean="0">
                <a:latin typeface="맑은 고딕" panose="020B0503020000020004" pitchFamily="50" charset="-127"/>
                <a:ea typeface="맑은 고딕" panose="020B0503020000020004" pitchFamily="50" charset="-127"/>
              </a:rPr>
              <a:t> hybrid </a:t>
            </a:r>
            <a:br>
              <a:rPr lang="en-US" altLang="ko-KR" sz="2000" b="1" dirty="0" smtClean="0">
                <a:latin typeface="맑은 고딕" panose="020B0503020000020004" pitchFamily="50" charset="-127"/>
                <a:ea typeface="맑은 고딕" panose="020B0503020000020004" pitchFamily="50" charset="-127"/>
              </a:rPr>
            </a:br>
            <a:r>
              <a:rPr lang="en-US" altLang="ko-KR" sz="2000" b="1" dirty="0" smtClean="0">
                <a:latin typeface="맑은 고딕" panose="020B0503020000020004" pitchFamily="50" charset="-127"/>
                <a:ea typeface="맑은 고딕" panose="020B0503020000020004" pitchFamily="50" charset="-127"/>
              </a:rPr>
              <a:t>        </a:t>
            </a:r>
            <a:r>
              <a:rPr lang="en-GB" altLang="ko-KR" sz="2000" b="1" dirty="0" smtClean="0">
                <a:latin typeface="맑은 고딕" panose="020B0503020000020004" pitchFamily="50" charset="-127"/>
                <a:ea typeface="맑은 고딕" panose="020B0503020000020004" pitchFamily="50" charset="-127"/>
              </a:rPr>
              <a:t>scenario</a:t>
            </a:r>
            <a:r>
              <a:rPr lang="en-US" altLang="ko-KR" sz="2000" b="1" dirty="0" smtClean="0">
                <a:latin typeface="맑은 고딕" panose="020B0503020000020004" pitchFamily="50" charset="-127"/>
                <a:ea typeface="맑은 고딕" panose="020B0503020000020004" pitchFamily="50" charset="-127"/>
              </a:rPr>
              <a:t> </a:t>
            </a:r>
            <a:r>
              <a:rPr lang="en-US" altLang="ko-KR" sz="2000" b="1" dirty="0">
                <a:latin typeface="맑은 고딕" panose="020B0503020000020004" pitchFamily="50" charset="-127"/>
                <a:ea typeface="맑은 고딕" panose="020B0503020000020004" pitchFamily="50" charset="-127"/>
              </a:rPr>
              <a:t>if MSE </a:t>
            </a:r>
            <a:r>
              <a:rPr lang="en-US" altLang="ko-KR" sz="2000" b="1" dirty="0" smtClean="0">
                <a:latin typeface="맑은 고딕" panose="020B0503020000020004" pitchFamily="50" charset="-127"/>
                <a:ea typeface="맑은 고딕" panose="020B0503020000020004" pitchFamily="50" charset="-127"/>
              </a:rPr>
              <a:t>is available</a:t>
            </a:r>
            <a:r>
              <a:rPr lang="en-US" altLang="ko-KR" sz="2000" b="1" dirty="0">
                <a:latin typeface="맑은 고딕" panose="020B0503020000020004" pitchFamily="50" charset="-127"/>
                <a:ea typeface="맑은 고딕" panose="020B0503020000020004" pitchFamily="50" charset="-127"/>
              </a:rPr>
              <a:t>.</a:t>
            </a:r>
            <a:endParaRPr lang="ko-KR" altLang="en-US" sz="2000" b="1" dirty="0">
              <a:latin typeface="맑은 고딕" panose="020B0503020000020004" pitchFamily="50" charset="-127"/>
              <a:ea typeface="맑은 고딕" panose="020B0503020000020004" pitchFamily="50" charset="-127"/>
            </a:endParaRPr>
          </a:p>
        </p:txBody>
      </p:sp>
      <p:sp>
        <p:nvSpPr>
          <p:cNvPr id="15" name="직사각형 14"/>
          <p:cNvSpPr/>
          <p:nvPr/>
        </p:nvSpPr>
        <p:spPr>
          <a:xfrm>
            <a:off x="4920709" y="4550125"/>
            <a:ext cx="4140877" cy="307777"/>
          </a:xfrm>
          <a:prstGeom prst="rect">
            <a:avLst/>
          </a:prstGeom>
        </p:spPr>
        <p:txBody>
          <a:bodyPr wrap="none">
            <a:spAutoFit/>
          </a:bodyPr>
          <a:lstStyle/>
          <a:p>
            <a:r>
              <a:rPr kumimoji="1" lang="en-US" altLang="ko-KR" sz="1400" dirty="0">
                <a:solidFill>
                  <a:prstClr val="black"/>
                </a:solidFill>
                <a:latin typeface="맑은 고딕"/>
                <a:ea typeface="굴림" pitchFamily="50" charset="-127"/>
              </a:rPr>
              <a:t>*[H.-S. Kim et al, </a:t>
            </a:r>
            <a:r>
              <a:rPr kumimoji="1" lang="en-US" altLang="ko-KR" sz="1400" dirty="0" err="1">
                <a:solidFill>
                  <a:prstClr val="black"/>
                </a:solidFill>
                <a:latin typeface="맑은 고딕"/>
                <a:ea typeface="굴림" pitchFamily="50" charset="-127"/>
              </a:rPr>
              <a:t>Nucl</a:t>
            </a:r>
            <a:r>
              <a:rPr kumimoji="1" lang="en-US" altLang="ko-KR" sz="1400" dirty="0">
                <a:solidFill>
                  <a:prstClr val="black"/>
                </a:solidFill>
                <a:latin typeface="맑은 고딕"/>
                <a:ea typeface="굴림" pitchFamily="50" charset="-127"/>
              </a:rPr>
              <a:t>. Fusion 54 083012 (2014)]</a:t>
            </a:r>
            <a:endParaRPr lang="en-GB" sz="1400" dirty="0"/>
          </a:p>
        </p:txBody>
      </p:sp>
      <mc:AlternateContent xmlns:mc="http://schemas.openxmlformats.org/markup-compatibility/2006" xmlns:a14="http://schemas.microsoft.com/office/drawing/2010/main">
        <mc:Choice Requires="a14">
          <p:sp>
            <p:nvSpPr>
              <p:cNvPr id="16" name="TextBox 15">
                <a:extLst>
                  <a:ext uri="{FF2B5EF4-FFF2-40B4-BE49-F238E27FC236}">
                    <a16:creationId xmlns="" xmlns:a16="http://schemas.microsoft.com/office/drawing/2014/main" id="{256F1065-658D-490A-881C-E26F698F7ACE}"/>
                  </a:ext>
                </a:extLst>
              </p:cNvPr>
              <p:cNvSpPr txBox="1"/>
              <p:nvPr/>
            </p:nvSpPr>
            <p:spPr>
              <a:xfrm>
                <a:off x="4871864" y="3645024"/>
                <a:ext cx="6048672" cy="736997"/>
              </a:xfrm>
              <a:prstGeom prst="rect">
                <a:avLst/>
              </a:prstGeom>
              <a:noFill/>
            </p:spPr>
            <p:txBody>
              <a:bodyPr wrap="square" rtlCol="0">
                <a:spAutoFit/>
              </a:bodyPr>
              <a:lstStyle/>
              <a:p>
                <a:r>
                  <a:rPr lang="en-US" altLang="ko-KR" sz="2000" b="1" dirty="0">
                    <a:latin typeface="맑은 고딕" panose="020B0503020000020004" pitchFamily="50" charset="-127"/>
                    <a:ea typeface="맑은 고딕" panose="020B0503020000020004" pitchFamily="50" charset="-127"/>
                  </a:rPr>
                  <a:t>Exhibiting higher confinement with respect to </a:t>
                </a:r>
                <a14:m>
                  <m:oMath xmlns:m="http://schemas.openxmlformats.org/officeDocument/2006/math">
                    <m:sSub>
                      <m:sSubPr>
                        <m:ctrlPr>
                          <a:rPr kumimoji="1" lang="en-US" altLang="ko-KR" sz="2000" b="1" i="1">
                            <a:solidFill>
                              <a:prstClr val="black"/>
                            </a:solidFill>
                            <a:latin typeface="Cambria Math"/>
                          </a:rPr>
                        </m:ctrlPr>
                      </m:sSubPr>
                      <m:e>
                        <m:r>
                          <a:rPr kumimoji="1" lang="en-US" altLang="ko-KR" sz="2000" b="1" i="1">
                            <a:solidFill>
                              <a:prstClr val="black"/>
                            </a:solidFill>
                            <a:latin typeface="Cambria Math" panose="02040503050406030204" pitchFamily="18" charset="0"/>
                          </a:rPr>
                          <m:t>𝝉</m:t>
                        </m:r>
                      </m:e>
                      <m:sub>
                        <m:r>
                          <a:rPr kumimoji="1" lang="en-US" altLang="ko-KR" sz="2000" b="1" i="1" smtClean="0">
                            <a:solidFill>
                              <a:prstClr val="black"/>
                            </a:solidFill>
                            <a:latin typeface="Cambria Math" panose="02040503050406030204" pitchFamily="18" charset="0"/>
                          </a:rPr>
                          <m:t>𝑲𝑺𝑻𝑨𝑹</m:t>
                        </m:r>
                        <m:r>
                          <a:rPr kumimoji="1" lang="en-US" altLang="ko-KR" sz="2000" b="1" i="1" smtClean="0">
                            <a:solidFill>
                              <a:prstClr val="black"/>
                            </a:solidFill>
                            <a:latin typeface="Cambria Math" panose="02040503050406030204" pitchFamily="18" charset="0"/>
                          </a:rPr>
                          <m:t> </m:t>
                        </m:r>
                        <m:r>
                          <a:rPr kumimoji="1" lang="en-US" altLang="ko-KR" sz="2000" b="1" i="1" smtClean="0">
                            <a:solidFill>
                              <a:prstClr val="black"/>
                            </a:solidFill>
                            <a:latin typeface="Cambria Math" panose="02040503050406030204" pitchFamily="18" charset="0"/>
                          </a:rPr>
                          <m:t>𝑯</m:t>
                        </m:r>
                        <m:r>
                          <a:rPr kumimoji="1" lang="en-US" altLang="ko-KR" sz="2000" b="1" i="1" smtClean="0">
                            <a:solidFill>
                              <a:prstClr val="black"/>
                            </a:solidFill>
                            <a:latin typeface="Cambria Math" panose="02040503050406030204" pitchFamily="18" charset="0"/>
                          </a:rPr>
                          <m:t>−</m:t>
                        </m:r>
                        <m:r>
                          <a:rPr kumimoji="1" lang="en-US" altLang="ko-KR" sz="2000" b="1" i="1" smtClean="0">
                            <a:solidFill>
                              <a:prstClr val="black"/>
                            </a:solidFill>
                            <a:latin typeface="Cambria Math" panose="02040503050406030204" pitchFamily="18" charset="0"/>
                          </a:rPr>
                          <m:t>𝒎𝒐𝒅𝒆</m:t>
                        </m:r>
                        <m:r>
                          <a:rPr kumimoji="1" lang="en-US" altLang="ko-KR" sz="2000" b="1" i="1" smtClean="0">
                            <a:solidFill>
                              <a:prstClr val="black"/>
                            </a:solidFill>
                            <a:latin typeface="Cambria Math" panose="02040503050406030204" pitchFamily="18" charset="0"/>
                          </a:rPr>
                          <m:t> </m:t>
                        </m:r>
                        <m:r>
                          <a:rPr kumimoji="1" lang="en-US" altLang="ko-KR" sz="2000" b="1" i="1" smtClean="0">
                            <a:solidFill>
                              <a:prstClr val="black"/>
                            </a:solidFill>
                            <a:latin typeface="Cambria Math" panose="02040503050406030204" pitchFamily="18" charset="0"/>
                          </a:rPr>
                          <m:t>𝒔𝒄𝒂𝒍𝒊𝒏𝒈</m:t>
                        </m:r>
                      </m:sub>
                    </m:sSub>
                  </m:oMath>
                </a14:m>
                <a:r>
                  <a:rPr lang="en-US" altLang="ko-KR" sz="2000" b="1" dirty="0">
                    <a:latin typeface="맑은 고딕" panose="020B0503020000020004" pitchFamily="50" charset="-127"/>
                    <a:ea typeface="맑은 고딕" panose="020B0503020000020004" pitchFamily="50" charset="-127"/>
                  </a:rPr>
                  <a:t>*</a:t>
                </a:r>
                <a:endParaRPr lang="ko-KR" altLang="en-US" sz="2000" b="1" dirty="0">
                  <a:latin typeface="맑은 고딕" panose="020B0503020000020004" pitchFamily="50" charset="-127"/>
                  <a:ea typeface="맑은 고딕" panose="020B0503020000020004" pitchFamily="50" charset="-127"/>
                </a:endParaRPr>
              </a:p>
            </p:txBody>
          </p:sp>
        </mc:Choice>
        <mc:Fallback xmlns="">
          <p:sp>
            <p:nvSpPr>
              <p:cNvPr id="16" name="TextBox 15">
                <a:extLst>
                  <a:ext uri="{FF2B5EF4-FFF2-40B4-BE49-F238E27FC236}">
                    <a16:creationId xmlns:a16="http://schemas.microsoft.com/office/drawing/2014/main" id="{256F1065-658D-490A-881C-E26F698F7ACE}"/>
                  </a:ext>
                </a:extLst>
              </p:cNvPr>
              <p:cNvSpPr txBox="1">
                <a:spLocks noRot="1" noChangeAspect="1" noMove="1" noResize="1" noEditPoints="1" noAdjustHandles="1" noChangeArrowheads="1" noChangeShapeType="1" noTextEdit="1"/>
              </p:cNvSpPr>
              <p:nvPr/>
            </p:nvSpPr>
            <p:spPr>
              <a:xfrm>
                <a:off x="4871864" y="3645024"/>
                <a:ext cx="6048672" cy="736997"/>
              </a:xfrm>
              <a:prstGeom prst="rect">
                <a:avLst/>
              </a:prstGeom>
              <a:blipFill>
                <a:blip r:embed="rId9"/>
                <a:stretch>
                  <a:fillRect l="-1008" t="-4959" b="-9091"/>
                </a:stretch>
              </a:blipFill>
            </p:spPr>
            <p:txBody>
              <a:bodyPr/>
              <a:lstStyle/>
              <a:p>
                <a:r>
                  <a:rPr lang="ko-KR" altLang="en-US">
                    <a:noFill/>
                  </a:rPr>
                  <a:t> </a:t>
                </a:r>
              </a:p>
            </p:txBody>
          </p:sp>
        </mc:Fallback>
      </mc:AlternateContent>
      <p:sp>
        <p:nvSpPr>
          <p:cNvPr id="2" name="Rectangle 87"/>
          <p:cNvSpPr>
            <a:spLocks noChangeArrowheads="1"/>
          </p:cNvSpPr>
          <p:nvPr/>
        </p:nvSpPr>
        <p:spPr bwMode="auto">
          <a:xfrm>
            <a:off x="3984677" y="2971096"/>
            <a:ext cx="15898895" cy="49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ko-KR" altLang="en-US"/>
          </a:p>
        </p:txBody>
      </p:sp>
      <p:graphicFrame>
        <p:nvGraphicFramePr>
          <p:cNvPr id="18" name="개체 17"/>
          <p:cNvGraphicFramePr>
            <a:graphicFrameLocks noChangeAspect="1"/>
          </p:cNvGraphicFramePr>
          <p:nvPr>
            <p:extLst>
              <p:ext uri="{D42A27DB-BD31-4B8C-83A1-F6EECF244321}">
                <p14:modId xmlns:p14="http://schemas.microsoft.com/office/powerpoint/2010/main" val="435419673"/>
              </p:ext>
            </p:extLst>
          </p:nvPr>
        </p:nvGraphicFramePr>
        <p:xfrm>
          <a:off x="-231468" y="2852936"/>
          <a:ext cx="5756306" cy="4065100"/>
        </p:xfrm>
        <a:graphic>
          <a:graphicData uri="http://schemas.openxmlformats.org/presentationml/2006/ole">
            <mc:AlternateContent xmlns:mc="http://schemas.openxmlformats.org/markup-compatibility/2006">
              <mc:Choice xmlns:v="urn:schemas-microsoft-com:vml" Requires="v">
                <p:oleObj spid="_x0000_s106676" name="Graph" r:id="rId10" imgW="4157472" imgH="2904134" progId="Origin50.Graph">
                  <p:embed/>
                </p:oleObj>
              </mc:Choice>
              <mc:Fallback>
                <p:oleObj name="Graph" r:id="rId10" imgW="4157472" imgH="2904134" progId="Origin50.Graph">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1468" y="2852936"/>
                        <a:ext cx="5756306" cy="4065100"/>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13" name="Text Box 15"/>
              <p:cNvSpPr txBox="1">
                <a:spLocks noChangeArrowheads="1"/>
              </p:cNvSpPr>
              <p:nvPr/>
            </p:nvSpPr>
            <p:spPr bwMode="auto">
              <a:xfrm>
                <a:off x="191343" y="980728"/>
                <a:ext cx="11842548" cy="2228302"/>
              </a:xfrm>
              <a:prstGeom prst="rect">
                <a:avLst/>
              </a:prstGeom>
              <a:noFill/>
              <a:ln w="9525">
                <a:noFill/>
                <a:miter lim="800000"/>
                <a:headEnd/>
                <a:tailEnd/>
              </a:ln>
            </p:spPr>
            <p:txBody>
              <a:bodyPr wrap="square" anchor="t">
                <a:spAutoFit/>
              </a:bodyPr>
              <a:lstStyle/>
              <a:p>
                <a:pPr marL="342900" lvl="0" indent="-342900" fontAlgn="base">
                  <a:lnSpc>
                    <a:spcPct val="120000"/>
                  </a:lnSpc>
                  <a:spcBef>
                    <a:spcPct val="0"/>
                  </a:spcBef>
                  <a:spcAft>
                    <a:spcPct val="0"/>
                  </a:spcAft>
                  <a:buFont typeface="Arial" panose="020B0604020202020204" pitchFamily="34" charset="0"/>
                  <a:buChar char="•"/>
                </a:pPr>
                <a:r>
                  <a:rPr lang="en-US" altLang="ko-KR" sz="2400" b="1" kern="0" dirty="0">
                    <a:solidFill>
                      <a:srgbClr val="000000"/>
                    </a:solidFill>
                    <a:latin typeface="맑은 고딕" panose="020B0503020000020004" pitchFamily="50" charset="-127"/>
                    <a:ea typeface="맑은 고딕" panose="020B0503020000020004" pitchFamily="50" charset="-127"/>
                    <a:cs typeface="Times New Roman" charset="0"/>
                  </a:rPr>
                  <a:t>Definition of hybrid scenario in KSTAR </a:t>
                </a:r>
                <a:r>
                  <a:rPr kumimoji="1" lang="en-US" altLang="ko-KR" sz="1400" dirty="0">
                    <a:solidFill>
                      <a:prstClr val="black"/>
                    </a:solidFill>
                    <a:latin typeface="맑은 고딕"/>
                    <a:ea typeface="굴림" pitchFamily="50" charset="-127"/>
                  </a:rPr>
                  <a:t>(</a:t>
                </a:r>
                <a14:m>
                  <m:oMath xmlns:m="http://schemas.openxmlformats.org/officeDocument/2006/math">
                    <m:sSub>
                      <m:sSubPr>
                        <m:ctrlPr>
                          <a:rPr kumimoji="1" lang="en-US" altLang="ko-KR" sz="1400" i="1">
                            <a:solidFill>
                              <a:prstClr val="black"/>
                            </a:solidFill>
                            <a:latin typeface="Cambria Math"/>
                          </a:rPr>
                        </m:ctrlPr>
                      </m:sSubPr>
                      <m:e>
                        <m:r>
                          <a:rPr kumimoji="1" lang="en-US" altLang="ko-KR" sz="1400" i="1">
                            <a:solidFill>
                              <a:prstClr val="black"/>
                            </a:solidFill>
                            <a:latin typeface="Cambria Math" panose="02040503050406030204" pitchFamily="18" charset="0"/>
                          </a:rPr>
                          <m:t>𝛽</m:t>
                        </m:r>
                      </m:e>
                      <m:sub>
                        <m:r>
                          <a:rPr kumimoji="1" lang="en-US" altLang="ko-KR" sz="1400" i="1">
                            <a:solidFill>
                              <a:prstClr val="black"/>
                            </a:solidFill>
                            <a:latin typeface="Cambria Math" panose="02040503050406030204" pitchFamily="18" charset="0"/>
                          </a:rPr>
                          <m:t>𝑁</m:t>
                        </m:r>
                        <m:r>
                          <a:rPr kumimoji="1" lang="en-US" altLang="ko-KR" sz="1400" i="1">
                            <a:solidFill>
                              <a:prstClr val="black"/>
                            </a:solidFill>
                            <a:latin typeface="Cambria Math" panose="02040503050406030204" pitchFamily="18" charset="0"/>
                          </a:rPr>
                          <m:t> </m:t>
                        </m:r>
                      </m:sub>
                    </m:sSub>
                    <m:r>
                      <a:rPr kumimoji="1" lang="en-US" altLang="ko-KR" sz="1400" i="1">
                        <a:solidFill>
                          <a:prstClr val="black"/>
                        </a:solidFill>
                        <a:latin typeface="Cambria Math" panose="02040503050406030204" pitchFamily="18" charset="0"/>
                      </a:rPr>
                      <m:t>&amp; </m:t>
                    </m:r>
                    <m:sSub>
                      <m:sSubPr>
                        <m:ctrlPr>
                          <a:rPr kumimoji="1" lang="en-US" altLang="ko-KR" sz="1400" i="1">
                            <a:solidFill>
                              <a:prstClr val="black"/>
                            </a:solidFill>
                            <a:latin typeface="Cambria Math"/>
                          </a:rPr>
                        </m:ctrlPr>
                      </m:sSubPr>
                      <m:e>
                        <m:r>
                          <a:rPr kumimoji="1" lang="en-US" altLang="ko-KR" sz="1400" i="1">
                            <a:solidFill>
                              <a:prstClr val="black"/>
                            </a:solidFill>
                            <a:latin typeface="Cambria Math" panose="02040503050406030204" pitchFamily="18" charset="0"/>
                          </a:rPr>
                          <m:t>𝐻</m:t>
                        </m:r>
                      </m:e>
                      <m:sub>
                        <m:r>
                          <a:rPr kumimoji="1" lang="en-US" altLang="ko-KR" sz="1400" i="1">
                            <a:solidFill>
                              <a:prstClr val="black"/>
                            </a:solidFill>
                            <a:latin typeface="Cambria Math" panose="02040503050406030204" pitchFamily="18" charset="0"/>
                          </a:rPr>
                          <m:t>89</m:t>
                        </m:r>
                      </m:sub>
                    </m:sSub>
                  </m:oMath>
                </a14:m>
                <a:r>
                  <a:rPr kumimoji="1" lang="en-US" altLang="ko-KR" sz="1400" dirty="0">
                    <a:solidFill>
                      <a:prstClr val="black"/>
                    </a:solidFill>
                    <a:latin typeface="맑은 고딕"/>
                    <a:ea typeface="굴림" pitchFamily="50" charset="-127"/>
                  </a:rPr>
                  <a:t> from real-time EFIT)</a:t>
                </a:r>
                <a:endParaRPr lang="en-US" altLang="ko-KR" sz="1400" b="1" kern="0" dirty="0">
                  <a:solidFill>
                    <a:srgbClr val="000000"/>
                  </a:solidFill>
                  <a:latin typeface="맑은 고딕" panose="020B0503020000020004" pitchFamily="50" charset="-127"/>
                  <a:ea typeface="맑은 고딕" panose="020B0503020000020004" pitchFamily="50" charset="-127"/>
                  <a:cs typeface="Times New Roman" charset="0"/>
                </a:endParaRPr>
              </a:p>
              <a:p>
                <a:pPr marL="342900" lvl="0" indent="-342900" fontAlgn="base">
                  <a:lnSpc>
                    <a:spcPct val="110000"/>
                  </a:lnSpc>
                  <a:spcBef>
                    <a:spcPct val="0"/>
                  </a:spcBef>
                  <a:spcAft>
                    <a:spcPct val="0"/>
                  </a:spcAft>
                  <a:buFont typeface="Wingdings" panose="05000000000000000000" pitchFamily="2" charset="2"/>
                  <a:buChar char="ü"/>
                </a:pPr>
                <a:r>
                  <a:rPr kumimoji="1" lang="en-US" altLang="ko-KR" sz="2000" b="1" dirty="0">
                    <a:solidFill>
                      <a:srgbClr val="FF0000"/>
                    </a:solidFill>
                    <a:latin typeface="맑은 고딕"/>
                    <a:ea typeface="굴림" pitchFamily="50" charset="-127"/>
                  </a:rPr>
                  <a:t>stationary plasma in </a:t>
                </a:r>
                <a14:m>
                  <m:oMath xmlns:m="http://schemas.openxmlformats.org/officeDocument/2006/math">
                    <m:sSub>
                      <m:sSubPr>
                        <m:ctrlPr>
                          <a:rPr kumimoji="1" lang="en-US" altLang="ko-KR" sz="2000" b="1" i="1">
                            <a:solidFill>
                              <a:srgbClr val="FF0000"/>
                            </a:solidFill>
                            <a:latin typeface="Cambria Math"/>
                          </a:rPr>
                        </m:ctrlPr>
                      </m:sSubPr>
                      <m:e>
                        <m:r>
                          <a:rPr kumimoji="1" lang="en-US" altLang="ko-KR" sz="2000" b="1" i="1">
                            <a:solidFill>
                              <a:srgbClr val="FF0000"/>
                            </a:solidFill>
                            <a:latin typeface="Cambria Math" panose="02040503050406030204" pitchFamily="18" charset="0"/>
                          </a:rPr>
                          <m:t>𝒒</m:t>
                        </m:r>
                      </m:e>
                      <m:sub>
                        <m:r>
                          <a:rPr kumimoji="1" lang="en-US" altLang="ko-KR" sz="2000" b="1" i="1">
                            <a:solidFill>
                              <a:srgbClr val="FF0000"/>
                            </a:solidFill>
                            <a:latin typeface="Cambria Math" panose="02040503050406030204" pitchFamily="18" charset="0"/>
                          </a:rPr>
                          <m:t>𝟗𝟓</m:t>
                        </m:r>
                      </m:sub>
                    </m:sSub>
                  </m:oMath>
                </a14:m>
                <a:r>
                  <a:rPr kumimoji="1" lang="en-US" altLang="ko-KR" sz="2000" b="1" dirty="0">
                    <a:solidFill>
                      <a:srgbClr val="FF0000"/>
                    </a:solidFill>
                    <a:latin typeface="맑은 고딕"/>
                    <a:ea typeface="굴림" pitchFamily="50" charset="-127"/>
                  </a:rPr>
                  <a:t>&lt;6.5</a:t>
                </a:r>
                <a:r>
                  <a:rPr kumimoji="1" lang="en-US" altLang="ko-KR" sz="2000" dirty="0">
                    <a:solidFill>
                      <a:srgbClr val="FF0000"/>
                    </a:solidFill>
                    <a:latin typeface="맑은 고딕"/>
                    <a:ea typeface="굴림" pitchFamily="50" charset="-127"/>
                  </a:rPr>
                  <a:t> </a:t>
                </a:r>
                <a:r>
                  <a:rPr kumimoji="1" lang="en-US" altLang="ko-KR" sz="2000" b="1" dirty="0">
                    <a:solidFill>
                      <a:srgbClr val="FF0000"/>
                    </a:solidFill>
                    <a:latin typeface="맑은 고딕"/>
                    <a:ea typeface="굴림" pitchFamily="50" charset="-127"/>
                  </a:rPr>
                  <a:t>w/o </a:t>
                </a:r>
                <a:r>
                  <a:rPr kumimoji="1" lang="en-US" altLang="ko-KR" sz="2000" b="1" dirty="0" smtClean="0">
                    <a:solidFill>
                      <a:srgbClr val="FF0000"/>
                    </a:solidFill>
                    <a:latin typeface="맑은 고딕"/>
                    <a:ea typeface="굴림" pitchFamily="50" charset="-127"/>
                  </a:rPr>
                  <a:t>or mild </a:t>
                </a:r>
                <a:r>
                  <a:rPr kumimoji="1" lang="en-US" altLang="ko-KR" sz="2000" b="1" dirty="0" err="1" smtClean="0">
                    <a:solidFill>
                      <a:srgbClr val="FF0000"/>
                    </a:solidFill>
                    <a:latin typeface="맑은 고딕"/>
                    <a:ea typeface="굴림" pitchFamily="50" charset="-127"/>
                  </a:rPr>
                  <a:t>sawtooth</a:t>
                </a:r>
                <a:r>
                  <a:rPr kumimoji="1" lang="en-US" altLang="ko-KR" sz="2000" b="1" dirty="0" smtClean="0">
                    <a:solidFill>
                      <a:srgbClr val="FF0000"/>
                    </a:solidFill>
                    <a:latin typeface="맑은 고딕"/>
                    <a:ea typeface="굴림" pitchFamily="50" charset="-127"/>
                  </a:rPr>
                  <a:t> </a:t>
                </a:r>
                <a:r>
                  <a:rPr kumimoji="1" lang="en-US" altLang="ko-KR" sz="2000" b="1" dirty="0">
                    <a:solidFill>
                      <a:srgbClr val="FF0000"/>
                    </a:solidFill>
                    <a:latin typeface="맑은 고딕"/>
                    <a:ea typeface="굴림" pitchFamily="50" charset="-127"/>
                  </a:rPr>
                  <a:t>with</a:t>
                </a:r>
                <a:r>
                  <a:rPr kumimoji="1" lang="en-US" altLang="ko-KR" sz="2000" dirty="0">
                    <a:solidFill>
                      <a:srgbClr val="FF0000"/>
                    </a:solidFill>
                    <a:latin typeface="맑은 고딕"/>
                    <a:ea typeface="굴림" pitchFamily="50" charset="-127"/>
                  </a:rPr>
                  <a:t> </a:t>
                </a:r>
                <a14:m>
                  <m:oMath xmlns:m="http://schemas.openxmlformats.org/officeDocument/2006/math">
                    <m:sSub>
                      <m:sSubPr>
                        <m:ctrlPr>
                          <a:rPr kumimoji="1" lang="en-US" altLang="ko-KR" sz="2000" b="1" i="1">
                            <a:solidFill>
                              <a:srgbClr val="FF0000"/>
                            </a:solidFill>
                            <a:latin typeface="Cambria Math"/>
                          </a:rPr>
                        </m:ctrlPr>
                      </m:sSubPr>
                      <m:e>
                        <m:r>
                          <a:rPr kumimoji="1" lang="en-US" altLang="ko-KR" sz="2000" b="1" i="1">
                            <a:solidFill>
                              <a:srgbClr val="FF0000"/>
                            </a:solidFill>
                            <a:latin typeface="Cambria Math" panose="02040503050406030204" pitchFamily="18" charset="0"/>
                          </a:rPr>
                          <m:t>𝜷</m:t>
                        </m:r>
                      </m:e>
                      <m:sub>
                        <m:r>
                          <a:rPr kumimoji="1" lang="en-US" altLang="ko-KR" sz="2000" b="1" i="1">
                            <a:solidFill>
                              <a:srgbClr val="FF0000"/>
                            </a:solidFill>
                            <a:latin typeface="Cambria Math" panose="02040503050406030204" pitchFamily="18" charset="0"/>
                          </a:rPr>
                          <m:t>𝑵</m:t>
                        </m:r>
                      </m:sub>
                    </m:sSub>
                  </m:oMath>
                </a14:m>
                <a:r>
                  <a:rPr kumimoji="1" lang="en-US" altLang="ko-KR" sz="2000" b="1" dirty="0">
                    <a:solidFill>
                      <a:srgbClr val="FF0000"/>
                    </a:solidFill>
                    <a:latin typeface="맑은 고딕"/>
                    <a:ea typeface="굴림" pitchFamily="50" charset="-127"/>
                  </a:rPr>
                  <a:t> </a:t>
                </a:r>
                <a14:m>
                  <m:oMath xmlns:m="http://schemas.openxmlformats.org/officeDocument/2006/math">
                    <m:r>
                      <m:rPr>
                        <m:nor/>
                      </m:rPr>
                      <a:rPr kumimoji="1" lang="en-US" altLang="ko-KR" sz="2000" b="1" dirty="0">
                        <a:solidFill>
                          <a:srgbClr val="FF0000"/>
                        </a:solidFill>
                        <a:latin typeface="맑은 고딕"/>
                        <a:ea typeface="굴림" pitchFamily="50" charset="-127"/>
                      </a:rPr>
                      <m:t>≥</m:t>
                    </m:r>
                  </m:oMath>
                </a14:m>
                <a:r>
                  <a:rPr kumimoji="1" lang="en-US" altLang="ko-KR" sz="2000" b="1" dirty="0">
                    <a:solidFill>
                      <a:srgbClr val="FF0000"/>
                    </a:solidFill>
                    <a:latin typeface="맑은 고딕"/>
                    <a:ea typeface="굴림" pitchFamily="50" charset="-127"/>
                  </a:rPr>
                  <a:t> 2.4 &amp; </a:t>
                </a:r>
                <a14:m>
                  <m:oMath xmlns:m="http://schemas.openxmlformats.org/officeDocument/2006/math">
                    <m:sSub>
                      <m:sSubPr>
                        <m:ctrlPr>
                          <a:rPr kumimoji="1" lang="en-US" altLang="ko-KR" sz="2000" b="1" i="1">
                            <a:solidFill>
                              <a:srgbClr val="FF0000"/>
                            </a:solidFill>
                            <a:latin typeface="Cambria Math"/>
                          </a:rPr>
                        </m:ctrlPr>
                      </m:sSubPr>
                      <m:e>
                        <m:r>
                          <a:rPr kumimoji="1" lang="en-US" altLang="ko-KR" sz="2000" b="1" i="1">
                            <a:solidFill>
                              <a:srgbClr val="FF0000"/>
                            </a:solidFill>
                            <a:latin typeface="Cambria Math" panose="02040503050406030204" pitchFamily="18" charset="0"/>
                          </a:rPr>
                          <m:t>𝑯</m:t>
                        </m:r>
                      </m:e>
                      <m:sub>
                        <m:r>
                          <a:rPr kumimoji="1" lang="en-US" altLang="ko-KR" sz="2000" b="1" i="1">
                            <a:solidFill>
                              <a:srgbClr val="FF0000"/>
                            </a:solidFill>
                            <a:latin typeface="Cambria Math" panose="02040503050406030204" pitchFamily="18" charset="0"/>
                          </a:rPr>
                          <m:t>𝟖𝟗</m:t>
                        </m:r>
                      </m:sub>
                    </m:sSub>
                  </m:oMath>
                </a14:m>
                <a:r>
                  <a:rPr kumimoji="1" lang="en-US" altLang="ko-KR" sz="2000" b="1" dirty="0">
                    <a:solidFill>
                      <a:srgbClr val="FF0000"/>
                    </a:solidFill>
                    <a:latin typeface="맑은 고딕"/>
                    <a:ea typeface="굴림" pitchFamily="50" charset="-127"/>
                  </a:rPr>
                  <a:t> </a:t>
                </a:r>
                <a14:m>
                  <m:oMath xmlns:m="http://schemas.openxmlformats.org/officeDocument/2006/math">
                    <m:r>
                      <m:rPr>
                        <m:nor/>
                      </m:rPr>
                      <a:rPr kumimoji="1" lang="en-US" altLang="ko-KR" sz="2000" b="1" dirty="0">
                        <a:solidFill>
                          <a:srgbClr val="FF0000"/>
                        </a:solidFill>
                        <a:latin typeface="맑은 고딕"/>
                        <a:ea typeface="굴림" pitchFamily="50" charset="-127"/>
                      </a:rPr>
                      <m:t>≥</m:t>
                    </m:r>
                  </m:oMath>
                </a14:m>
                <a:r>
                  <a:rPr kumimoji="1" lang="en-US" altLang="ko-KR" sz="2000" b="1" dirty="0">
                    <a:solidFill>
                      <a:srgbClr val="FF0000"/>
                    </a:solidFill>
                    <a:latin typeface="맑은 고딕"/>
                    <a:ea typeface="굴림" pitchFamily="50" charset="-127"/>
                  </a:rPr>
                  <a:t> 2.0</a:t>
                </a:r>
                <a:endParaRPr kumimoji="1" lang="en-US" altLang="ko-KR" sz="2000" b="1" kern="0" dirty="0">
                  <a:solidFill>
                    <a:srgbClr val="FF0000"/>
                  </a:solidFill>
                  <a:latin typeface="맑은 고딕" panose="020B0503020000020004" pitchFamily="50" charset="-127"/>
                  <a:ea typeface="맑은 고딕" panose="020B0503020000020004" pitchFamily="50" charset="-127"/>
                  <a:cs typeface="Times New Roman" charset="0"/>
                </a:endParaRPr>
              </a:p>
              <a:p>
                <a:pPr lvl="0" fontAlgn="base">
                  <a:lnSpc>
                    <a:spcPct val="110000"/>
                  </a:lnSpc>
                  <a:spcBef>
                    <a:spcPct val="0"/>
                  </a:spcBef>
                  <a:spcAft>
                    <a:spcPct val="0"/>
                  </a:spcAft>
                </a:pPr>
                <a:r>
                  <a:rPr kumimoji="1" lang="en-US" altLang="ko-KR" sz="2000" b="1" dirty="0">
                    <a:solidFill>
                      <a:prstClr val="black"/>
                    </a:solidFill>
                    <a:latin typeface="맑은 고딕"/>
                    <a:ea typeface="굴림" pitchFamily="50" charset="-127"/>
                  </a:rPr>
                  <a:t>	- Stationary: sustaining the plasma performance (</a:t>
                </a:r>
                <a14:m>
                  <m:oMath xmlns:m="http://schemas.openxmlformats.org/officeDocument/2006/math">
                    <m:sSub>
                      <m:sSubPr>
                        <m:ctrlPr>
                          <a:rPr kumimoji="1" lang="en-US" altLang="ko-KR" sz="2000" b="1" i="1">
                            <a:solidFill>
                              <a:prstClr val="black"/>
                            </a:solidFill>
                            <a:latin typeface="Cambria Math"/>
                          </a:rPr>
                        </m:ctrlPr>
                      </m:sSubPr>
                      <m:e>
                        <m:r>
                          <a:rPr kumimoji="1" lang="en-US" altLang="ko-KR" sz="2000" b="1" i="1">
                            <a:solidFill>
                              <a:prstClr val="black"/>
                            </a:solidFill>
                            <a:latin typeface="Cambria Math" panose="02040503050406030204" pitchFamily="18" charset="0"/>
                          </a:rPr>
                          <m:t>𝜷</m:t>
                        </m:r>
                      </m:e>
                      <m:sub>
                        <m:r>
                          <a:rPr kumimoji="1" lang="en-US" altLang="ko-KR" sz="2000" b="1" i="1">
                            <a:solidFill>
                              <a:prstClr val="black"/>
                            </a:solidFill>
                            <a:latin typeface="Cambria Math" panose="02040503050406030204" pitchFamily="18" charset="0"/>
                          </a:rPr>
                          <m:t>𝑵</m:t>
                        </m:r>
                      </m:sub>
                    </m:sSub>
                    <m:r>
                      <a:rPr kumimoji="1" lang="en-US" altLang="ko-KR" sz="2000" b="1" i="1">
                        <a:solidFill>
                          <a:prstClr val="black"/>
                        </a:solidFill>
                        <a:latin typeface="Cambria Math" panose="02040503050406030204" pitchFamily="18" charset="0"/>
                      </a:rPr>
                      <m:t> &amp; </m:t>
                    </m:r>
                    <m:sSub>
                      <m:sSubPr>
                        <m:ctrlPr>
                          <a:rPr kumimoji="1" lang="en-US" altLang="ko-KR" sz="2000" b="1" i="1">
                            <a:solidFill>
                              <a:prstClr val="black"/>
                            </a:solidFill>
                            <a:latin typeface="Cambria Math"/>
                          </a:rPr>
                        </m:ctrlPr>
                      </m:sSubPr>
                      <m:e>
                        <m:r>
                          <a:rPr kumimoji="1" lang="en-US" altLang="ko-KR" sz="2000" b="1" i="1">
                            <a:solidFill>
                              <a:prstClr val="black"/>
                            </a:solidFill>
                            <a:latin typeface="Cambria Math" panose="02040503050406030204" pitchFamily="18" charset="0"/>
                          </a:rPr>
                          <m:t>𝑯</m:t>
                        </m:r>
                      </m:e>
                      <m:sub>
                        <m:r>
                          <a:rPr kumimoji="1" lang="en-US" altLang="ko-KR" sz="2000" b="1" i="1">
                            <a:solidFill>
                              <a:prstClr val="black"/>
                            </a:solidFill>
                            <a:latin typeface="Cambria Math" panose="02040503050406030204" pitchFamily="18" charset="0"/>
                          </a:rPr>
                          <m:t>𝟖𝟗</m:t>
                        </m:r>
                      </m:sub>
                    </m:sSub>
                  </m:oMath>
                </a14:m>
                <a:r>
                  <a:rPr kumimoji="1" lang="en-US" altLang="ko-KR" sz="2000" b="1" dirty="0">
                    <a:solidFill>
                      <a:prstClr val="black"/>
                    </a:solidFill>
                    <a:latin typeface="맑은 고딕"/>
                    <a:ea typeface="굴림" pitchFamily="50" charset="-127"/>
                  </a:rPr>
                  <a:t>) for t &gt; </a:t>
                </a:r>
                <a14:m>
                  <m:oMath xmlns:m="http://schemas.openxmlformats.org/officeDocument/2006/math">
                    <m:r>
                      <a:rPr kumimoji="1" lang="en-US" altLang="ko-KR" sz="2000" b="1" i="1">
                        <a:solidFill>
                          <a:prstClr val="black"/>
                        </a:solidFill>
                        <a:latin typeface="Cambria Math" panose="02040503050406030204" pitchFamily="18" charset="0"/>
                      </a:rPr>
                      <m:t>𝟓</m:t>
                    </m:r>
                    <m:r>
                      <a:rPr kumimoji="1" lang="en-US" altLang="ko-KR" sz="2000" b="1" i="1">
                        <a:solidFill>
                          <a:prstClr val="black"/>
                        </a:solidFill>
                        <a:latin typeface="Cambria Math" panose="02040503050406030204" pitchFamily="18" charset="0"/>
                      </a:rPr>
                      <m:t>×</m:t>
                    </m:r>
                    <m:sSub>
                      <m:sSubPr>
                        <m:ctrlPr>
                          <a:rPr kumimoji="1" lang="en-US" altLang="ko-KR" sz="2000" b="1" i="1">
                            <a:solidFill>
                              <a:prstClr val="black"/>
                            </a:solidFill>
                            <a:latin typeface="Cambria Math"/>
                          </a:rPr>
                        </m:ctrlPr>
                      </m:sSubPr>
                      <m:e>
                        <m:r>
                          <a:rPr kumimoji="1" lang="en-US" altLang="ko-KR" sz="2000" b="1" i="1">
                            <a:solidFill>
                              <a:prstClr val="black"/>
                            </a:solidFill>
                            <a:latin typeface="Cambria Math" panose="02040503050406030204" pitchFamily="18" charset="0"/>
                          </a:rPr>
                          <m:t>𝝉</m:t>
                        </m:r>
                      </m:e>
                      <m:sub>
                        <m:r>
                          <a:rPr kumimoji="1" lang="en-US" altLang="ko-KR" sz="2000" b="1" i="1">
                            <a:solidFill>
                              <a:prstClr val="black"/>
                            </a:solidFill>
                            <a:latin typeface="Cambria Math" panose="02040503050406030204" pitchFamily="18" charset="0"/>
                          </a:rPr>
                          <m:t>𝑬</m:t>
                        </m:r>
                      </m:sub>
                    </m:sSub>
                  </m:oMath>
                </a14:m>
                <a:r>
                  <a:rPr kumimoji="1" lang="en-US" altLang="ko-KR" sz="2000" dirty="0">
                    <a:solidFill>
                      <a:prstClr val="black"/>
                    </a:solidFill>
                    <a:latin typeface="맑은 고딕"/>
                    <a:ea typeface="굴림" pitchFamily="50" charset="-127"/>
                  </a:rPr>
                  <a:t> </a:t>
                </a:r>
              </a:p>
              <a:p>
                <a:pPr lvl="0" fontAlgn="base">
                  <a:lnSpc>
                    <a:spcPct val="110000"/>
                  </a:lnSpc>
                  <a:spcBef>
                    <a:spcPct val="0"/>
                  </a:spcBef>
                  <a:spcAft>
                    <a:spcPct val="0"/>
                  </a:spcAft>
                </a:pPr>
                <a:r>
                  <a:rPr kumimoji="1" lang="en-US" altLang="ko-KR" sz="2000" dirty="0">
                    <a:solidFill>
                      <a:prstClr val="black"/>
                    </a:solidFill>
                    <a:latin typeface="맑은 고딕"/>
                    <a:ea typeface="굴림" pitchFamily="50" charset="-127"/>
                  </a:rPr>
                  <a:t>	</a:t>
                </a:r>
                <a:r>
                  <a:rPr kumimoji="1" lang="en-US" altLang="ko-KR" sz="2000" b="1" dirty="0">
                    <a:solidFill>
                      <a:prstClr val="black"/>
                    </a:solidFill>
                    <a:latin typeface="맑은 고딕"/>
                    <a:ea typeface="굴림" pitchFamily="50" charset="-127"/>
                  </a:rPr>
                  <a:t>-</a:t>
                </a:r>
                <a:r>
                  <a:rPr kumimoji="1" lang="en-US" altLang="ko-KR" sz="2000" b="1" dirty="0">
                    <a:solidFill>
                      <a:prstClr val="black"/>
                    </a:solidFill>
                  </a:rPr>
                  <a:t> </a:t>
                </a:r>
                <a14:m>
                  <m:oMath xmlns:m="http://schemas.openxmlformats.org/officeDocument/2006/math">
                    <m:sSub>
                      <m:sSubPr>
                        <m:ctrlPr>
                          <a:rPr kumimoji="1" lang="en-US" altLang="ko-KR" sz="2000" b="1" i="1">
                            <a:solidFill>
                              <a:prstClr val="black"/>
                            </a:solidFill>
                            <a:latin typeface="Cambria Math"/>
                          </a:rPr>
                        </m:ctrlPr>
                      </m:sSubPr>
                      <m:e>
                        <m:r>
                          <a:rPr kumimoji="1" lang="en-US" altLang="ko-KR" sz="2000" b="1" i="1">
                            <a:solidFill>
                              <a:prstClr val="black"/>
                            </a:solidFill>
                            <a:latin typeface="Cambria Math" panose="02040503050406030204" pitchFamily="18" charset="0"/>
                          </a:rPr>
                          <m:t>𝒒</m:t>
                        </m:r>
                      </m:e>
                      <m:sub>
                        <m:r>
                          <a:rPr kumimoji="1" lang="en-US" altLang="ko-KR" sz="2000" b="1" i="1">
                            <a:solidFill>
                              <a:prstClr val="black"/>
                            </a:solidFill>
                            <a:latin typeface="Cambria Math" panose="02040503050406030204" pitchFamily="18" charset="0"/>
                          </a:rPr>
                          <m:t>𝟗𝟓</m:t>
                        </m:r>
                      </m:sub>
                    </m:sSub>
                    <m:r>
                      <a:rPr kumimoji="1" lang="en-US" altLang="ko-KR" sz="2000" b="1" i="1">
                        <a:solidFill>
                          <a:prstClr val="black"/>
                        </a:solidFill>
                        <a:latin typeface="Cambria Math" panose="02040503050406030204" pitchFamily="18" charset="0"/>
                      </a:rPr>
                      <m:t>&lt;</m:t>
                    </m:r>
                    <m:r>
                      <a:rPr kumimoji="1" lang="en-US" altLang="ko-KR" sz="2000" b="1" i="1">
                        <a:solidFill>
                          <a:prstClr val="black"/>
                        </a:solidFill>
                        <a:latin typeface="Cambria Math" panose="02040503050406030204" pitchFamily="18" charset="0"/>
                      </a:rPr>
                      <m:t>𝟔</m:t>
                    </m:r>
                    <m:r>
                      <a:rPr kumimoji="1" lang="en-US" altLang="ko-KR" sz="2000" b="1" i="1">
                        <a:solidFill>
                          <a:prstClr val="black"/>
                        </a:solidFill>
                        <a:latin typeface="Cambria Math" panose="02040503050406030204" pitchFamily="18" charset="0"/>
                      </a:rPr>
                      <m:t>.</m:t>
                    </m:r>
                    <m:r>
                      <a:rPr kumimoji="1" lang="en-US" altLang="ko-KR" sz="2000" b="1" i="1">
                        <a:solidFill>
                          <a:prstClr val="black"/>
                        </a:solidFill>
                        <a:latin typeface="Cambria Math" panose="02040503050406030204" pitchFamily="18" charset="0"/>
                      </a:rPr>
                      <m:t>𝟓</m:t>
                    </m:r>
                  </m:oMath>
                </a14:m>
                <a:r>
                  <a:rPr kumimoji="1" lang="en-US" altLang="ko-KR" sz="2000" b="1" dirty="0">
                    <a:solidFill>
                      <a:prstClr val="black"/>
                    </a:solidFill>
                    <a:latin typeface="맑은 고딕"/>
                    <a:ea typeface="굴림" pitchFamily="50" charset="-127"/>
                  </a:rPr>
                  <a:t>: the target operation window of hybrid scenario in KSTAR</a:t>
                </a:r>
              </a:p>
              <a:p>
                <a:pPr lvl="0" fontAlgn="base">
                  <a:lnSpc>
                    <a:spcPct val="110000"/>
                  </a:lnSpc>
                  <a:spcBef>
                    <a:spcPct val="0"/>
                  </a:spcBef>
                  <a:spcAft>
                    <a:spcPct val="0"/>
                  </a:spcAft>
                </a:pPr>
                <a:r>
                  <a:rPr kumimoji="1" lang="en-US" altLang="ko-KR" sz="2000" b="1" dirty="0">
                    <a:solidFill>
                      <a:prstClr val="black"/>
                    </a:solidFill>
                    <a:latin typeface="맑은 고딕"/>
                    <a:ea typeface="굴림" pitchFamily="50" charset="-127"/>
                  </a:rPr>
                  <a:t>	- w/o </a:t>
                </a:r>
                <a:r>
                  <a:rPr kumimoji="1" lang="en-US" altLang="ko-KR" sz="2000" b="1" dirty="0" smtClean="0">
                    <a:solidFill>
                      <a:prstClr val="black"/>
                    </a:solidFill>
                    <a:latin typeface="맑은 고딕"/>
                    <a:ea typeface="굴림" pitchFamily="50" charset="-127"/>
                  </a:rPr>
                  <a:t>or mild </a:t>
                </a:r>
                <a:r>
                  <a:rPr kumimoji="1" lang="en-US" altLang="ko-KR" sz="2000" b="1" dirty="0" err="1" smtClean="0">
                    <a:solidFill>
                      <a:prstClr val="black"/>
                    </a:solidFill>
                    <a:latin typeface="맑은 고딕"/>
                    <a:ea typeface="굴림" pitchFamily="50" charset="-127"/>
                  </a:rPr>
                  <a:t>sawtooth</a:t>
                </a:r>
                <a:r>
                  <a:rPr kumimoji="1" lang="en-US" altLang="ko-KR" sz="2000" b="1" dirty="0" smtClean="0">
                    <a:solidFill>
                      <a:prstClr val="black"/>
                    </a:solidFill>
                    <a:latin typeface="맑은 고딕"/>
                    <a:ea typeface="굴림" pitchFamily="50" charset="-127"/>
                  </a:rPr>
                  <a:t>: </a:t>
                </a:r>
                <a:r>
                  <a:rPr kumimoji="1" lang="en-US" altLang="ko-KR" sz="2000" b="1" dirty="0">
                    <a:solidFill>
                      <a:prstClr val="black"/>
                    </a:solidFill>
                    <a:latin typeface="맑은 고딕"/>
                    <a:ea typeface="굴림" pitchFamily="50" charset="-127"/>
                  </a:rPr>
                  <a:t>one of the main characteristics of the hybrid scenario</a:t>
                </a:r>
                <a:endParaRPr kumimoji="1" lang="en-US" altLang="ko-KR" sz="800" b="1" dirty="0">
                  <a:solidFill>
                    <a:prstClr val="black"/>
                  </a:solidFill>
                  <a:latin typeface="맑은 고딕"/>
                  <a:ea typeface="굴림" pitchFamily="50" charset="-127"/>
                </a:endParaRPr>
              </a:p>
              <a:p>
                <a:pPr lvl="0" fontAlgn="base">
                  <a:lnSpc>
                    <a:spcPct val="110000"/>
                  </a:lnSpc>
                  <a:spcBef>
                    <a:spcPct val="0"/>
                  </a:spcBef>
                  <a:spcAft>
                    <a:spcPct val="0"/>
                  </a:spcAft>
                </a:pPr>
                <a:r>
                  <a:rPr kumimoji="1" lang="en-US" altLang="ko-KR" sz="2000" b="1" dirty="0">
                    <a:solidFill>
                      <a:prstClr val="black"/>
                    </a:solidFill>
                    <a:sym typeface="Wingdings" panose="05000000000000000000" pitchFamily="2" charset="2"/>
                  </a:rPr>
                  <a:t>	</a:t>
                </a:r>
                <a:r>
                  <a:rPr kumimoji="1" lang="en-US" altLang="ko-KR" sz="2000" b="1" dirty="0">
                    <a:solidFill>
                      <a:prstClr val="black"/>
                    </a:solidFill>
                    <a:latin typeface="맑은 고딕" panose="020B0503020000020004" pitchFamily="50" charset="-127"/>
                    <a:ea typeface="맑은 고딕" panose="020B0503020000020004" pitchFamily="50" charset="-127"/>
                    <a:sym typeface="Wingdings" panose="05000000000000000000" pitchFamily="2" charset="2"/>
                  </a:rPr>
                  <a:t>-</a:t>
                </a:r>
                <a:r>
                  <a:rPr kumimoji="1" lang="en-US" altLang="ko-KR" sz="2000" b="1" dirty="0">
                    <a:solidFill>
                      <a:prstClr val="black"/>
                    </a:solidFill>
                    <a:sym typeface="Wingdings" panose="05000000000000000000" pitchFamily="2" charset="2"/>
                  </a:rPr>
                  <a:t> </a:t>
                </a:r>
                <a14:m>
                  <m:oMath xmlns:m="http://schemas.openxmlformats.org/officeDocument/2006/math">
                    <m:sSub>
                      <m:sSubPr>
                        <m:ctrlPr>
                          <a:rPr kumimoji="1" lang="en-US" altLang="ko-KR" sz="2000" b="1" i="1">
                            <a:solidFill>
                              <a:prstClr val="black"/>
                            </a:solidFill>
                            <a:latin typeface="Cambria Math"/>
                            <a:sym typeface="Wingdings" panose="05000000000000000000" pitchFamily="2" charset="2"/>
                          </a:rPr>
                        </m:ctrlPr>
                      </m:sSubPr>
                      <m:e>
                        <m:r>
                          <a:rPr kumimoji="1" lang="en-US" altLang="ko-KR" sz="2000" b="1" i="1">
                            <a:solidFill>
                              <a:prstClr val="black"/>
                            </a:solidFill>
                            <a:latin typeface="Cambria Math" panose="02040503050406030204" pitchFamily="18" charset="0"/>
                            <a:sym typeface="Wingdings" panose="05000000000000000000" pitchFamily="2" charset="2"/>
                          </a:rPr>
                          <m:t>𝜷</m:t>
                        </m:r>
                      </m:e>
                      <m:sub>
                        <m:r>
                          <a:rPr kumimoji="1" lang="en-US" altLang="ko-KR" sz="2000" b="1" i="1">
                            <a:solidFill>
                              <a:prstClr val="black"/>
                            </a:solidFill>
                            <a:latin typeface="Cambria Math" panose="02040503050406030204" pitchFamily="18" charset="0"/>
                            <a:sym typeface="Wingdings" panose="05000000000000000000" pitchFamily="2" charset="2"/>
                          </a:rPr>
                          <m:t>𝑵</m:t>
                        </m:r>
                      </m:sub>
                    </m:sSub>
                  </m:oMath>
                </a14:m>
                <a:r>
                  <a:rPr kumimoji="1" lang="en-US" altLang="ko-KR" sz="2000" b="1" dirty="0">
                    <a:solidFill>
                      <a:prstClr val="black"/>
                    </a:solidFill>
                    <a:latin typeface="맑은 고딕"/>
                    <a:ea typeface="굴림" pitchFamily="50" charset="-127"/>
                  </a:rPr>
                  <a:t> ≥ 2.4 &amp; </a:t>
                </a:r>
                <a14:m>
                  <m:oMath xmlns:m="http://schemas.openxmlformats.org/officeDocument/2006/math">
                    <m:sSub>
                      <m:sSubPr>
                        <m:ctrlPr>
                          <a:rPr kumimoji="1" lang="en-US" altLang="ko-KR" sz="2000" b="1" i="1">
                            <a:solidFill>
                              <a:prstClr val="black"/>
                            </a:solidFill>
                            <a:latin typeface="Cambria Math"/>
                          </a:rPr>
                        </m:ctrlPr>
                      </m:sSubPr>
                      <m:e>
                        <m:r>
                          <a:rPr kumimoji="1" lang="en-US" altLang="ko-KR" sz="2000" b="1" i="1">
                            <a:solidFill>
                              <a:prstClr val="black"/>
                            </a:solidFill>
                            <a:latin typeface="Cambria Math" panose="02040503050406030204" pitchFamily="18" charset="0"/>
                          </a:rPr>
                          <m:t>𝑯</m:t>
                        </m:r>
                      </m:e>
                      <m:sub>
                        <m:r>
                          <a:rPr kumimoji="1" lang="en-US" altLang="ko-KR" sz="2000" b="1" i="1">
                            <a:solidFill>
                              <a:prstClr val="black"/>
                            </a:solidFill>
                            <a:latin typeface="Cambria Math" panose="02040503050406030204" pitchFamily="18" charset="0"/>
                          </a:rPr>
                          <m:t>𝟖𝟗</m:t>
                        </m:r>
                      </m:sub>
                    </m:sSub>
                  </m:oMath>
                </a14:m>
                <a:r>
                  <a:rPr kumimoji="1" lang="en-US" altLang="ko-KR" sz="2000" b="1" dirty="0">
                    <a:solidFill>
                      <a:prstClr val="black"/>
                    </a:solidFill>
                    <a:latin typeface="맑은 고딕"/>
                    <a:ea typeface="굴림" pitchFamily="50" charset="-127"/>
                  </a:rPr>
                  <a:t> ≥ 2.0: referring to the previous study </a:t>
                </a:r>
                <a:r>
                  <a:rPr kumimoji="1" lang="en-US" altLang="ko-KR" sz="1400" dirty="0">
                    <a:solidFill>
                      <a:prstClr val="black"/>
                    </a:solidFill>
                    <a:latin typeface="맑은 고딕"/>
                    <a:ea typeface="굴림" pitchFamily="50" charset="-127"/>
                  </a:rPr>
                  <a:t>[Luce, T. C et al, </a:t>
                </a:r>
                <a:r>
                  <a:rPr kumimoji="1" lang="en-US" altLang="ko-KR" sz="1400" dirty="0" err="1">
                    <a:solidFill>
                      <a:prstClr val="black"/>
                    </a:solidFill>
                    <a:latin typeface="맑은 고딕"/>
                    <a:ea typeface="굴림" pitchFamily="50" charset="-127"/>
                  </a:rPr>
                  <a:t>Nucl</a:t>
                </a:r>
                <a:r>
                  <a:rPr kumimoji="1" lang="en-US" altLang="ko-KR" sz="1400" dirty="0">
                    <a:solidFill>
                      <a:prstClr val="black"/>
                    </a:solidFill>
                    <a:latin typeface="맑은 고딕"/>
                    <a:ea typeface="굴림" pitchFamily="50" charset="-127"/>
                  </a:rPr>
                  <a:t>. Fusion 54 013015 (2014</a:t>
                </a:r>
                <a:r>
                  <a:rPr kumimoji="1" lang="en-US" altLang="ko-KR" sz="1400" dirty="0" smtClean="0">
                    <a:solidFill>
                      <a:prstClr val="black"/>
                    </a:solidFill>
                    <a:latin typeface="맑은 고딕"/>
                    <a:ea typeface="굴림" pitchFamily="50" charset="-127"/>
                  </a:rPr>
                  <a:t>)]</a:t>
                </a:r>
                <a:endParaRPr kumimoji="1" lang="en-US" altLang="ko-KR" sz="2000" b="1" kern="0" dirty="0">
                  <a:solidFill>
                    <a:srgbClr val="000000"/>
                  </a:solidFill>
                  <a:latin typeface="맑은 고딕" panose="020B0503020000020004" pitchFamily="50" charset="-127"/>
                  <a:ea typeface="맑은 고딕" panose="020B0503020000020004" pitchFamily="50" charset="-127"/>
                  <a:cs typeface="Times New Roman" charset="0"/>
                </a:endParaRPr>
              </a:p>
            </p:txBody>
          </p:sp>
        </mc:Choice>
        <mc:Fallback xmlns="">
          <p:sp>
            <p:nvSpPr>
              <p:cNvPr id="13" name="Text Box 15"/>
              <p:cNvSpPr txBox="1">
                <a:spLocks noRot="1" noChangeAspect="1" noMove="1" noResize="1" noEditPoints="1" noAdjustHandles="1" noChangeArrowheads="1" noChangeShapeType="1" noTextEdit="1"/>
              </p:cNvSpPr>
              <p:nvPr/>
            </p:nvSpPr>
            <p:spPr bwMode="auto">
              <a:xfrm>
                <a:off x="191343" y="980728"/>
                <a:ext cx="11842548" cy="2228302"/>
              </a:xfrm>
              <a:prstGeom prst="rect">
                <a:avLst/>
              </a:prstGeom>
              <a:blipFill rotWithShape="0">
                <a:blip r:embed="rId12"/>
                <a:stretch>
                  <a:fillRect l="-669" t="-822" b="-2740"/>
                </a:stretch>
              </a:blipFill>
              <a:ln w="9525">
                <a:noFill/>
                <a:miter lim="800000"/>
                <a:headEnd/>
                <a:tailEnd/>
              </a:ln>
            </p:spPr>
            <p:txBody>
              <a:bodyPr/>
              <a:lstStyle/>
              <a:p>
                <a:r>
                  <a:rPr lang="en-GB">
                    <a:noFill/>
                  </a:rPr>
                  <a:t> </a:t>
                </a:r>
              </a:p>
            </p:txBody>
          </p:sp>
        </mc:Fallback>
      </mc:AlternateContent>
    </p:spTree>
    <p:extLst>
      <p:ext uri="{BB962C8B-B14F-4D97-AF65-F5344CB8AC3E}">
        <p14:creationId xmlns:p14="http://schemas.microsoft.com/office/powerpoint/2010/main" val="25061545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그림 24"/>
          <p:cNvPicPr>
            <a:picLocks noChangeAspect="1"/>
          </p:cNvPicPr>
          <p:nvPr/>
        </p:nvPicPr>
        <p:blipFill>
          <a:blip r:embed="rId3"/>
          <a:stretch>
            <a:fillRect/>
          </a:stretch>
        </p:blipFill>
        <p:spPr>
          <a:xfrm>
            <a:off x="1" y="0"/>
            <a:ext cx="12192000" cy="883997"/>
          </a:xfrm>
          <a:prstGeom prst="rect">
            <a:avLst/>
          </a:prstGeom>
        </p:spPr>
      </p:pic>
      <p:sp>
        <p:nvSpPr>
          <p:cNvPr id="19" name="Text Box 4"/>
          <p:cNvSpPr txBox="1">
            <a:spLocks noChangeArrowheads="1"/>
          </p:cNvSpPr>
          <p:nvPr/>
        </p:nvSpPr>
        <p:spPr bwMode="auto">
          <a:xfrm>
            <a:off x="509403" y="2852936"/>
            <a:ext cx="11203221" cy="1323439"/>
          </a:xfrm>
          <a:prstGeom prst="rect">
            <a:avLst/>
          </a:prstGeom>
          <a:noFill/>
          <a:ln w="12700">
            <a:noFill/>
            <a:miter lim="800000"/>
            <a:headEnd type="none" w="sm" len="sm"/>
            <a:tailEnd type="none" w="sm" len="sm"/>
          </a:ln>
        </p:spPr>
        <p:txBody>
          <a:bodyPr wrap="square">
            <a:spAutoFit/>
          </a:bodyPr>
          <a:lstStyle/>
          <a:p>
            <a:pPr algn="ctr" eaLnBrk="0" latinLnBrk="0" hangingPunct="0"/>
            <a:r>
              <a:rPr lang="en-GB" altLang="ko-KR" sz="4000" b="1" dirty="0">
                <a:solidFill>
                  <a:srgbClr val="ED7D31"/>
                </a:solidFill>
                <a:latin typeface="+mj-lt"/>
                <a:cs typeface="Arial" panose="020B0604020202020204" pitchFamily="34" charset="0"/>
              </a:rPr>
              <a:t>Experimental Approaches to Establish </a:t>
            </a:r>
            <a:r>
              <a:rPr lang="en-GB" altLang="ko-KR" sz="4000" b="1" dirty="0" smtClean="0">
                <a:solidFill>
                  <a:srgbClr val="ED7D31"/>
                </a:solidFill>
                <a:latin typeface="+mj-lt"/>
                <a:cs typeface="Arial" panose="020B0604020202020204" pitchFamily="34" charset="0"/>
              </a:rPr>
              <a:t/>
            </a:r>
            <a:br>
              <a:rPr lang="en-GB" altLang="ko-KR" sz="4000" b="1" dirty="0" smtClean="0">
                <a:solidFill>
                  <a:srgbClr val="ED7D31"/>
                </a:solidFill>
                <a:latin typeface="+mj-lt"/>
                <a:cs typeface="Arial" panose="020B0604020202020204" pitchFamily="34" charset="0"/>
              </a:rPr>
            </a:br>
            <a:r>
              <a:rPr lang="en-GB" altLang="ko-KR" sz="4000" b="1" dirty="0" smtClean="0">
                <a:solidFill>
                  <a:srgbClr val="ED7D31"/>
                </a:solidFill>
                <a:latin typeface="+mj-lt"/>
                <a:cs typeface="Arial" panose="020B0604020202020204" pitchFamily="34" charset="0"/>
              </a:rPr>
              <a:t>Hybrid </a:t>
            </a:r>
            <a:r>
              <a:rPr lang="en-GB" altLang="ko-KR" sz="4000" b="1" dirty="0">
                <a:solidFill>
                  <a:srgbClr val="ED7D31"/>
                </a:solidFill>
                <a:latin typeface="+mj-lt"/>
                <a:cs typeface="Arial" panose="020B0604020202020204" pitchFamily="34" charset="0"/>
              </a:rPr>
              <a:t>Scenarios</a:t>
            </a:r>
          </a:p>
        </p:txBody>
      </p:sp>
      <p:pic>
        <p:nvPicPr>
          <p:cNvPr id="17" name="그림 16"/>
          <p:cNvPicPr>
            <a:picLocks noChangeAspect="1"/>
          </p:cNvPicPr>
          <p:nvPr/>
        </p:nvPicPr>
        <p:blipFill rotWithShape="1">
          <a:blip r:embed="rId4"/>
          <a:srcRect l="19894" t="13616" r="18062" b="23043"/>
          <a:stretch/>
        </p:blipFill>
        <p:spPr>
          <a:xfrm>
            <a:off x="11335154" y="6282059"/>
            <a:ext cx="734113" cy="462220"/>
          </a:xfrm>
          <a:prstGeom prst="rect">
            <a:avLst/>
          </a:prstGeom>
        </p:spPr>
      </p:pic>
      <p:sp>
        <p:nvSpPr>
          <p:cNvPr id="3" name="슬라이드 번호 개체 틀 2"/>
          <p:cNvSpPr>
            <a:spLocks noGrp="1"/>
          </p:cNvSpPr>
          <p:nvPr>
            <p:ph type="sldNum" sz="quarter" idx="4294967295"/>
          </p:nvPr>
        </p:nvSpPr>
        <p:spPr>
          <a:xfrm>
            <a:off x="10831093" y="6379159"/>
            <a:ext cx="490443" cy="365125"/>
          </a:xfrm>
          <a:prstGeom prst="rect">
            <a:avLst/>
          </a:prstGeom>
        </p:spPr>
        <p:txBody>
          <a:bodyPr/>
          <a:lstStyle/>
          <a:p>
            <a:pPr>
              <a:defRPr/>
            </a:pPr>
            <a:fld id="{E5C5AA68-BED8-45D9-9F37-CCAE54737930}" type="slidenum">
              <a:rPr lang="ko-KR" altLang="en-US" smtClean="0"/>
              <a:pPr>
                <a:defRPr/>
              </a:pPr>
              <a:t>13</a:t>
            </a:fld>
            <a:endParaRPr lang="ko-KR" altLang="en-US" dirty="0"/>
          </a:p>
        </p:txBody>
      </p:sp>
      <p:sp>
        <p:nvSpPr>
          <p:cNvPr id="7" name="바닥글 개체 틀 20">
            <a:extLst>
              <a:ext uri="{FF2B5EF4-FFF2-40B4-BE49-F238E27FC236}">
                <a16:creationId xmlns="" xmlns:a16="http://schemas.microsoft.com/office/drawing/2014/main" id="{115B976C-C6E2-4861-BE85-C12C0387F34A}"/>
              </a:ext>
            </a:extLst>
          </p:cNvPr>
          <p:cNvSpPr>
            <a:spLocks noGrp="1"/>
          </p:cNvSpPr>
          <p:nvPr>
            <p:ph type="ftr" sz="quarter" idx="10"/>
          </p:nvPr>
        </p:nvSpPr>
        <p:spPr>
          <a:xfrm>
            <a:off x="5224463" y="6378575"/>
            <a:ext cx="5745162" cy="365125"/>
          </a:xfrm>
        </p:spPr>
        <p:txBody>
          <a:bodyPr/>
          <a:lstStyle/>
          <a:p>
            <a:pPr>
              <a:defRPr/>
            </a:pPr>
            <a:r>
              <a:rPr lang="en-US" altLang="ko-KR" dirty="0"/>
              <a:t>Page</a:t>
            </a:r>
            <a:endParaRPr lang="ko-KR" altLang="en-US" dirty="0"/>
          </a:p>
        </p:txBody>
      </p:sp>
    </p:spTree>
    <p:extLst>
      <p:ext uri="{BB962C8B-B14F-4D97-AF65-F5344CB8AC3E}">
        <p14:creationId xmlns:p14="http://schemas.microsoft.com/office/powerpoint/2010/main" val="21216568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슬라이드 번호 개체 틀 21">
            <a:extLst>
              <a:ext uri="{FF2B5EF4-FFF2-40B4-BE49-F238E27FC236}">
                <a16:creationId xmlns="" xmlns:a16="http://schemas.microsoft.com/office/drawing/2014/main" id="{F019CEDB-1437-4FF7-8686-7A7AF4A7FC98}"/>
              </a:ext>
            </a:extLst>
          </p:cNvPr>
          <p:cNvSpPr>
            <a:spLocks noGrp="1"/>
          </p:cNvSpPr>
          <p:nvPr>
            <p:ph type="sldNum" sz="quarter" idx="11"/>
          </p:nvPr>
        </p:nvSpPr>
        <p:spPr>
          <a:xfrm>
            <a:off x="10831513" y="6378575"/>
            <a:ext cx="503237" cy="365125"/>
          </a:xfrm>
        </p:spPr>
        <p:txBody>
          <a:bodyPr/>
          <a:lstStyle/>
          <a:p>
            <a:pPr>
              <a:defRPr/>
            </a:pPr>
            <a:fld id="{ECD8DD9D-D799-45B6-9582-BC457B6CE3F5}" type="slidenum">
              <a:rPr lang="ko-KR" altLang="en-US"/>
              <a:pPr>
                <a:defRPr/>
              </a:pPr>
              <a:t>14</a:t>
            </a:fld>
            <a:endParaRPr lang="ko-KR" altLang="en-US" dirty="0"/>
          </a:p>
        </p:txBody>
      </p:sp>
      <p:sp>
        <p:nvSpPr>
          <p:cNvPr id="21" name="바닥글 개체 틀 20">
            <a:extLst>
              <a:ext uri="{FF2B5EF4-FFF2-40B4-BE49-F238E27FC236}">
                <a16:creationId xmlns="" xmlns:a16="http://schemas.microsoft.com/office/drawing/2014/main" id="{115B976C-C6E2-4861-BE85-C12C0387F34A}"/>
              </a:ext>
            </a:extLst>
          </p:cNvPr>
          <p:cNvSpPr>
            <a:spLocks noGrp="1"/>
          </p:cNvSpPr>
          <p:nvPr>
            <p:ph type="ftr" sz="quarter" idx="10"/>
          </p:nvPr>
        </p:nvSpPr>
        <p:spPr/>
        <p:txBody>
          <a:bodyPr/>
          <a:lstStyle/>
          <a:p>
            <a:pPr>
              <a:defRPr/>
            </a:pPr>
            <a:r>
              <a:rPr lang="en-US" altLang="ko-KR" dirty="0"/>
              <a:t>Page</a:t>
            </a:r>
            <a:endParaRPr lang="ko-KR" altLang="en-US" dirty="0"/>
          </a:p>
        </p:txBody>
      </p:sp>
      <p:pic>
        <p:nvPicPr>
          <p:cNvPr id="13316" name="그림 16">
            <a:extLst>
              <a:ext uri="{FF2B5EF4-FFF2-40B4-BE49-F238E27FC236}">
                <a16:creationId xmlns="" xmlns:a16="http://schemas.microsoft.com/office/drawing/2014/main" id="{790044DB-C572-4C32-B407-2D8437ACEE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9894" t="13615" r="18062" b="23042"/>
          <a:stretch>
            <a:fillRect/>
          </a:stretch>
        </p:blipFill>
        <p:spPr bwMode="auto">
          <a:xfrm>
            <a:off x="11334750" y="6281738"/>
            <a:ext cx="735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그림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950" y="950206"/>
            <a:ext cx="3812370" cy="4423010"/>
          </a:xfrm>
          <a:prstGeom prst="rect">
            <a:avLst/>
          </a:prstGeom>
        </p:spPr>
      </p:pic>
      <p:pic>
        <p:nvPicPr>
          <p:cNvPr id="13317" name="그림 3">
            <a:extLst>
              <a:ext uri="{FF2B5EF4-FFF2-40B4-BE49-F238E27FC236}">
                <a16:creationId xmlns="" xmlns:a16="http://schemas.microsoft.com/office/drawing/2014/main" id="{9EE5C32F-7B5C-49A9-9695-165452318B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 xmlns:a16="http://schemas.microsoft.com/office/drawing/2014/main" id="{CDB73DB1-48E4-41F5-A98F-00E79605A435}"/>
              </a:ext>
            </a:extLst>
          </p:cNvPr>
          <p:cNvSpPr txBox="1"/>
          <p:nvPr/>
        </p:nvSpPr>
        <p:spPr>
          <a:xfrm>
            <a:off x="479425" y="115888"/>
            <a:ext cx="8675773" cy="646331"/>
          </a:xfrm>
          <a:prstGeom prst="rect">
            <a:avLst/>
          </a:prstGeom>
          <a:noFill/>
        </p:spPr>
        <p:txBody>
          <a:bodyPr wrap="none">
            <a:spAutoFit/>
          </a:bodyPr>
          <a:lstStyle/>
          <a:p>
            <a:pPr eaLnBrk="1" latinLnBrk="1" hangingPunct="1">
              <a:defRPr/>
            </a:pPr>
            <a:r>
              <a:rPr lang="en-US" altLang="ko-KR" sz="3600" b="1" spc="-150" dirty="0" smtClean="0">
                <a:solidFill>
                  <a:srgbClr val="FF8D3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Access to Hybrid Regime in KSTAR</a:t>
            </a:r>
            <a:endParaRPr lang="ko-KR" altLang="en-US" sz="3600" b="1" dirty="0">
              <a:solidFill>
                <a:srgbClr val="FF8D3E"/>
              </a:solidFill>
              <a:effectLst>
                <a:outerShdw blurRad="38100" dist="38100" dir="2700000" algn="tl">
                  <a:srgbClr val="000000">
                    <a:alpha val="43137"/>
                  </a:srgbClr>
                </a:outerShdw>
              </a:effectLst>
              <a:latin typeface="Verdana" panose="020B0604030504040204" pitchFamily="34" charset="0"/>
              <a:ea typeface="+mn-ea"/>
            </a:endParaRPr>
          </a:p>
        </p:txBody>
      </p:sp>
      <p:grpSp>
        <p:nvGrpSpPr>
          <p:cNvPr id="3" name="그룹 2"/>
          <p:cNvGrpSpPr/>
          <p:nvPr/>
        </p:nvGrpSpPr>
        <p:grpSpPr>
          <a:xfrm>
            <a:off x="3503712" y="2203592"/>
            <a:ext cx="8856984" cy="4609784"/>
            <a:chOff x="3503712" y="2203592"/>
            <a:chExt cx="8856984" cy="4609784"/>
          </a:xfrm>
        </p:grpSpPr>
        <p:pic>
          <p:nvPicPr>
            <p:cNvPr id="4" name="그림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7338" y="2203592"/>
              <a:ext cx="3973358" cy="4609784"/>
            </a:xfrm>
            <a:prstGeom prst="rect">
              <a:avLst/>
            </a:prstGeom>
          </p:spPr>
        </p:pic>
        <p:sp>
          <p:nvSpPr>
            <p:cNvPr id="18" name="TextBox 17"/>
            <p:cNvSpPr txBox="1"/>
            <p:nvPr/>
          </p:nvSpPr>
          <p:spPr>
            <a:xfrm>
              <a:off x="3503712" y="3960346"/>
              <a:ext cx="7416824" cy="2825389"/>
            </a:xfrm>
            <a:prstGeom prst="rect">
              <a:avLst/>
            </a:prstGeom>
            <a:noFill/>
          </p:spPr>
          <p:txBody>
            <a:bodyPr wrap="square" rtlCol="0">
              <a:spAutoFit/>
            </a:bodyPr>
            <a:lstStyle/>
            <a:p>
              <a:pPr marL="342900" indent="-342900">
                <a:lnSpc>
                  <a:spcPct val="120000"/>
                </a:lnSpc>
                <a:buFont typeface="Arial" panose="020B0604020202020204" pitchFamily="34" charset="0"/>
                <a:buChar char="•"/>
              </a:pPr>
              <a:r>
                <a:rPr lang="en-US" altLang="ko-KR" sz="2400" b="1" dirty="0" smtClean="0">
                  <a:latin typeface="맑은 고딕" panose="020B0503020000020004" pitchFamily="50" charset="-127"/>
                  <a:ea typeface="맑은 고딕" panose="020B0503020000020004" pitchFamily="50" charset="-127"/>
                </a:rPr>
                <a:t>Early heating with adjusting </a:t>
              </a:r>
              <a:br>
                <a:rPr lang="en-US" altLang="ko-KR" sz="2400" b="1" dirty="0" smtClean="0">
                  <a:latin typeface="맑은 고딕" panose="020B0503020000020004" pitchFamily="50" charset="-127"/>
                  <a:ea typeface="맑은 고딕" panose="020B0503020000020004" pitchFamily="50" charset="-127"/>
                </a:rPr>
              </a:br>
              <a:r>
                <a:rPr lang="en-US" altLang="ko-KR" sz="2400" b="1" dirty="0" smtClean="0">
                  <a:latin typeface="맑은 고딕" panose="020B0503020000020004" pitchFamily="50" charset="-127"/>
                  <a:ea typeface="맑은 고딕" panose="020B0503020000020004" pitchFamily="50" charset="-127"/>
                </a:rPr>
                <a:t>main </a:t>
              </a:r>
              <a:r>
                <a:rPr lang="en-US" altLang="ko-KR" sz="2400" b="1" dirty="0">
                  <a:latin typeface="맑은 고딕" panose="020B0503020000020004" pitchFamily="50" charset="-127"/>
                  <a:ea typeface="맑은 고딕" panose="020B0503020000020004" pitchFamily="50" charset="-127"/>
                </a:rPr>
                <a:t>heating time</a:t>
              </a:r>
            </a:p>
            <a:p>
              <a:pPr marL="342900" indent="-342900">
                <a:lnSpc>
                  <a:spcPct val="120000"/>
                </a:lnSpc>
                <a:buFont typeface="Wingdings" panose="05000000000000000000" pitchFamily="2" charset="2"/>
                <a:buChar char="ü"/>
              </a:pPr>
              <a:r>
                <a:rPr lang="en-US" altLang="ko-KR" sz="2000" b="1" dirty="0">
                  <a:latin typeface="맑은 고딕" panose="020B0503020000020004" pitchFamily="50" charset="-127"/>
                  <a:ea typeface="맑은 고딕" panose="020B0503020000020004" pitchFamily="50" charset="-127"/>
                </a:rPr>
                <a:t>Based on early heating scenario, </a:t>
              </a:r>
              <a:br>
                <a:rPr lang="en-US" altLang="ko-KR" sz="2000" b="1" dirty="0">
                  <a:latin typeface="맑은 고딕" panose="020B0503020000020004" pitchFamily="50" charset="-127"/>
                  <a:ea typeface="맑은 고딕" panose="020B0503020000020004" pitchFamily="50" charset="-127"/>
                </a:rPr>
              </a:br>
              <a:r>
                <a:rPr lang="en-US" altLang="ko-KR" sz="2000" b="1" dirty="0">
                  <a:latin typeface="맑은 고딕" panose="020B0503020000020004" pitchFamily="50" charset="-127"/>
                  <a:ea typeface="맑은 고딕" panose="020B0503020000020004" pitchFamily="50" charset="-127"/>
                </a:rPr>
                <a:t>main heating time is adjusted to </a:t>
              </a:r>
              <a:br>
                <a:rPr lang="en-US" altLang="ko-KR" sz="2000" b="1" dirty="0">
                  <a:latin typeface="맑은 고딕" panose="020B0503020000020004" pitchFamily="50" charset="-127"/>
                  <a:ea typeface="맑은 고딕" panose="020B0503020000020004" pitchFamily="50" charset="-127"/>
                </a:rPr>
              </a:br>
              <a:r>
                <a:rPr lang="en-US" altLang="ko-KR" sz="2000" b="1" dirty="0" err="1" smtClean="0">
                  <a:latin typeface="맑은 고딕" panose="020B0503020000020004" pitchFamily="50" charset="-127"/>
                  <a:ea typeface="맑은 고딕" panose="020B0503020000020004" pitchFamily="50" charset="-127"/>
                </a:rPr>
                <a:t>optimise</a:t>
              </a:r>
              <a:r>
                <a:rPr lang="en-US" altLang="ko-KR" sz="2000" b="1" dirty="0" smtClean="0">
                  <a:latin typeface="맑은 고딕" panose="020B0503020000020004" pitchFamily="50" charset="-127"/>
                  <a:ea typeface="맑은 고딕" panose="020B0503020000020004" pitchFamily="50" charset="-127"/>
                </a:rPr>
                <a:t> </a:t>
              </a:r>
              <a:r>
                <a:rPr lang="en-US" altLang="ko-KR" sz="2000" b="1" dirty="0">
                  <a:latin typeface="맑은 고딕" panose="020B0503020000020004" pitchFamily="50" charset="-127"/>
                  <a:ea typeface="맑은 고딕" panose="020B0503020000020004" pitchFamily="50" charset="-127"/>
                </a:rPr>
                <a:t>plasma performance.</a:t>
              </a:r>
            </a:p>
            <a:p>
              <a:pPr marL="342900" indent="-342900">
                <a:lnSpc>
                  <a:spcPct val="120000"/>
                </a:lnSpc>
                <a:buFont typeface="Wingdings" panose="05000000000000000000" pitchFamily="2" charset="2"/>
                <a:buChar char="ü"/>
              </a:pPr>
              <a:r>
                <a:rPr lang="en-US" altLang="ko-KR" sz="2000" b="1" dirty="0">
                  <a:latin typeface="맑은 고딕" panose="020B0503020000020004" pitchFamily="50" charset="-127"/>
                  <a:ea typeface="맑은 고딕" panose="020B0503020000020004" pitchFamily="50" charset="-127"/>
                </a:rPr>
                <a:t>Fishbone (n=1) usually appears and </a:t>
              </a:r>
              <a:br>
                <a:rPr lang="en-US" altLang="ko-KR" sz="2000" b="1" dirty="0">
                  <a:latin typeface="맑은 고딕" panose="020B0503020000020004" pitchFamily="50" charset="-127"/>
                  <a:ea typeface="맑은 고딕" panose="020B0503020000020004" pitchFamily="50" charset="-127"/>
                </a:rPr>
              </a:br>
              <a:r>
                <a:rPr lang="en-US" altLang="ko-KR" sz="2000" b="1" dirty="0">
                  <a:latin typeface="맑은 고딕" panose="020B0503020000020004" pitchFamily="50" charset="-127"/>
                  <a:ea typeface="맑은 고딕" panose="020B0503020000020004" pitchFamily="50" charset="-127"/>
                </a:rPr>
                <a:t>sustains in the main heating phase. </a:t>
              </a:r>
            </a:p>
          </p:txBody>
        </p:sp>
      </p:grpSp>
      <p:sp>
        <p:nvSpPr>
          <p:cNvPr id="12" name="TextBox 11"/>
          <p:cNvSpPr txBox="1"/>
          <p:nvPr/>
        </p:nvSpPr>
        <p:spPr>
          <a:xfrm>
            <a:off x="3503712" y="1052736"/>
            <a:ext cx="7128792" cy="2751522"/>
          </a:xfrm>
          <a:prstGeom prst="rect">
            <a:avLst/>
          </a:prstGeom>
          <a:noFill/>
        </p:spPr>
        <p:txBody>
          <a:bodyPr wrap="square" rtlCol="0">
            <a:spAutoFit/>
          </a:bodyPr>
          <a:lstStyle/>
          <a:p>
            <a:pPr marL="342900" indent="-342900">
              <a:lnSpc>
                <a:spcPct val="120000"/>
              </a:lnSpc>
              <a:buFont typeface="Arial" panose="020B0604020202020204" pitchFamily="34" charset="0"/>
              <a:buChar char="•"/>
            </a:pPr>
            <a:r>
              <a:rPr lang="en-US" altLang="ko-KR" sz="2400" b="1" dirty="0">
                <a:latin typeface="맑은 고딕" panose="020B0503020000020004" pitchFamily="50" charset="-127"/>
                <a:ea typeface="맑은 고딕" panose="020B0503020000020004" pitchFamily="50" charset="-127"/>
              </a:rPr>
              <a:t>Early </a:t>
            </a:r>
            <a:r>
              <a:rPr lang="en-US" altLang="ko-KR" sz="2400" b="1" dirty="0" smtClean="0">
                <a:latin typeface="맑은 고딕" panose="020B0503020000020004" pitchFamily="50" charset="-127"/>
                <a:ea typeface="맑은 고딕" panose="020B0503020000020004" pitchFamily="50" charset="-127"/>
              </a:rPr>
              <a:t>heating</a:t>
            </a:r>
            <a:endParaRPr lang="en-US" altLang="ko-KR" sz="2400" b="1" dirty="0">
              <a:latin typeface="맑은 고딕" panose="020B0503020000020004" pitchFamily="50" charset="-127"/>
              <a:ea typeface="맑은 고딕" panose="020B0503020000020004" pitchFamily="50" charset="-127"/>
            </a:endParaRPr>
          </a:p>
          <a:p>
            <a:pPr marL="342900" indent="-342900">
              <a:lnSpc>
                <a:spcPct val="120000"/>
              </a:lnSpc>
              <a:buFont typeface="Wingdings" panose="05000000000000000000" pitchFamily="2" charset="2"/>
              <a:buChar char="ü"/>
            </a:pPr>
            <a:r>
              <a:rPr lang="en-US" altLang="ko-KR" sz="2000" b="1" dirty="0">
                <a:latin typeface="맑은 고딕" panose="020B0503020000020004" pitchFamily="50" charset="-127"/>
                <a:ea typeface="맑은 고딕" panose="020B0503020000020004" pitchFamily="50" charset="-127"/>
              </a:rPr>
              <a:t>Early NBI heating during the current ramp-up is widely used to obtain hybrid scenario in various tokamak devices.</a:t>
            </a:r>
            <a:endParaRPr lang="en-US" altLang="ko-KR" sz="2000" b="1" dirty="0">
              <a:latin typeface="맑은 고딕" panose="020B0503020000020004" pitchFamily="50" charset="-127"/>
              <a:ea typeface="맑은 고딕" panose="020B0503020000020004" pitchFamily="50" charset="-127"/>
              <a:sym typeface="Wingdings" panose="05000000000000000000" pitchFamily="2" charset="2"/>
            </a:endParaRPr>
          </a:p>
          <a:p>
            <a:pPr marL="342900" indent="-342900">
              <a:lnSpc>
                <a:spcPct val="120000"/>
              </a:lnSpc>
              <a:buFont typeface="Wingdings" panose="05000000000000000000" pitchFamily="2" charset="2"/>
              <a:buChar char="ü"/>
            </a:pPr>
            <a:r>
              <a:rPr lang="en-US" altLang="ko-KR" sz="2000" b="1" dirty="0">
                <a:latin typeface="맑은 고딕" panose="020B0503020000020004" pitchFamily="50" charset="-127"/>
                <a:ea typeface="맑은 고딕" panose="020B0503020000020004" pitchFamily="50" charset="-127"/>
                <a:sym typeface="Wingdings" panose="05000000000000000000" pitchFamily="2" charset="2"/>
              </a:rPr>
              <a:t>Most hybrid scenarios were obtained</a:t>
            </a:r>
            <a:br>
              <a:rPr lang="en-US" altLang="ko-KR" sz="2000" b="1" dirty="0">
                <a:latin typeface="맑은 고딕" panose="020B0503020000020004" pitchFamily="50" charset="-127"/>
                <a:ea typeface="맑은 고딕" panose="020B0503020000020004" pitchFamily="50" charset="-127"/>
                <a:sym typeface="Wingdings" panose="05000000000000000000" pitchFamily="2" charset="2"/>
              </a:rPr>
            </a:br>
            <a:r>
              <a:rPr lang="en-US" altLang="ko-KR" sz="2000" b="1" dirty="0">
                <a:latin typeface="맑은 고딕" panose="020B0503020000020004" pitchFamily="50" charset="-127"/>
                <a:ea typeface="맑은 고딕" panose="020B0503020000020004" pitchFamily="50" charset="-127"/>
                <a:sym typeface="Wingdings" panose="05000000000000000000" pitchFamily="2" charset="2"/>
              </a:rPr>
              <a:t>with this recipe. </a:t>
            </a:r>
            <a:br>
              <a:rPr lang="en-US" altLang="ko-KR" sz="2000" b="1" dirty="0">
                <a:latin typeface="맑은 고딕" panose="020B0503020000020004" pitchFamily="50" charset="-127"/>
                <a:ea typeface="맑은 고딕" panose="020B0503020000020004" pitchFamily="50" charset="-127"/>
                <a:sym typeface="Wingdings" panose="05000000000000000000" pitchFamily="2" charset="2"/>
              </a:rPr>
            </a:br>
            <a:r>
              <a:rPr lang="en-US" altLang="ko-KR" sz="2000" b="1" dirty="0">
                <a:latin typeface="맑은 고딕" panose="020B0503020000020004" pitchFamily="50" charset="-127"/>
                <a:ea typeface="맑은 고딕" panose="020B0503020000020004" pitchFamily="50" charset="-127"/>
                <a:sym typeface="Wingdings" panose="05000000000000000000" pitchFamily="2" charset="2"/>
              </a:rPr>
              <a:t>(Basic operation scenario in KSTAR) </a:t>
            </a:r>
          </a:p>
        </p:txBody>
      </p:sp>
    </p:spTree>
    <p:extLst>
      <p:ext uri="{BB962C8B-B14F-4D97-AF65-F5344CB8AC3E}">
        <p14:creationId xmlns:p14="http://schemas.microsoft.com/office/powerpoint/2010/main" val="647504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슬라이드 번호 개체 틀 21">
            <a:extLst>
              <a:ext uri="{FF2B5EF4-FFF2-40B4-BE49-F238E27FC236}">
                <a16:creationId xmlns="" xmlns:a16="http://schemas.microsoft.com/office/drawing/2014/main" id="{F019CEDB-1437-4FF7-8686-7A7AF4A7FC98}"/>
              </a:ext>
            </a:extLst>
          </p:cNvPr>
          <p:cNvSpPr>
            <a:spLocks noGrp="1"/>
          </p:cNvSpPr>
          <p:nvPr>
            <p:ph type="sldNum" sz="quarter" idx="11"/>
          </p:nvPr>
        </p:nvSpPr>
        <p:spPr>
          <a:xfrm>
            <a:off x="10831513" y="6378575"/>
            <a:ext cx="503237" cy="365125"/>
          </a:xfrm>
        </p:spPr>
        <p:txBody>
          <a:bodyPr/>
          <a:lstStyle/>
          <a:p>
            <a:pPr>
              <a:defRPr/>
            </a:pPr>
            <a:fld id="{ECD8DD9D-D799-45B6-9582-BC457B6CE3F5}" type="slidenum">
              <a:rPr lang="ko-KR" altLang="en-US"/>
              <a:pPr>
                <a:defRPr/>
              </a:pPr>
              <a:t>15</a:t>
            </a:fld>
            <a:endParaRPr lang="ko-KR" altLang="en-US" dirty="0"/>
          </a:p>
        </p:txBody>
      </p:sp>
      <p:sp>
        <p:nvSpPr>
          <p:cNvPr id="21" name="바닥글 개체 틀 20">
            <a:extLst>
              <a:ext uri="{FF2B5EF4-FFF2-40B4-BE49-F238E27FC236}">
                <a16:creationId xmlns="" xmlns:a16="http://schemas.microsoft.com/office/drawing/2014/main" id="{115B976C-C6E2-4861-BE85-C12C0387F34A}"/>
              </a:ext>
            </a:extLst>
          </p:cNvPr>
          <p:cNvSpPr>
            <a:spLocks noGrp="1"/>
          </p:cNvSpPr>
          <p:nvPr>
            <p:ph type="ftr" sz="quarter" idx="10"/>
          </p:nvPr>
        </p:nvSpPr>
        <p:spPr/>
        <p:txBody>
          <a:bodyPr/>
          <a:lstStyle/>
          <a:p>
            <a:pPr>
              <a:defRPr/>
            </a:pPr>
            <a:r>
              <a:rPr lang="en-US" altLang="ko-KR" dirty="0"/>
              <a:t>Page</a:t>
            </a:r>
            <a:endParaRPr lang="ko-KR" altLang="en-US" dirty="0"/>
          </a:p>
        </p:txBody>
      </p:sp>
      <p:pic>
        <p:nvPicPr>
          <p:cNvPr id="13316" name="그림 16">
            <a:extLst>
              <a:ext uri="{FF2B5EF4-FFF2-40B4-BE49-F238E27FC236}">
                <a16:creationId xmlns="" xmlns:a16="http://schemas.microsoft.com/office/drawing/2014/main" id="{790044DB-C572-4C32-B407-2D8437ACEE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9894" t="13615" r="18062" b="23042"/>
          <a:stretch>
            <a:fillRect/>
          </a:stretch>
        </p:blipFill>
        <p:spPr bwMode="auto">
          <a:xfrm>
            <a:off x="11334750" y="6281738"/>
            <a:ext cx="735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그림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950" y="950206"/>
            <a:ext cx="3812370" cy="4423010"/>
          </a:xfrm>
          <a:prstGeom prst="rect">
            <a:avLst/>
          </a:prstGeom>
        </p:spPr>
      </p:pic>
      <p:pic>
        <p:nvPicPr>
          <p:cNvPr id="13317" name="그림 3">
            <a:extLst>
              <a:ext uri="{FF2B5EF4-FFF2-40B4-BE49-F238E27FC236}">
                <a16:creationId xmlns="" xmlns:a16="http://schemas.microsoft.com/office/drawing/2014/main" id="{9EE5C32F-7B5C-49A9-9695-165452318B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 xmlns:a16="http://schemas.microsoft.com/office/drawing/2014/main" id="{CDB73DB1-48E4-41F5-A98F-00E79605A435}"/>
              </a:ext>
            </a:extLst>
          </p:cNvPr>
          <p:cNvSpPr txBox="1"/>
          <p:nvPr/>
        </p:nvSpPr>
        <p:spPr>
          <a:xfrm>
            <a:off x="479425" y="115888"/>
            <a:ext cx="8675773" cy="646331"/>
          </a:xfrm>
          <a:prstGeom prst="rect">
            <a:avLst/>
          </a:prstGeom>
          <a:noFill/>
        </p:spPr>
        <p:txBody>
          <a:bodyPr wrap="none">
            <a:spAutoFit/>
          </a:bodyPr>
          <a:lstStyle/>
          <a:p>
            <a:pPr eaLnBrk="1" latinLnBrk="1" hangingPunct="1">
              <a:defRPr/>
            </a:pPr>
            <a:r>
              <a:rPr lang="en-US" altLang="ko-KR" sz="3600" b="1" spc="-150" dirty="0" smtClean="0">
                <a:solidFill>
                  <a:srgbClr val="FF8D3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Access to Hybrid Regime in KSTAR</a:t>
            </a:r>
            <a:endParaRPr lang="ko-KR" altLang="en-US" sz="3600" b="1" dirty="0">
              <a:solidFill>
                <a:srgbClr val="FF8D3E"/>
              </a:solidFill>
              <a:effectLst>
                <a:outerShdw blurRad="38100" dist="38100" dir="2700000" algn="tl">
                  <a:srgbClr val="000000">
                    <a:alpha val="43137"/>
                  </a:srgbClr>
                </a:outerShdw>
              </a:effectLst>
              <a:latin typeface="Verdana" panose="020B0604030504040204" pitchFamily="34" charset="0"/>
              <a:ea typeface="+mn-ea"/>
            </a:endParaRPr>
          </a:p>
        </p:txBody>
      </p:sp>
      <p:pic>
        <p:nvPicPr>
          <p:cNvPr id="11" name="그림 10" descr="q_1654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164071" y="2924944"/>
            <a:ext cx="4119162" cy="3096344"/>
          </a:xfrm>
          <a:prstGeom prst="rect">
            <a:avLst/>
          </a:prstGeom>
          <a:noFill/>
          <a:ln>
            <a:noFill/>
          </a:ln>
        </p:spPr>
      </p:pic>
      <p:sp>
        <p:nvSpPr>
          <p:cNvPr id="12" name="TextBox 11">
            <a:extLst>
              <a:ext uri="{FF2B5EF4-FFF2-40B4-BE49-F238E27FC236}">
                <a16:creationId xmlns="" xmlns:a16="http://schemas.microsoft.com/office/drawing/2014/main" id="{4C870F49-58FE-4064-BE10-814DF1FB6684}"/>
              </a:ext>
            </a:extLst>
          </p:cNvPr>
          <p:cNvSpPr txBox="1"/>
          <p:nvPr/>
        </p:nvSpPr>
        <p:spPr>
          <a:xfrm>
            <a:off x="9622110" y="3557798"/>
            <a:ext cx="2020788" cy="338554"/>
          </a:xfrm>
          <a:prstGeom prst="rect">
            <a:avLst/>
          </a:prstGeom>
          <a:noFill/>
        </p:spPr>
        <p:txBody>
          <a:bodyPr wrap="square" rtlCol="0">
            <a:spAutoFit/>
          </a:bodyPr>
          <a:lstStyle/>
          <a:p>
            <a:pPr algn="ctr"/>
            <a:r>
              <a:rPr lang="en-US" altLang="ko-KR" sz="1600" b="1" dirty="0">
                <a:latin typeface="+mj-lt"/>
              </a:rPr>
              <a:t>#16543 </a:t>
            </a:r>
            <a:r>
              <a:rPr lang="en-US" altLang="ko-KR" sz="1600" b="1" dirty="0" err="1">
                <a:latin typeface="+mj-lt"/>
              </a:rPr>
              <a:t>MSE-EFIT</a:t>
            </a:r>
            <a:endParaRPr lang="ko-KR" altLang="en-US" sz="1600" b="1" dirty="0">
              <a:latin typeface="+mj-lt"/>
            </a:endParaRPr>
          </a:p>
        </p:txBody>
      </p:sp>
      <p:sp>
        <p:nvSpPr>
          <p:cNvPr id="14" name="TextBox 13"/>
          <p:cNvSpPr txBox="1"/>
          <p:nvPr/>
        </p:nvSpPr>
        <p:spPr>
          <a:xfrm>
            <a:off x="3503712" y="1052736"/>
            <a:ext cx="7128792" cy="2751522"/>
          </a:xfrm>
          <a:prstGeom prst="rect">
            <a:avLst/>
          </a:prstGeom>
          <a:noFill/>
        </p:spPr>
        <p:txBody>
          <a:bodyPr wrap="square" rtlCol="0">
            <a:spAutoFit/>
          </a:bodyPr>
          <a:lstStyle/>
          <a:p>
            <a:pPr marL="342900" indent="-342900">
              <a:lnSpc>
                <a:spcPct val="120000"/>
              </a:lnSpc>
              <a:buFont typeface="Arial" panose="020B0604020202020204" pitchFamily="34" charset="0"/>
              <a:buChar char="•"/>
            </a:pPr>
            <a:r>
              <a:rPr lang="en-US" altLang="ko-KR" sz="2400" b="1" dirty="0">
                <a:latin typeface="맑은 고딕" panose="020B0503020000020004" pitchFamily="50" charset="-127"/>
                <a:ea typeface="맑은 고딕" panose="020B0503020000020004" pitchFamily="50" charset="-127"/>
              </a:rPr>
              <a:t>Early </a:t>
            </a:r>
            <a:r>
              <a:rPr lang="en-US" altLang="ko-KR" sz="2400" b="1" dirty="0" smtClean="0">
                <a:latin typeface="맑은 고딕" panose="020B0503020000020004" pitchFamily="50" charset="-127"/>
                <a:ea typeface="맑은 고딕" panose="020B0503020000020004" pitchFamily="50" charset="-127"/>
              </a:rPr>
              <a:t>heating</a:t>
            </a:r>
            <a:endParaRPr lang="en-US" altLang="ko-KR" sz="2400" b="1" dirty="0">
              <a:latin typeface="맑은 고딕" panose="020B0503020000020004" pitchFamily="50" charset="-127"/>
              <a:ea typeface="맑은 고딕" panose="020B0503020000020004" pitchFamily="50" charset="-127"/>
            </a:endParaRPr>
          </a:p>
          <a:p>
            <a:pPr marL="342900" indent="-342900">
              <a:lnSpc>
                <a:spcPct val="120000"/>
              </a:lnSpc>
              <a:buFont typeface="Wingdings" panose="05000000000000000000" pitchFamily="2" charset="2"/>
              <a:buChar char="ü"/>
            </a:pPr>
            <a:r>
              <a:rPr lang="en-US" altLang="ko-KR" sz="2000" b="1" dirty="0">
                <a:latin typeface="맑은 고딕" panose="020B0503020000020004" pitchFamily="50" charset="-127"/>
                <a:ea typeface="맑은 고딕" panose="020B0503020000020004" pitchFamily="50" charset="-127"/>
              </a:rPr>
              <a:t>Early NBI heating during the current ramp-up is widely used to obtain hybrid scenario in various tokamak devices.</a:t>
            </a:r>
            <a:endParaRPr lang="en-US" altLang="ko-KR" sz="2000" b="1" dirty="0">
              <a:latin typeface="맑은 고딕" panose="020B0503020000020004" pitchFamily="50" charset="-127"/>
              <a:ea typeface="맑은 고딕" panose="020B0503020000020004" pitchFamily="50" charset="-127"/>
              <a:sym typeface="Wingdings" panose="05000000000000000000" pitchFamily="2" charset="2"/>
            </a:endParaRPr>
          </a:p>
          <a:p>
            <a:pPr marL="342900" indent="-342900">
              <a:lnSpc>
                <a:spcPct val="120000"/>
              </a:lnSpc>
              <a:buFont typeface="Wingdings" panose="05000000000000000000" pitchFamily="2" charset="2"/>
              <a:buChar char="ü"/>
            </a:pPr>
            <a:r>
              <a:rPr lang="en-US" altLang="ko-KR" sz="2000" b="1" dirty="0">
                <a:latin typeface="맑은 고딕" panose="020B0503020000020004" pitchFamily="50" charset="-127"/>
                <a:ea typeface="맑은 고딕" panose="020B0503020000020004" pitchFamily="50" charset="-127"/>
                <a:sym typeface="Wingdings" panose="05000000000000000000" pitchFamily="2" charset="2"/>
              </a:rPr>
              <a:t>Most hybrid scenarios were obtained</a:t>
            </a:r>
            <a:br>
              <a:rPr lang="en-US" altLang="ko-KR" sz="2000" b="1" dirty="0">
                <a:latin typeface="맑은 고딕" panose="020B0503020000020004" pitchFamily="50" charset="-127"/>
                <a:ea typeface="맑은 고딕" panose="020B0503020000020004" pitchFamily="50" charset="-127"/>
                <a:sym typeface="Wingdings" panose="05000000000000000000" pitchFamily="2" charset="2"/>
              </a:rPr>
            </a:br>
            <a:r>
              <a:rPr lang="en-US" altLang="ko-KR" sz="2000" b="1" dirty="0">
                <a:latin typeface="맑은 고딕" panose="020B0503020000020004" pitchFamily="50" charset="-127"/>
                <a:ea typeface="맑은 고딕" panose="020B0503020000020004" pitchFamily="50" charset="-127"/>
                <a:sym typeface="Wingdings" panose="05000000000000000000" pitchFamily="2" charset="2"/>
              </a:rPr>
              <a:t>with this recipe. </a:t>
            </a:r>
            <a:br>
              <a:rPr lang="en-US" altLang="ko-KR" sz="2000" b="1" dirty="0">
                <a:latin typeface="맑은 고딕" panose="020B0503020000020004" pitchFamily="50" charset="-127"/>
                <a:ea typeface="맑은 고딕" panose="020B0503020000020004" pitchFamily="50" charset="-127"/>
                <a:sym typeface="Wingdings" panose="05000000000000000000" pitchFamily="2" charset="2"/>
              </a:rPr>
            </a:br>
            <a:r>
              <a:rPr lang="en-US" altLang="ko-KR" sz="2000" b="1" dirty="0">
                <a:latin typeface="맑은 고딕" panose="020B0503020000020004" pitchFamily="50" charset="-127"/>
                <a:ea typeface="맑은 고딕" panose="020B0503020000020004" pitchFamily="50" charset="-127"/>
                <a:sym typeface="Wingdings" panose="05000000000000000000" pitchFamily="2" charset="2"/>
              </a:rPr>
              <a:t>(Basic operation scenario in KSTAR) </a:t>
            </a:r>
          </a:p>
        </p:txBody>
      </p:sp>
      <p:sp>
        <p:nvSpPr>
          <p:cNvPr id="15" name="TextBox 14"/>
          <p:cNvSpPr txBox="1"/>
          <p:nvPr/>
        </p:nvSpPr>
        <p:spPr>
          <a:xfrm>
            <a:off x="3503712" y="3960346"/>
            <a:ext cx="7416824" cy="2825389"/>
          </a:xfrm>
          <a:prstGeom prst="rect">
            <a:avLst/>
          </a:prstGeom>
          <a:noFill/>
        </p:spPr>
        <p:txBody>
          <a:bodyPr wrap="square" rtlCol="0">
            <a:spAutoFit/>
          </a:bodyPr>
          <a:lstStyle/>
          <a:p>
            <a:pPr marL="342900" indent="-342900">
              <a:lnSpc>
                <a:spcPct val="120000"/>
              </a:lnSpc>
              <a:buFont typeface="Arial" panose="020B0604020202020204" pitchFamily="34" charset="0"/>
              <a:buChar char="•"/>
            </a:pPr>
            <a:r>
              <a:rPr lang="en-US" altLang="ko-KR" sz="2400" b="1" dirty="0" smtClean="0">
                <a:latin typeface="맑은 고딕" panose="020B0503020000020004" pitchFamily="50" charset="-127"/>
                <a:ea typeface="맑은 고딕" panose="020B0503020000020004" pitchFamily="50" charset="-127"/>
              </a:rPr>
              <a:t>Early heating with adjusting </a:t>
            </a:r>
            <a:br>
              <a:rPr lang="en-US" altLang="ko-KR" sz="2400" b="1" dirty="0" smtClean="0">
                <a:latin typeface="맑은 고딕" panose="020B0503020000020004" pitchFamily="50" charset="-127"/>
                <a:ea typeface="맑은 고딕" panose="020B0503020000020004" pitchFamily="50" charset="-127"/>
              </a:rPr>
            </a:br>
            <a:r>
              <a:rPr lang="en-US" altLang="ko-KR" sz="2400" b="1" dirty="0" smtClean="0">
                <a:latin typeface="맑은 고딕" panose="020B0503020000020004" pitchFamily="50" charset="-127"/>
                <a:ea typeface="맑은 고딕" panose="020B0503020000020004" pitchFamily="50" charset="-127"/>
              </a:rPr>
              <a:t>main </a:t>
            </a:r>
            <a:r>
              <a:rPr lang="en-US" altLang="ko-KR" sz="2400" b="1" dirty="0">
                <a:latin typeface="맑은 고딕" panose="020B0503020000020004" pitchFamily="50" charset="-127"/>
                <a:ea typeface="맑은 고딕" panose="020B0503020000020004" pitchFamily="50" charset="-127"/>
              </a:rPr>
              <a:t>heating time</a:t>
            </a:r>
          </a:p>
          <a:p>
            <a:pPr marL="342900" indent="-342900">
              <a:lnSpc>
                <a:spcPct val="120000"/>
              </a:lnSpc>
              <a:buFont typeface="Wingdings" panose="05000000000000000000" pitchFamily="2" charset="2"/>
              <a:buChar char="ü"/>
            </a:pPr>
            <a:r>
              <a:rPr lang="en-US" altLang="ko-KR" sz="2000" b="1" dirty="0">
                <a:latin typeface="맑은 고딕" panose="020B0503020000020004" pitchFamily="50" charset="-127"/>
                <a:ea typeface="맑은 고딕" panose="020B0503020000020004" pitchFamily="50" charset="-127"/>
              </a:rPr>
              <a:t>Based on early heating scenario, </a:t>
            </a:r>
            <a:br>
              <a:rPr lang="en-US" altLang="ko-KR" sz="2000" b="1" dirty="0">
                <a:latin typeface="맑은 고딕" panose="020B0503020000020004" pitchFamily="50" charset="-127"/>
                <a:ea typeface="맑은 고딕" panose="020B0503020000020004" pitchFamily="50" charset="-127"/>
              </a:rPr>
            </a:br>
            <a:r>
              <a:rPr lang="en-US" altLang="ko-KR" sz="2000" b="1" dirty="0">
                <a:latin typeface="맑은 고딕" panose="020B0503020000020004" pitchFamily="50" charset="-127"/>
                <a:ea typeface="맑은 고딕" panose="020B0503020000020004" pitchFamily="50" charset="-127"/>
              </a:rPr>
              <a:t>main heating time is adjusted to </a:t>
            </a:r>
            <a:br>
              <a:rPr lang="en-US" altLang="ko-KR" sz="2000" b="1" dirty="0">
                <a:latin typeface="맑은 고딕" panose="020B0503020000020004" pitchFamily="50" charset="-127"/>
                <a:ea typeface="맑은 고딕" panose="020B0503020000020004" pitchFamily="50" charset="-127"/>
              </a:rPr>
            </a:br>
            <a:r>
              <a:rPr lang="en-US" altLang="ko-KR" sz="2000" b="1" dirty="0" err="1" smtClean="0">
                <a:latin typeface="맑은 고딕" panose="020B0503020000020004" pitchFamily="50" charset="-127"/>
                <a:ea typeface="맑은 고딕" panose="020B0503020000020004" pitchFamily="50" charset="-127"/>
              </a:rPr>
              <a:t>optimise</a:t>
            </a:r>
            <a:r>
              <a:rPr lang="en-US" altLang="ko-KR" sz="2000" b="1" dirty="0" smtClean="0">
                <a:latin typeface="맑은 고딕" panose="020B0503020000020004" pitchFamily="50" charset="-127"/>
                <a:ea typeface="맑은 고딕" panose="020B0503020000020004" pitchFamily="50" charset="-127"/>
              </a:rPr>
              <a:t> </a:t>
            </a:r>
            <a:r>
              <a:rPr lang="en-US" altLang="ko-KR" sz="2000" b="1" dirty="0">
                <a:latin typeface="맑은 고딕" panose="020B0503020000020004" pitchFamily="50" charset="-127"/>
                <a:ea typeface="맑은 고딕" panose="020B0503020000020004" pitchFamily="50" charset="-127"/>
              </a:rPr>
              <a:t>plasma performance.</a:t>
            </a:r>
          </a:p>
          <a:p>
            <a:pPr marL="342900" indent="-342900">
              <a:lnSpc>
                <a:spcPct val="120000"/>
              </a:lnSpc>
              <a:buFont typeface="Wingdings" panose="05000000000000000000" pitchFamily="2" charset="2"/>
              <a:buChar char="ü"/>
            </a:pPr>
            <a:r>
              <a:rPr lang="en-US" altLang="ko-KR" sz="2000" b="1" dirty="0">
                <a:latin typeface="맑은 고딕" panose="020B0503020000020004" pitchFamily="50" charset="-127"/>
                <a:ea typeface="맑은 고딕" panose="020B0503020000020004" pitchFamily="50" charset="-127"/>
              </a:rPr>
              <a:t>Fishbone (n=1) usually appears and </a:t>
            </a:r>
            <a:br>
              <a:rPr lang="en-US" altLang="ko-KR" sz="2000" b="1" dirty="0">
                <a:latin typeface="맑은 고딕" panose="020B0503020000020004" pitchFamily="50" charset="-127"/>
                <a:ea typeface="맑은 고딕" panose="020B0503020000020004" pitchFamily="50" charset="-127"/>
              </a:rPr>
            </a:br>
            <a:r>
              <a:rPr lang="en-US" altLang="ko-KR" sz="2000" b="1" dirty="0">
                <a:latin typeface="맑은 고딕" panose="020B0503020000020004" pitchFamily="50" charset="-127"/>
                <a:ea typeface="맑은 고딕" panose="020B0503020000020004" pitchFamily="50" charset="-127"/>
              </a:rPr>
              <a:t>sustains in the main heating phase. </a:t>
            </a:r>
          </a:p>
        </p:txBody>
      </p:sp>
    </p:spTree>
    <p:extLst>
      <p:ext uri="{BB962C8B-B14F-4D97-AF65-F5344CB8AC3E}">
        <p14:creationId xmlns:p14="http://schemas.microsoft.com/office/powerpoint/2010/main" val="38411920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슬라이드 번호 개체 틀 21">
            <a:extLst>
              <a:ext uri="{FF2B5EF4-FFF2-40B4-BE49-F238E27FC236}">
                <a16:creationId xmlns="" xmlns:a16="http://schemas.microsoft.com/office/drawing/2014/main" id="{F019CEDB-1437-4FF7-8686-7A7AF4A7FC98}"/>
              </a:ext>
            </a:extLst>
          </p:cNvPr>
          <p:cNvSpPr>
            <a:spLocks noGrp="1"/>
          </p:cNvSpPr>
          <p:nvPr>
            <p:ph type="sldNum" sz="quarter" idx="11"/>
          </p:nvPr>
        </p:nvSpPr>
        <p:spPr>
          <a:xfrm>
            <a:off x="10831513" y="6378575"/>
            <a:ext cx="503237" cy="365125"/>
          </a:xfrm>
        </p:spPr>
        <p:txBody>
          <a:bodyPr/>
          <a:lstStyle/>
          <a:p>
            <a:pPr>
              <a:defRPr/>
            </a:pPr>
            <a:fld id="{ECD8DD9D-D799-45B6-9582-BC457B6CE3F5}" type="slidenum">
              <a:rPr lang="ko-KR" altLang="en-US"/>
              <a:pPr>
                <a:defRPr/>
              </a:pPr>
              <a:t>16</a:t>
            </a:fld>
            <a:endParaRPr lang="ko-KR" altLang="en-US" dirty="0"/>
          </a:p>
        </p:txBody>
      </p:sp>
      <p:sp>
        <p:nvSpPr>
          <p:cNvPr id="21" name="바닥글 개체 틀 20">
            <a:extLst>
              <a:ext uri="{FF2B5EF4-FFF2-40B4-BE49-F238E27FC236}">
                <a16:creationId xmlns="" xmlns:a16="http://schemas.microsoft.com/office/drawing/2014/main" id="{115B976C-C6E2-4861-BE85-C12C0387F34A}"/>
              </a:ext>
            </a:extLst>
          </p:cNvPr>
          <p:cNvSpPr>
            <a:spLocks noGrp="1"/>
          </p:cNvSpPr>
          <p:nvPr>
            <p:ph type="ftr" sz="quarter" idx="10"/>
          </p:nvPr>
        </p:nvSpPr>
        <p:spPr/>
        <p:txBody>
          <a:bodyPr/>
          <a:lstStyle/>
          <a:p>
            <a:pPr>
              <a:defRPr/>
            </a:pPr>
            <a:r>
              <a:rPr lang="en-US" altLang="ko-KR" dirty="0"/>
              <a:t>Page</a:t>
            </a:r>
            <a:endParaRPr lang="ko-KR" altLang="en-US" dirty="0"/>
          </a:p>
        </p:txBody>
      </p:sp>
      <p:pic>
        <p:nvPicPr>
          <p:cNvPr id="13316" name="그림 16">
            <a:extLst>
              <a:ext uri="{FF2B5EF4-FFF2-40B4-BE49-F238E27FC236}">
                <a16:creationId xmlns="" xmlns:a16="http://schemas.microsoft.com/office/drawing/2014/main" id="{790044DB-C572-4C32-B407-2D8437ACEE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9894" t="13615" r="18062" b="23042"/>
          <a:stretch>
            <a:fillRect/>
          </a:stretch>
        </p:blipFill>
        <p:spPr bwMode="auto">
          <a:xfrm>
            <a:off x="11334750" y="6281738"/>
            <a:ext cx="735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그림 3">
            <a:extLst>
              <a:ext uri="{FF2B5EF4-FFF2-40B4-BE49-F238E27FC236}">
                <a16:creationId xmlns="" xmlns:a16="http://schemas.microsoft.com/office/drawing/2014/main" id="{9EE5C32F-7B5C-49A9-9695-165452318B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 xmlns:a16="http://schemas.microsoft.com/office/drawing/2014/main" id="{CDB73DB1-48E4-41F5-A98F-00E79605A435}"/>
              </a:ext>
            </a:extLst>
          </p:cNvPr>
          <p:cNvSpPr txBox="1"/>
          <p:nvPr/>
        </p:nvSpPr>
        <p:spPr>
          <a:xfrm>
            <a:off x="479425" y="115888"/>
            <a:ext cx="8485015" cy="646331"/>
          </a:xfrm>
          <a:prstGeom prst="rect">
            <a:avLst/>
          </a:prstGeom>
          <a:noFill/>
        </p:spPr>
        <p:txBody>
          <a:bodyPr wrap="none">
            <a:spAutoFit/>
          </a:bodyPr>
          <a:lstStyle/>
          <a:p>
            <a:pPr eaLnBrk="1" latinLnBrk="1" hangingPunct="1">
              <a:defRPr/>
            </a:pPr>
            <a:r>
              <a:rPr lang="en-US" altLang="ko-KR" sz="3600" b="1" spc="-150" dirty="0" smtClean="0">
                <a:solidFill>
                  <a:srgbClr val="FF8D3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Access of Hybrid Regime in KSTAR</a:t>
            </a:r>
            <a:endParaRPr lang="ko-KR" altLang="en-US" sz="3600" b="1" dirty="0">
              <a:solidFill>
                <a:srgbClr val="FF8D3E"/>
              </a:solidFill>
              <a:effectLst>
                <a:outerShdw blurRad="38100" dist="38100" dir="2700000" algn="tl">
                  <a:srgbClr val="000000">
                    <a:alpha val="43137"/>
                  </a:srgbClr>
                </a:outerShdw>
              </a:effectLst>
              <a:latin typeface="Verdana" panose="020B0604030504040204" pitchFamily="34" charset="0"/>
              <a:ea typeface="+mn-ea"/>
            </a:endParaRPr>
          </a:p>
        </p:txBody>
      </p:sp>
      <p:pic>
        <p:nvPicPr>
          <p:cNvPr id="5" name="그림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548" y="872914"/>
            <a:ext cx="3816000" cy="4427221"/>
          </a:xfrm>
          <a:prstGeom prst="rect">
            <a:avLst/>
          </a:prstGeom>
        </p:spPr>
      </p:pic>
      <p:grpSp>
        <p:nvGrpSpPr>
          <p:cNvPr id="2" name="그룹 1"/>
          <p:cNvGrpSpPr/>
          <p:nvPr/>
        </p:nvGrpSpPr>
        <p:grpSpPr>
          <a:xfrm>
            <a:off x="3575720" y="2532669"/>
            <a:ext cx="8712544" cy="4211031"/>
            <a:chOff x="3575720" y="2532669"/>
            <a:chExt cx="8712544" cy="4211031"/>
          </a:xfrm>
        </p:grpSpPr>
        <p:pic>
          <p:nvPicPr>
            <p:cNvPr id="3" name="그림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72264" y="2532669"/>
              <a:ext cx="3816000" cy="4211031"/>
            </a:xfrm>
            <a:prstGeom prst="rect">
              <a:avLst/>
            </a:prstGeom>
          </p:spPr>
        </p:pic>
        <p:sp>
          <p:nvSpPr>
            <p:cNvPr id="14" name="TextBox 13">
              <a:extLst>
                <a:ext uri="{FF2B5EF4-FFF2-40B4-BE49-F238E27FC236}">
                  <a16:creationId xmlns="" xmlns:a16="http://schemas.microsoft.com/office/drawing/2014/main" id="{6E423BFF-3BB9-4BBF-B93B-78FBD5B65B89}"/>
                </a:ext>
              </a:extLst>
            </p:cNvPr>
            <p:cNvSpPr txBox="1"/>
            <p:nvPr/>
          </p:nvSpPr>
          <p:spPr>
            <a:xfrm>
              <a:off x="3575720" y="3717032"/>
              <a:ext cx="7416824" cy="2751522"/>
            </a:xfrm>
            <a:prstGeom prst="rect">
              <a:avLst/>
            </a:prstGeom>
            <a:noFill/>
          </p:spPr>
          <p:txBody>
            <a:bodyPr wrap="square" rtlCol="0">
              <a:spAutoFit/>
            </a:bodyPr>
            <a:lstStyle/>
            <a:p>
              <a:pPr marL="342900" indent="-342900">
                <a:lnSpc>
                  <a:spcPct val="120000"/>
                </a:lnSpc>
                <a:buFont typeface="Arial" panose="020B0604020202020204" pitchFamily="34" charset="0"/>
                <a:buChar char="•"/>
              </a:pPr>
              <a:r>
                <a:rPr lang="en-US" altLang="ko-KR" sz="2400" b="1" dirty="0">
                  <a:latin typeface="맑은 고딕" panose="020B0503020000020004" pitchFamily="50" charset="-127"/>
                  <a:ea typeface="맑은 고딕" panose="020B0503020000020004" pitchFamily="50" charset="-127"/>
                </a:rPr>
                <a:t>Late heating</a:t>
              </a:r>
            </a:p>
            <a:p>
              <a:pPr marL="342900" lvl="0" indent="-342900">
                <a:lnSpc>
                  <a:spcPct val="120000"/>
                </a:lnSpc>
                <a:buFont typeface="Wingdings" panose="05000000000000000000" pitchFamily="2" charset="2"/>
                <a:buChar char="ü"/>
              </a:pPr>
              <a:r>
                <a:rPr lang="en-US" altLang="ko-KR" sz="2000" b="1" dirty="0">
                  <a:latin typeface="맑은 고딕" panose="020B0503020000020004" pitchFamily="50" charset="-127"/>
                  <a:ea typeface="맑은 고딕" panose="020B0503020000020004" pitchFamily="50" charset="-127"/>
                </a:rPr>
                <a:t>The full heating is applied in the </a:t>
              </a:r>
              <a:br>
                <a:rPr lang="en-US" altLang="ko-KR" sz="2000" b="1" dirty="0">
                  <a:latin typeface="맑은 고딕" panose="020B0503020000020004" pitchFamily="50" charset="-127"/>
                  <a:ea typeface="맑은 고딕" panose="020B0503020000020004" pitchFamily="50" charset="-127"/>
                </a:rPr>
              </a:br>
              <a:r>
                <a:rPr lang="en-US" altLang="ko-KR" sz="2000" b="1" dirty="0">
                  <a:latin typeface="맑은 고딕" panose="020B0503020000020004" pitchFamily="50" charset="-127"/>
                  <a:ea typeface="맑은 고딕" panose="020B0503020000020004" pitchFamily="50" charset="-127"/>
                </a:rPr>
                <a:t>current flattop phase after the current</a:t>
              </a:r>
              <a:br>
                <a:rPr lang="en-US" altLang="ko-KR" sz="2000" b="1" dirty="0">
                  <a:latin typeface="맑은 고딕" panose="020B0503020000020004" pitchFamily="50" charset="-127"/>
                  <a:ea typeface="맑은 고딕" panose="020B0503020000020004" pitchFamily="50" charset="-127"/>
                </a:rPr>
              </a:br>
              <a:r>
                <a:rPr lang="en-US" altLang="ko-KR" sz="2000" b="1" dirty="0">
                  <a:latin typeface="맑은 고딕" panose="020B0503020000020004" pitchFamily="50" charset="-127"/>
                  <a:ea typeface="맑은 고딕" panose="020B0503020000020004" pitchFamily="50" charset="-127"/>
                </a:rPr>
                <a:t>is </a:t>
              </a:r>
              <a:r>
                <a:rPr lang="en-US" altLang="ko-KR" sz="2000" b="1" dirty="0" smtClean="0">
                  <a:latin typeface="맑은 고딕" panose="020B0503020000020004" pitchFamily="50" charset="-127"/>
                  <a:ea typeface="맑은 고딕" panose="020B0503020000020004" pitchFamily="50" charset="-127"/>
                </a:rPr>
                <a:t>mostly </a:t>
              </a:r>
              <a:r>
                <a:rPr lang="en-US" altLang="ko-KR" sz="2000" b="1" dirty="0">
                  <a:latin typeface="맑은 고딕" panose="020B0503020000020004" pitchFamily="50" charset="-127"/>
                  <a:ea typeface="맑은 고딕" panose="020B0503020000020004" pitchFamily="50" charset="-127"/>
                </a:rPr>
                <a:t>diffused</a:t>
              </a:r>
              <a:r>
                <a:rPr lang="en-US" altLang="ko-KR" sz="2000" b="1" dirty="0" smtClean="0">
                  <a:latin typeface="맑은 고딕" panose="020B0503020000020004" pitchFamily="50" charset="-127"/>
                  <a:ea typeface="맑은 고딕" panose="020B0503020000020004" pitchFamily="50" charset="-127"/>
                </a:rPr>
                <a:t>.</a:t>
              </a:r>
              <a:endParaRPr lang="en-US" altLang="ko-KR" sz="1000" b="1" dirty="0" smtClean="0">
                <a:latin typeface="맑은 고딕" panose="020B0503020000020004" pitchFamily="50" charset="-127"/>
                <a:ea typeface="맑은 고딕" panose="020B0503020000020004" pitchFamily="50" charset="-127"/>
              </a:endParaRPr>
            </a:p>
            <a:p>
              <a:pPr marL="342900" indent="-342900">
                <a:lnSpc>
                  <a:spcPct val="120000"/>
                </a:lnSpc>
                <a:buFont typeface="Wingdings" panose="05000000000000000000" pitchFamily="2" charset="2"/>
                <a:buChar char="ü"/>
              </a:pPr>
              <a:r>
                <a:rPr lang="en-US" altLang="ko-KR" sz="2000" b="1" dirty="0" smtClean="0">
                  <a:latin typeface="맑은 고딕" panose="020B0503020000020004" pitchFamily="50" charset="-127"/>
                  <a:ea typeface="맑은 고딕" panose="020B0503020000020004" pitchFamily="50" charset="-127"/>
                </a:rPr>
                <a:t>Fishbone (n=1) sustains for 1 s and </a:t>
              </a:r>
              <a:br>
                <a:rPr lang="en-US" altLang="ko-KR" sz="2000" b="1" dirty="0" smtClean="0">
                  <a:latin typeface="맑은 고딕" panose="020B0503020000020004" pitchFamily="50" charset="-127"/>
                  <a:ea typeface="맑은 고딕" panose="020B0503020000020004" pitchFamily="50" charset="-127"/>
                </a:rPr>
              </a:br>
              <a:r>
                <a:rPr lang="en-US" altLang="ko-KR" sz="2000" b="1" dirty="0" smtClean="0">
                  <a:latin typeface="맑은 고딕" panose="020B0503020000020004" pitchFamily="50" charset="-127"/>
                  <a:ea typeface="맑은 고딕" panose="020B0503020000020004" pitchFamily="50" charset="-127"/>
                </a:rPr>
                <a:t>n=2 mode sustains during the rest of </a:t>
              </a:r>
              <a:br>
                <a:rPr lang="en-US" altLang="ko-KR" sz="2000" b="1" dirty="0" smtClean="0">
                  <a:latin typeface="맑은 고딕" panose="020B0503020000020004" pitchFamily="50" charset="-127"/>
                  <a:ea typeface="맑은 고딕" panose="020B0503020000020004" pitchFamily="50" charset="-127"/>
                </a:rPr>
              </a:br>
              <a:r>
                <a:rPr lang="en-US" altLang="ko-KR" sz="2000" b="1" dirty="0" smtClean="0">
                  <a:latin typeface="맑은 고딕" panose="020B0503020000020004" pitchFamily="50" charset="-127"/>
                  <a:ea typeface="맑은 고딕" panose="020B0503020000020004" pitchFamily="50" charset="-127"/>
                </a:rPr>
                <a:t>the main heating phase. </a:t>
              </a:r>
              <a:endParaRPr lang="ko-KR" altLang="en-US" sz="2000" b="1" dirty="0">
                <a:latin typeface="맑은 고딕" panose="020B0503020000020004" pitchFamily="50" charset="-127"/>
                <a:ea typeface="맑은 고딕" panose="020B0503020000020004" pitchFamily="50" charset="-127"/>
              </a:endParaRPr>
            </a:p>
          </p:txBody>
        </p:sp>
      </p:grpSp>
      <mc:AlternateContent xmlns:mc="http://schemas.openxmlformats.org/markup-compatibility/2006" xmlns:a14="http://schemas.microsoft.com/office/drawing/2010/main">
        <mc:Choice Requires="a14">
          <p:sp>
            <p:nvSpPr>
              <p:cNvPr id="15" name="TextBox 14">
                <a:extLst>
                  <a:ext uri="{FF2B5EF4-FFF2-40B4-BE49-F238E27FC236}">
                    <a16:creationId xmlns="" xmlns:a16="http://schemas.microsoft.com/office/drawing/2014/main" id="{47297DEE-9985-4BBE-A150-44DC8EBB05A1}"/>
                  </a:ext>
                </a:extLst>
              </p:cNvPr>
              <p:cNvSpPr txBox="1"/>
              <p:nvPr/>
            </p:nvSpPr>
            <p:spPr>
              <a:xfrm>
                <a:off x="3575720" y="980728"/>
                <a:ext cx="8170139" cy="2751522"/>
              </a:xfrm>
              <a:prstGeom prst="rect">
                <a:avLst/>
              </a:prstGeom>
              <a:noFill/>
            </p:spPr>
            <p:txBody>
              <a:bodyPr wrap="square" rtlCol="0">
                <a:spAutoFit/>
              </a:bodyPr>
              <a:lstStyle/>
              <a:p>
                <a:pPr marL="342900" indent="-342900">
                  <a:lnSpc>
                    <a:spcPct val="120000"/>
                  </a:lnSpc>
                  <a:buFont typeface="Arial" panose="020B0604020202020204" pitchFamily="34" charset="0"/>
                  <a:buChar char="•"/>
                </a:pPr>
                <a:r>
                  <a:rPr lang="en-US" altLang="ko-KR" sz="2400" b="1" dirty="0">
                    <a:latin typeface="맑은 고딕" panose="020B0503020000020004" pitchFamily="50" charset="-127"/>
                    <a:ea typeface="맑은 고딕" panose="020B0503020000020004" pitchFamily="50" charset="-127"/>
                  </a:rPr>
                  <a:t>Current Overshoot</a:t>
                </a:r>
              </a:p>
              <a:p>
                <a:pPr marL="342900" lvl="0" indent="-342900">
                  <a:lnSpc>
                    <a:spcPct val="120000"/>
                  </a:lnSpc>
                  <a:buFont typeface="Wingdings" panose="05000000000000000000" pitchFamily="2" charset="2"/>
                  <a:buChar char="ü"/>
                </a:pPr>
                <a:r>
                  <a:rPr lang="en-US" altLang="ko-KR" sz="2000" b="1" dirty="0">
                    <a:latin typeface="맑은 고딕" panose="020B0503020000020004" pitchFamily="50" charset="-127"/>
                    <a:ea typeface="맑은 고딕" panose="020B0503020000020004" pitchFamily="50" charset="-127"/>
                  </a:rPr>
                  <a:t>Current Overshoot recipe is used to </a:t>
                </a:r>
                <a:r>
                  <a:rPr lang="en-US" altLang="ko-KR" sz="2000" b="1" dirty="0" err="1">
                    <a:latin typeface="맑은 고딕" panose="020B0503020000020004" pitchFamily="50" charset="-127"/>
                    <a:ea typeface="맑은 고딕" panose="020B0503020000020004" pitchFamily="50" charset="-127"/>
                  </a:rPr>
                  <a:t>optimise</a:t>
                </a:r>
                <a:r>
                  <a:rPr lang="en-US" altLang="ko-KR" sz="2000" b="1" dirty="0">
                    <a:latin typeface="맑은 고딕" panose="020B0503020000020004" pitchFamily="50" charset="-127"/>
                    <a:ea typeface="맑은 고딕" panose="020B0503020000020004" pitchFamily="50" charset="-127"/>
                  </a:rPr>
                  <a:t> the s/q profile in terms of the ITG </a:t>
                </a:r>
                <a:r>
                  <a:rPr lang="en-US" altLang="ko-KR" sz="2000" b="1" dirty="0" smtClean="0">
                    <a:latin typeface="맑은 고딕" panose="020B0503020000020004" pitchFamily="50" charset="-127"/>
                    <a:ea typeface="맑은 고딕" panose="020B0503020000020004" pitchFamily="50" charset="-127"/>
                  </a:rPr>
                  <a:t>theory*:                                              .</a:t>
                </a:r>
                <a:endParaRPr lang="en-US" altLang="ko-KR" sz="1000" b="1" dirty="0">
                  <a:solidFill>
                    <a:prstClr val="black"/>
                  </a:solidFill>
                  <a:latin typeface="맑은 고딕" panose="020B0503020000020004" pitchFamily="50" charset="-127"/>
                  <a:ea typeface="맑은 고딕" panose="020B0503020000020004" pitchFamily="50" charset="-127"/>
                  <a:sym typeface="Wingdings" panose="05000000000000000000" pitchFamily="2" charset="2"/>
                </a:endParaRPr>
              </a:p>
              <a:p>
                <a:pPr marL="342900" lvl="0" indent="-342900">
                  <a:lnSpc>
                    <a:spcPct val="120000"/>
                  </a:lnSpc>
                  <a:buFont typeface="Wingdings" panose="05000000000000000000" pitchFamily="2" charset="2"/>
                  <a:buChar char="ü"/>
                </a:pPr>
                <a:r>
                  <a:rPr lang="en-US" altLang="ko-KR" sz="2000" b="1" dirty="0">
                    <a:solidFill>
                      <a:prstClr val="black"/>
                    </a:solidFill>
                    <a:latin typeface="맑은 고딕" panose="020B0503020000020004" pitchFamily="50" charset="-127"/>
                    <a:ea typeface="맑은 고딕" panose="020B0503020000020004" pitchFamily="50" charset="-127"/>
                  </a:rPr>
                  <a:t>High performance was obtained but degraded after n=2 mode appeared.</a:t>
                </a:r>
              </a:p>
              <a:p>
                <a:pPr marL="342900" lvl="0" indent="-342900">
                  <a:lnSpc>
                    <a:spcPct val="120000"/>
                  </a:lnSpc>
                  <a:buFont typeface="Wingdings" panose="05000000000000000000" pitchFamily="2" charset="2"/>
                  <a:buChar char="ü"/>
                </a:pPr>
                <a:r>
                  <a:rPr lang="en-US" altLang="ko-KR" sz="2000" b="1" dirty="0">
                    <a:solidFill>
                      <a:srgbClr val="FF0000"/>
                    </a:solidFill>
                    <a:latin typeface="맑은 고딕" panose="020B0503020000020004" pitchFamily="50" charset="-127"/>
                    <a:ea typeface="맑은 고딕" panose="020B0503020000020004" pitchFamily="50" charset="-127"/>
                  </a:rPr>
                  <a:t>Fully non-inductive current drive </a:t>
                </a:r>
                <a:r>
                  <a:rPr lang="en-US" altLang="ko-KR" sz="2000" b="1" dirty="0">
                    <a:solidFill>
                      <a:prstClr val="black"/>
                    </a:solidFill>
                    <a:latin typeface="맑은 고딕" panose="020B0503020000020004" pitchFamily="50" charset="-127"/>
                    <a:ea typeface="맑은 고딕" panose="020B0503020000020004" pitchFamily="50" charset="-127"/>
                  </a:rPr>
                  <a:t/>
                </a:r>
                <a:br>
                  <a:rPr lang="en-US" altLang="ko-KR" sz="2000" b="1" dirty="0">
                    <a:solidFill>
                      <a:prstClr val="black"/>
                    </a:solidFill>
                    <a:latin typeface="맑은 고딕" panose="020B0503020000020004" pitchFamily="50" charset="-127"/>
                    <a:ea typeface="맑은 고딕" panose="020B0503020000020004" pitchFamily="50" charset="-127"/>
                  </a:rPr>
                </a:br>
                <a:r>
                  <a:rPr lang="en-US" altLang="ko-KR" sz="2000" b="1" dirty="0">
                    <a:solidFill>
                      <a:prstClr val="black"/>
                    </a:solidFill>
                    <a:latin typeface="맑은 고딕" panose="020B0503020000020004" pitchFamily="50" charset="-127"/>
                    <a:ea typeface="맑은 고딕" panose="020B0503020000020004" pitchFamily="50" charset="-127"/>
                  </a:rPr>
                  <a:t>for &gt; 10</a:t>
                </a:r>
                <a14:m>
                  <m:oMath xmlns:m="http://schemas.openxmlformats.org/officeDocument/2006/math">
                    <m:sSub>
                      <m:sSubPr>
                        <m:ctrlPr>
                          <a:rPr lang="en-US" altLang="ko-KR" sz="2000" b="1" i="1" smtClean="0">
                            <a:solidFill>
                              <a:prstClr val="black"/>
                            </a:solidFill>
                            <a:latin typeface="Cambria Math"/>
                          </a:rPr>
                        </m:ctrlPr>
                      </m:sSubPr>
                      <m:e>
                        <m:r>
                          <a:rPr lang="en-US" altLang="ko-KR" sz="2000" b="1" i="1" smtClean="0">
                            <a:solidFill>
                              <a:prstClr val="black"/>
                            </a:solidFill>
                            <a:latin typeface="Cambria Math" panose="02040503050406030204" pitchFamily="18" charset="0"/>
                          </a:rPr>
                          <m:t>𝝉</m:t>
                        </m:r>
                      </m:e>
                      <m:sub>
                        <m:r>
                          <a:rPr lang="en-US" altLang="ko-KR" sz="2000" b="1" i="1" smtClean="0">
                            <a:solidFill>
                              <a:prstClr val="black"/>
                            </a:solidFill>
                            <a:latin typeface="Cambria Math" panose="02040503050406030204" pitchFamily="18" charset="0"/>
                          </a:rPr>
                          <m:t>𝑬</m:t>
                        </m:r>
                      </m:sub>
                    </m:sSub>
                  </m:oMath>
                </a14:m>
                <a:r>
                  <a:rPr lang="en-US" altLang="ko-KR" sz="2000" b="1" dirty="0">
                    <a:latin typeface="맑은 고딕" panose="020B0503020000020004" pitchFamily="50" charset="-127"/>
                    <a:ea typeface="맑은 고딕" panose="020B0503020000020004" pitchFamily="50" charset="-127"/>
                  </a:rPr>
                  <a:t> in the main heating phase.</a:t>
                </a:r>
                <a:endParaRPr lang="ko-KR" altLang="en-US" sz="2000" b="1" dirty="0">
                  <a:latin typeface="맑은 고딕" panose="020B0503020000020004" pitchFamily="50" charset="-127"/>
                  <a:ea typeface="맑은 고딕" panose="020B0503020000020004" pitchFamily="50" charset="-127"/>
                </a:endParaRPr>
              </a:p>
            </p:txBody>
          </p:sp>
        </mc:Choice>
        <mc:Fallback xmlns="">
          <p:sp>
            <p:nvSpPr>
              <p:cNvPr id="15" name="TextBox 14">
                <a:extLst>
                  <a:ext uri="{FF2B5EF4-FFF2-40B4-BE49-F238E27FC236}">
                    <a16:creationId xmlns:a16="http://schemas.microsoft.com/office/drawing/2014/main" xmlns:a14="http://schemas.microsoft.com/office/drawing/2010/main" xmlns="" id="{47297DEE-9985-4BBE-A150-44DC8EBB05A1}"/>
                  </a:ext>
                </a:extLst>
              </p:cNvPr>
              <p:cNvSpPr txBox="1">
                <a:spLocks noRot="1" noChangeAspect="1" noMove="1" noResize="1" noEditPoints="1" noAdjustHandles="1" noChangeArrowheads="1" noChangeShapeType="1" noTextEdit="1"/>
              </p:cNvSpPr>
              <p:nvPr/>
            </p:nvSpPr>
            <p:spPr>
              <a:xfrm>
                <a:off x="3575720" y="980728"/>
                <a:ext cx="8170139" cy="2751522"/>
              </a:xfrm>
              <a:prstGeom prst="rect">
                <a:avLst/>
              </a:prstGeom>
              <a:blipFill rotWithShape="0">
                <a:blip r:embed="rId7"/>
                <a:stretch>
                  <a:fillRect l="-1045" t="-665" r="-1567" b="-177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 name="직사각형 3"/>
              <p:cNvSpPr/>
              <p:nvPr/>
            </p:nvSpPr>
            <p:spPr>
              <a:xfrm>
                <a:off x="7072521" y="1791288"/>
                <a:ext cx="4220130" cy="4941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ko-KR" altLang="en-US" sz="1600" i="1">
                              <a:latin typeface="Cambria Math"/>
                            </a:rPr>
                          </m:ctrlPr>
                        </m:sSubPr>
                        <m:e>
                          <m:d>
                            <m:dPr>
                              <m:begChr m:val=""/>
                              <m:ctrlPr>
                                <a:rPr lang="ko-KR" altLang="en-US" sz="1600" i="1">
                                  <a:latin typeface="Cambria Math"/>
                                </a:rPr>
                              </m:ctrlPr>
                            </m:dPr>
                            <m:e>
                              <m:sSub>
                                <m:sSubPr>
                                  <m:ctrlPr>
                                    <a:rPr lang="ko-KR" altLang="en-US" sz="1600" i="1">
                                      <a:latin typeface="Cambria Math"/>
                                    </a:rPr>
                                  </m:ctrlPr>
                                </m:sSubPr>
                                <m:e>
                                  <m:d>
                                    <m:dPr>
                                      <m:endChr m:val=""/>
                                      <m:ctrlPr>
                                        <a:rPr lang="ko-KR" altLang="en-US" sz="1600" i="1">
                                          <a:latin typeface="Cambria Math"/>
                                        </a:rPr>
                                      </m:ctrlPr>
                                    </m:dPr>
                                    <m:e>
                                      <m:f>
                                        <m:fPr>
                                          <m:type m:val="lin"/>
                                          <m:ctrlPr>
                                            <a:rPr lang="ko-KR" altLang="en-US" sz="1600" i="1">
                                              <a:latin typeface="Cambria Math"/>
                                            </a:rPr>
                                          </m:ctrlPr>
                                        </m:fPr>
                                        <m:num>
                                          <m:r>
                                            <a:rPr lang="ko-KR" altLang="en-US" sz="1600" i="1">
                                              <a:latin typeface="Cambria Math" panose="02040503050406030204" pitchFamily="18" charset="0"/>
                                            </a:rPr>
                                            <m:t>𝑅</m:t>
                                          </m:r>
                                        </m:num>
                                        <m:den>
                                          <m:r>
                                            <a:rPr lang="ko-KR" altLang="en-US" sz="1600" i="1">
                                              <a:latin typeface="Cambria Math" panose="02040503050406030204" pitchFamily="18" charset="0"/>
                                            </a:rPr>
                                            <m:t>𝐿</m:t>
                                          </m:r>
                                        </m:den>
                                      </m:f>
                                    </m:e>
                                  </m:d>
                                </m:e>
                                <m:sub>
                                  <m:r>
                                    <a:rPr lang="ko-KR" altLang="en-US" sz="1600" i="1">
                                      <a:latin typeface="Cambria Math" panose="02040503050406030204" pitchFamily="18" charset="0"/>
                                    </a:rPr>
                                    <m:t>𝑇𝑖</m:t>
                                  </m:r>
                                </m:sub>
                              </m:sSub>
                            </m:e>
                          </m:d>
                        </m:e>
                        <m:sub>
                          <m:r>
                            <a:rPr lang="ko-KR" altLang="en-US" sz="1600" i="1">
                              <a:latin typeface="Cambria Math" panose="02040503050406030204" pitchFamily="18" charset="0"/>
                            </a:rPr>
                            <m:t>𝑐</m:t>
                          </m:r>
                        </m:sub>
                      </m:sSub>
                      <m:r>
                        <a:rPr lang="ko-KR" altLang="en-US" sz="1600">
                          <a:latin typeface="Cambria Math" panose="02040503050406030204" pitchFamily="18" charset="0"/>
                        </a:rPr>
                        <m:t>=</m:t>
                      </m:r>
                      <m:d>
                        <m:dPr>
                          <m:ctrlPr>
                            <a:rPr lang="ko-KR" altLang="en-US" sz="1600" i="1">
                              <a:latin typeface="Cambria Math"/>
                            </a:rPr>
                          </m:ctrlPr>
                        </m:dPr>
                        <m:e>
                          <m:f>
                            <m:fPr>
                              <m:type m:val="lin"/>
                              <m:ctrlPr>
                                <a:rPr lang="ko-KR" altLang="en-US" sz="1600" i="1">
                                  <a:latin typeface="Cambria Math"/>
                                </a:rPr>
                              </m:ctrlPr>
                            </m:fPr>
                            <m:num>
                              <m:r>
                                <a:rPr lang="ko-KR" altLang="en-US" sz="1600">
                                  <a:latin typeface="Cambria Math" panose="02040503050406030204" pitchFamily="18" charset="0"/>
                                </a:rPr>
                                <m:t>4</m:t>
                              </m:r>
                            </m:num>
                            <m:den>
                              <m:r>
                                <a:rPr lang="ko-KR" altLang="en-US" sz="1600">
                                  <a:latin typeface="Cambria Math" panose="02040503050406030204" pitchFamily="18" charset="0"/>
                                </a:rPr>
                                <m:t>3</m:t>
                              </m:r>
                            </m:den>
                          </m:f>
                        </m:e>
                      </m:d>
                      <m:r>
                        <a:rPr lang="ko-KR" altLang="en-US" sz="1600">
                          <a:latin typeface="Cambria Math" panose="02040503050406030204" pitchFamily="18" charset="0"/>
                        </a:rPr>
                        <m:t>ⅹ(</m:t>
                      </m:r>
                      <m:f>
                        <m:fPr>
                          <m:type m:val="lin"/>
                          <m:ctrlPr>
                            <a:rPr lang="ko-KR" altLang="en-US" sz="1600" i="1">
                              <a:latin typeface="Cambria Math"/>
                            </a:rPr>
                          </m:ctrlPr>
                        </m:fPr>
                        <m:num>
                          <m:sSub>
                            <m:sSubPr>
                              <m:ctrlPr>
                                <a:rPr lang="ko-KR" altLang="en-US" sz="1600" i="1">
                                  <a:latin typeface="Cambria Math"/>
                                </a:rPr>
                              </m:ctrlPr>
                            </m:sSubPr>
                            <m:e>
                              <m:r>
                                <a:rPr lang="ko-KR" altLang="en-US" sz="1600" i="1">
                                  <a:latin typeface="Cambria Math" panose="02040503050406030204" pitchFamily="18" charset="0"/>
                                </a:rPr>
                                <m:t>𝑇</m:t>
                              </m:r>
                            </m:e>
                            <m:sub>
                              <m:r>
                                <a:rPr lang="ko-KR" altLang="en-US" sz="1600" i="1">
                                  <a:latin typeface="Cambria Math" panose="02040503050406030204" pitchFamily="18" charset="0"/>
                                </a:rPr>
                                <m:t>𝑖</m:t>
                              </m:r>
                            </m:sub>
                          </m:sSub>
                        </m:num>
                        <m:den>
                          <m:sSub>
                            <m:sSubPr>
                              <m:ctrlPr>
                                <a:rPr lang="ko-KR" altLang="en-US" sz="1600" i="1">
                                  <a:latin typeface="Cambria Math"/>
                                </a:rPr>
                              </m:ctrlPr>
                            </m:sSubPr>
                            <m:e>
                              <m:r>
                                <a:rPr lang="ko-KR" altLang="en-US" sz="1600" i="1">
                                  <a:latin typeface="Cambria Math" panose="02040503050406030204" pitchFamily="18" charset="0"/>
                                </a:rPr>
                                <m:t>𝑇</m:t>
                              </m:r>
                            </m:e>
                            <m:sub>
                              <m:r>
                                <a:rPr lang="ko-KR" altLang="en-US" sz="1600" i="1">
                                  <a:latin typeface="Cambria Math" panose="02040503050406030204" pitchFamily="18" charset="0"/>
                                </a:rPr>
                                <m:t>𝑒</m:t>
                              </m:r>
                            </m:sub>
                          </m:sSub>
                        </m:den>
                      </m:f>
                      <m:r>
                        <a:rPr lang="ko-KR" altLang="en-US" sz="1600">
                          <a:latin typeface="Cambria Math" panose="02040503050406030204" pitchFamily="18" charset="0"/>
                        </a:rPr>
                        <m:t>+1)ⅹ(1+2</m:t>
                      </m:r>
                      <m:f>
                        <m:fPr>
                          <m:type m:val="lin"/>
                          <m:ctrlPr>
                            <a:rPr lang="ko-KR" altLang="en-US" sz="1600" i="1">
                              <a:latin typeface="Cambria Math"/>
                            </a:rPr>
                          </m:ctrlPr>
                        </m:fPr>
                        <m:num>
                          <m:r>
                            <m:rPr>
                              <m:sty m:val="p"/>
                            </m:rPr>
                            <a:rPr lang="ko-KR" altLang="en-US" sz="1600">
                              <a:latin typeface="Cambria Math" panose="02040503050406030204" pitchFamily="18" charset="0"/>
                            </a:rPr>
                            <m:t>s</m:t>
                          </m:r>
                        </m:num>
                        <m:den>
                          <m:r>
                            <m:rPr>
                              <m:sty m:val="p"/>
                            </m:rPr>
                            <a:rPr lang="ko-KR" altLang="en-US" sz="1600">
                              <a:latin typeface="Cambria Math" panose="02040503050406030204" pitchFamily="18" charset="0"/>
                            </a:rPr>
                            <m:t>q</m:t>
                          </m:r>
                        </m:den>
                      </m:f>
                      <m:r>
                        <a:rPr lang="en-US" altLang="ko-KR" sz="1600" i="1">
                          <a:latin typeface="Cambria Math" panose="02040503050406030204" pitchFamily="18" charset="0"/>
                        </a:rPr>
                        <m:t>)</m:t>
                      </m:r>
                    </m:oMath>
                  </m:oMathPara>
                </a14:m>
                <a:endParaRPr lang="ko-KR" altLang="en-US" sz="1600" dirty="0"/>
              </a:p>
            </p:txBody>
          </p:sp>
        </mc:Choice>
        <mc:Fallback xmlns="">
          <p:sp>
            <p:nvSpPr>
              <p:cNvPr id="4" name="직사각형 3"/>
              <p:cNvSpPr>
                <a:spLocks noRot="1" noChangeAspect="1" noMove="1" noResize="1" noEditPoints="1" noAdjustHandles="1" noChangeArrowheads="1" noChangeShapeType="1" noTextEdit="1"/>
              </p:cNvSpPr>
              <p:nvPr/>
            </p:nvSpPr>
            <p:spPr>
              <a:xfrm>
                <a:off x="7072521" y="1791288"/>
                <a:ext cx="4220130" cy="494174"/>
              </a:xfrm>
              <a:prstGeom prst="rect">
                <a:avLst/>
              </a:prstGeom>
              <a:blipFill rotWithShape="0">
                <a:blip r:embed="rId8"/>
                <a:stretch>
                  <a:fillRect l="-8382" t="-153086" r="-7225" b="-223457"/>
                </a:stretch>
              </a:blipFill>
            </p:spPr>
            <p:txBody>
              <a:bodyPr/>
              <a:lstStyle/>
              <a:p>
                <a:r>
                  <a:rPr lang="ko-KR" altLang="en-US">
                    <a:noFill/>
                  </a:rPr>
                  <a:t> </a:t>
                </a:r>
              </a:p>
            </p:txBody>
          </p:sp>
        </mc:Fallback>
      </mc:AlternateContent>
      <p:sp>
        <p:nvSpPr>
          <p:cNvPr id="16" name="직사각형 15"/>
          <p:cNvSpPr/>
          <p:nvPr/>
        </p:nvSpPr>
        <p:spPr>
          <a:xfrm>
            <a:off x="-24680" y="6505599"/>
            <a:ext cx="5014834" cy="307777"/>
          </a:xfrm>
          <a:prstGeom prst="rect">
            <a:avLst/>
          </a:prstGeom>
        </p:spPr>
        <p:txBody>
          <a:bodyPr wrap="none">
            <a:spAutoFit/>
          </a:bodyPr>
          <a:lstStyle/>
          <a:p>
            <a:r>
              <a:rPr kumimoji="1" lang="en-US" altLang="ko-KR" sz="1400" dirty="0" smtClean="0">
                <a:solidFill>
                  <a:prstClr val="black"/>
                </a:solidFill>
                <a:latin typeface="맑은 고딕"/>
                <a:ea typeface="굴림" pitchFamily="50" charset="-127"/>
              </a:rPr>
              <a:t>*[S.C. </a:t>
            </a:r>
            <a:r>
              <a:rPr kumimoji="1" lang="en-US" altLang="ko-KR" sz="1400" dirty="0" err="1" smtClean="0">
                <a:solidFill>
                  <a:prstClr val="black"/>
                </a:solidFill>
                <a:latin typeface="맑은 고딕"/>
                <a:ea typeface="굴림" pitchFamily="50" charset="-127"/>
              </a:rPr>
              <a:t>Guo</a:t>
            </a:r>
            <a:r>
              <a:rPr kumimoji="1" lang="en-US" altLang="ko-KR" sz="1400" dirty="0" smtClean="0">
                <a:solidFill>
                  <a:prstClr val="black"/>
                </a:solidFill>
                <a:latin typeface="맑은 고딕"/>
                <a:ea typeface="굴림" pitchFamily="50" charset="-127"/>
              </a:rPr>
              <a:t> and F. </a:t>
            </a:r>
            <a:r>
              <a:rPr kumimoji="1" lang="en-US" altLang="ko-KR" sz="1400" dirty="0" err="1" smtClean="0">
                <a:solidFill>
                  <a:prstClr val="black"/>
                </a:solidFill>
                <a:latin typeface="맑은 고딕"/>
                <a:ea typeface="굴림" pitchFamily="50" charset="-127"/>
              </a:rPr>
              <a:t>Romanelli</a:t>
            </a:r>
            <a:r>
              <a:rPr kumimoji="1" lang="en-US" altLang="ko-KR" sz="1400" dirty="0" smtClean="0">
                <a:solidFill>
                  <a:prstClr val="black"/>
                </a:solidFill>
                <a:latin typeface="맑은 고딕"/>
                <a:ea typeface="굴림" pitchFamily="50" charset="-127"/>
              </a:rPr>
              <a:t>, Phys. of Plasmas 5 520 (1993)]</a:t>
            </a:r>
            <a:endParaRPr lang="en-GB" sz="1400" dirty="0"/>
          </a:p>
        </p:txBody>
      </p:sp>
    </p:spTree>
    <p:extLst>
      <p:ext uri="{BB962C8B-B14F-4D97-AF65-F5344CB8AC3E}">
        <p14:creationId xmlns:p14="http://schemas.microsoft.com/office/powerpoint/2010/main" val="293094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슬라이드 번호 개체 틀 21">
            <a:extLst>
              <a:ext uri="{FF2B5EF4-FFF2-40B4-BE49-F238E27FC236}">
                <a16:creationId xmlns="" xmlns:a16="http://schemas.microsoft.com/office/drawing/2014/main" id="{F019CEDB-1437-4FF7-8686-7A7AF4A7FC98}"/>
              </a:ext>
            </a:extLst>
          </p:cNvPr>
          <p:cNvSpPr>
            <a:spLocks noGrp="1"/>
          </p:cNvSpPr>
          <p:nvPr>
            <p:ph type="sldNum" sz="quarter" idx="11"/>
          </p:nvPr>
        </p:nvSpPr>
        <p:spPr>
          <a:xfrm>
            <a:off x="10831513" y="6378575"/>
            <a:ext cx="503237" cy="365125"/>
          </a:xfrm>
        </p:spPr>
        <p:txBody>
          <a:bodyPr/>
          <a:lstStyle/>
          <a:p>
            <a:pPr>
              <a:defRPr/>
            </a:pPr>
            <a:fld id="{ECD8DD9D-D799-45B6-9582-BC457B6CE3F5}" type="slidenum">
              <a:rPr lang="ko-KR" altLang="en-US"/>
              <a:pPr>
                <a:defRPr/>
              </a:pPr>
              <a:t>17</a:t>
            </a:fld>
            <a:endParaRPr lang="ko-KR" altLang="en-US" dirty="0"/>
          </a:p>
        </p:txBody>
      </p:sp>
      <p:sp>
        <p:nvSpPr>
          <p:cNvPr id="21" name="바닥글 개체 틀 20">
            <a:extLst>
              <a:ext uri="{FF2B5EF4-FFF2-40B4-BE49-F238E27FC236}">
                <a16:creationId xmlns="" xmlns:a16="http://schemas.microsoft.com/office/drawing/2014/main" id="{115B976C-C6E2-4861-BE85-C12C0387F34A}"/>
              </a:ext>
            </a:extLst>
          </p:cNvPr>
          <p:cNvSpPr>
            <a:spLocks noGrp="1"/>
          </p:cNvSpPr>
          <p:nvPr>
            <p:ph type="ftr" sz="quarter" idx="10"/>
          </p:nvPr>
        </p:nvSpPr>
        <p:spPr/>
        <p:txBody>
          <a:bodyPr/>
          <a:lstStyle/>
          <a:p>
            <a:pPr>
              <a:defRPr/>
            </a:pPr>
            <a:r>
              <a:rPr lang="en-US" altLang="ko-KR" dirty="0"/>
              <a:t>Page</a:t>
            </a:r>
            <a:endParaRPr lang="ko-KR" altLang="en-US" dirty="0"/>
          </a:p>
        </p:txBody>
      </p:sp>
      <p:pic>
        <p:nvPicPr>
          <p:cNvPr id="13316" name="그림 16">
            <a:extLst>
              <a:ext uri="{FF2B5EF4-FFF2-40B4-BE49-F238E27FC236}">
                <a16:creationId xmlns="" xmlns:a16="http://schemas.microsoft.com/office/drawing/2014/main" id="{790044DB-C572-4C32-B407-2D8437ACEE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9894" t="13615" r="18062" b="23042"/>
          <a:stretch>
            <a:fillRect/>
          </a:stretch>
        </p:blipFill>
        <p:spPr bwMode="auto">
          <a:xfrm>
            <a:off x="11334750" y="6281738"/>
            <a:ext cx="735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그림 3">
            <a:extLst>
              <a:ext uri="{FF2B5EF4-FFF2-40B4-BE49-F238E27FC236}">
                <a16:creationId xmlns="" xmlns:a16="http://schemas.microsoft.com/office/drawing/2014/main" id="{9EE5C32F-7B5C-49A9-9695-165452318B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 xmlns:a16="http://schemas.microsoft.com/office/drawing/2014/main" id="{CDB73DB1-48E4-41F5-A98F-00E79605A435}"/>
              </a:ext>
            </a:extLst>
          </p:cNvPr>
          <p:cNvSpPr txBox="1"/>
          <p:nvPr/>
        </p:nvSpPr>
        <p:spPr>
          <a:xfrm>
            <a:off x="479425" y="115888"/>
            <a:ext cx="8485015" cy="646331"/>
          </a:xfrm>
          <a:prstGeom prst="rect">
            <a:avLst/>
          </a:prstGeom>
          <a:noFill/>
        </p:spPr>
        <p:txBody>
          <a:bodyPr wrap="none">
            <a:spAutoFit/>
          </a:bodyPr>
          <a:lstStyle/>
          <a:p>
            <a:pPr eaLnBrk="1" latinLnBrk="1" hangingPunct="1">
              <a:defRPr/>
            </a:pPr>
            <a:r>
              <a:rPr lang="en-US" altLang="ko-KR" sz="3600" b="1" spc="-150" dirty="0" smtClean="0">
                <a:solidFill>
                  <a:srgbClr val="FF8D3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Access of Hybrid Regime in KSTAR</a:t>
            </a:r>
            <a:endParaRPr lang="ko-KR" altLang="en-US" sz="3600" b="1" dirty="0">
              <a:solidFill>
                <a:srgbClr val="FF8D3E"/>
              </a:solidFill>
              <a:effectLst>
                <a:outerShdw blurRad="38100" dist="38100" dir="2700000" algn="tl">
                  <a:srgbClr val="000000">
                    <a:alpha val="43137"/>
                  </a:srgbClr>
                </a:outerShdw>
              </a:effectLst>
              <a:latin typeface="Verdana" panose="020B0604030504040204" pitchFamily="34" charset="0"/>
              <a:ea typeface="+mn-ea"/>
            </a:endParaRPr>
          </a:p>
        </p:txBody>
      </p:sp>
      <p:pic>
        <p:nvPicPr>
          <p:cNvPr id="5" name="그림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548" y="872914"/>
            <a:ext cx="3816000" cy="4427221"/>
          </a:xfrm>
          <a:prstGeom prst="rect">
            <a:avLst/>
          </a:prstGeom>
        </p:spPr>
      </p:pic>
      <mc:AlternateContent xmlns:mc="http://schemas.openxmlformats.org/markup-compatibility/2006" xmlns:a14="http://schemas.microsoft.com/office/drawing/2010/main">
        <mc:Choice Requires="a14">
          <p:sp>
            <p:nvSpPr>
              <p:cNvPr id="4" name="직사각형 3"/>
              <p:cNvSpPr/>
              <p:nvPr/>
            </p:nvSpPr>
            <p:spPr>
              <a:xfrm>
                <a:off x="7072521" y="1791288"/>
                <a:ext cx="4220130" cy="4941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ko-KR" altLang="en-US" sz="1600" i="1">
                              <a:latin typeface="Cambria Math"/>
                            </a:rPr>
                          </m:ctrlPr>
                        </m:sSubPr>
                        <m:e>
                          <m:d>
                            <m:dPr>
                              <m:begChr m:val=""/>
                              <m:ctrlPr>
                                <a:rPr lang="ko-KR" altLang="en-US" sz="1600" i="1">
                                  <a:latin typeface="Cambria Math"/>
                                </a:rPr>
                              </m:ctrlPr>
                            </m:dPr>
                            <m:e>
                              <m:sSub>
                                <m:sSubPr>
                                  <m:ctrlPr>
                                    <a:rPr lang="ko-KR" altLang="en-US" sz="1600" i="1">
                                      <a:latin typeface="Cambria Math"/>
                                    </a:rPr>
                                  </m:ctrlPr>
                                </m:sSubPr>
                                <m:e>
                                  <m:d>
                                    <m:dPr>
                                      <m:endChr m:val=""/>
                                      <m:ctrlPr>
                                        <a:rPr lang="ko-KR" altLang="en-US" sz="1600" i="1">
                                          <a:latin typeface="Cambria Math"/>
                                        </a:rPr>
                                      </m:ctrlPr>
                                    </m:dPr>
                                    <m:e>
                                      <m:f>
                                        <m:fPr>
                                          <m:type m:val="lin"/>
                                          <m:ctrlPr>
                                            <a:rPr lang="ko-KR" altLang="en-US" sz="1600" i="1">
                                              <a:latin typeface="Cambria Math"/>
                                            </a:rPr>
                                          </m:ctrlPr>
                                        </m:fPr>
                                        <m:num>
                                          <m:r>
                                            <a:rPr lang="ko-KR" altLang="en-US" sz="1600" i="1">
                                              <a:latin typeface="Cambria Math" panose="02040503050406030204" pitchFamily="18" charset="0"/>
                                            </a:rPr>
                                            <m:t>𝑅</m:t>
                                          </m:r>
                                        </m:num>
                                        <m:den>
                                          <m:r>
                                            <a:rPr lang="ko-KR" altLang="en-US" sz="1600" i="1">
                                              <a:latin typeface="Cambria Math" panose="02040503050406030204" pitchFamily="18" charset="0"/>
                                            </a:rPr>
                                            <m:t>𝐿</m:t>
                                          </m:r>
                                        </m:den>
                                      </m:f>
                                    </m:e>
                                  </m:d>
                                </m:e>
                                <m:sub>
                                  <m:r>
                                    <a:rPr lang="ko-KR" altLang="en-US" sz="1600" i="1">
                                      <a:latin typeface="Cambria Math" panose="02040503050406030204" pitchFamily="18" charset="0"/>
                                    </a:rPr>
                                    <m:t>𝑇𝑖</m:t>
                                  </m:r>
                                </m:sub>
                              </m:sSub>
                            </m:e>
                          </m:d>
                        </m:e>
                        <m:sub>
                          <m:r>
                            <a:rPr lang="ko-KR" altLang="en-US" sz="1600" i="1">
                              <a:latin typeface="Cambria Math" panose="02040503050406030204" pitchFamily="18" charset="0"/>
                            </a:rPr>
                            <m:t>𝑐</m:t>
                          </m:r>
                        </m:sub>
                      </m:sSub>
                      <m:r>
                        <a:rPr lang="ko-KR" altLang="en-US" sz="1600">
                          <a:latin typeface="Cambria Math" panose="02040503050406030204" pitchFamily="18" charset="0"/>
                        </a:rPr>
                        <m:t>=</m:t>
                      </m:r>
                      <m:d>
                        <m:dPr>
                          <m:ctrlPr>
                            <a:rPr lang="ko-KR" altLang="en-US" sz="1600" i="1">
                              <a:latin typeface="Cambria Math"/>
                            </a:rPr>
                          </m:ctrlPr>
                        </m:dPr>
                        <m:e>
                          <m:f>
                            <m:fPr>
                              <m:type m:val="lin"/>
                              <m:ctrlPr>
                                <a:rPr lang="ko-KR" altLang="en-US" sz="1600" i="1">
                                  <a:latin typeface="Cambria Math"/>
                                </a:rPr>
                              </m:ctrlPr>
                            </m:fPr>
                            <m:num>
                              <m:r>
                                <a:rPr lang="ko-KR" altLang="en-US" sz="1600">
                                  <a:latin typeface="Cambria Math" panose="02040503050406030204" pitchFamily="18" charset="0"/>
                                </a:rPr>
                                <m:t>4</m:t>
                              </m:r>
                            </m:num>
                            <m:den>
                              <m:r>
                                <a:rPr lang="ko-KR" altLang="en-US" sz="1600">
                                  <a:latin typeface="Cambria Math" panose="02040503050406030204" pitchFamily="18" charset="0"/>
                                </a:rPr>
                                <m:t>3</m:t>
                              </m:r>
                            </m:den>
                          </m:f>
                        </m:e>
                      </m:d>
                      <m:r>
                        <a:rPr lang="ko-KR" altLang="en-US" sz="1600">
                          <a:latin typeface="Cambria Math" panose="02040503050406030204" pitchFamily="18" charset="0"/>
                        </a:rPr>
                        <m:t>ⅹ(</m:t>
                      </m:r>
                      <m:f>
                        <m:fPr>
                          <m:type m:val="lin"/>
                          <m:ctrlPr>
                            <a:rPr lang="ko-KR" altLang="en-US" sz="1600" i="1">
                              <a:latin typeface="Cambria Math"/>
                            </a:rPr>
                          </m:ctrlPr>
                        </m:fPr>
                        <m:num>
                          <m:sSub>
                            <m:sSubPr>
                              <m:ctrlPr>
                                <a:rPr lang="ko-KR" altLang="en-US" sz="1600" i="1">
                                  <a:latin typeface="Cambria Math"/>
                                </a:rPr>
                              </m:ctrlPr>
                            </m:sSubPr>
                            <m:e>
                              <m:r>
                                <a:rPr lang="ko-KR" altLang="en-US" sz="1600" i="1">
                                  <a:latin typeface="Cambria Math" panose="02040503050406030204" pitchFamily="18" charset="0"/>
                                </a:rPr>
                                <m:t>𝑇</m:t>
                              </m:r>
                            </m:e>
                            <m:sub>
                              <m:r>
                                <a:rPr lang="ko-KR" altLang="en-US" sz="1600" i="1">
                                  <a:latin typeface="Cambria Math" panose="02040503050406030204" pitchFamily="18" charset="0"/>
                                </a:rPr>
                                <m:t>𝑖</m:t>
                              </m:r>
                            </m:sub>
                          </m:sSub>
                        </m:num>
                        <m:den>
                          <m:sSub>
                            <m:sSubPr>
                              <m:ctrlPr>
                                <a:rPr lang="ko-KR" altLang="en-US" sz="1600" i="1">
                                  <a:latin typeface="Cambria Math"/>
                                </a:rPr>
                              </m:ctrlPr>
                            </m:sSubPr>
                            <m:e>
                              <m:r>
                                <a:rPr lang="ko-KR" altLang="en-US" sz="1600" i="1">
                                  <a:latin typeface="Cambria Math" panose="02040503050406030204" pitchFamily="18" charset="0"/>
                                </a:rPr>
                                <m:t>𝑇</m:t>
                              </m:r>
                            </m:e>
                            <m:sub>
                              <m:r>
                                <a:rPr lang="ko-KR" altLang="en-US" sz="1600" i="1">
                                  <a:latin typeface="Cambria Math" panose="02040503050406030204" pitchFamily="18" charset="0"/>
                                </a:rPr>
                                <m:t>𝑒</m:t>
                              </m:r>
                            </m:sub>
                          </m:sSub>
                        </m:den>
                      </m:f>
                      <m:r>
                        <a:rPr lang="ko-KR" altLang="en-US" sz="1600">
                          <a:latin typeface="Cambria Math" panose="02040503050406030204" pitchFamily="18" charset="0"/>
                        </a:rPr>
                        <m:t>+1)ⅹ(1+2</m:t>
                      </m:r>
                      <m:f>
                        <m:fPr>
                          <m:type m:val="lin"/>
                          <m:ctrlPr>
                            <a:rPr lang="ko-KR" altLang="en-US" sz="1600" i="1">
                              <a:latin typeface="Cambria Math"/>
                            </a:rPr>
                          </m:ctrlPr>
                        </m:fPr>
                        <m:num>
                          <m:r>
                            <m:rPr>
                              <m:sty m:val="p"/>
                            </m:rPr>
                            <a:rPr lang="ko-KR" altLang="en-US" sz="1600">
                              <a:latin typeface="Cambria Math" panose="02040503050406030204" pitchFamily="18" charset="0"/>
                            </a:rPr>
                            <m:t>s</m:t>
                          </m:r>
                        </m:num>
                        <m:den>
                          <m:r>
                            <m:rPr>
                              <m:sty m:val="p"/>
                            </m:rPr>
                            <a:rPr lang="ko-KR" altLang="en-US" sz="1600">
                              <a:latin typeface="Cambria Math" panose="02040503050406030204" pitchFamily="18" charset="0"/>
                            </a:rPr>
                            <m:t>q</m:t>
                          </m:r>
                        </m:den>
                      </m:f>
                      <m:r>
                        <a:rPr lang="en-US" altLang="ko-KR" sz="1600" i="1">
                          <a:latin typeface="Cambria Math" panose="02040503050406030204" pitchFamily="18" charset="0"/>
                        </a:rPr>
                        <m:t>)</m:t>
                      </m:r>
                    </m:oMath>
                  </m:oMathPara>
                </a14:m>
                <a:endParaRPr lang="ko-KR" altLang="en-US" sz="1600" dirty="0"/>
              </a:p>
            </p:txBody>
          </p:sp>
        </mc:Choice>
        <mc:Fallback xmlns="">
          <p:sp>
            <p:nvSpPr>
              <p:cNvPr id="4" name="직사각형 3"/>
              <p:cNvSpPr>
                <a:spLocks noRot="1" noChangeAspect="1" noMove="1" noResize="1" noEditPoints="1" noAdjustHandles="1" noChangeArrowheads="1" noChangeShapeType="1" noTextEdit="1"/>
              </p:cNvSpPr>
              <p:nvPr/>
            </p:nvSpPr>
            <p:spPr>
              <a:xfrm>
                <a:off x="7072521" y="1791288"/>
                <a:ext cx="4220130" cy="494174"/>
              </a:xfrm>
              <a:prstGeom prst="rect">
                <a:avLst/>
              </a:prstGeom>
              <a:blipFill rotWithShape="0">
                <a:blip r:embed="rId8"/>
                <a:stretch>
                  <a:fillRect l="-8382" t="-153086" r="-7225" b="-223457"/>
                </a:stretch>
              </a:blipFill>
            </p:spPr>
            <p:txBody>
              <a:bodyPr/>
              <a:lstStyle/>
              <a:p>
                <a:r>
                  <a:rPr lang="ko-KR" altLang="en-US">
                    <a:noFill/>
                  </a:rPr>
                  <a:t> </a:t>
                </a:r>
              </a:p>
            </p:txBody>
          </p:sp>
        </mc:Fallback>
      </mc:AlternateContent>
      <p:sp>
        <p:nvSpPr>
          <p:cNvPr id="16" name="직사각형 15"/>
          <p:cNvSpPr/>
          <p:nvPr/>
        </p:nvSpPr>
        <p:spPr>
          <a:xfrm>
            <a:off x="-24680" y="6505599"/>
            <a:ext cx="5014834" cy="307777"/>
          </a:xfrm>
          <a:prstGeom prst="rect">
            <a:avLst/>
          </a:prstGeom>
        </p:spPr>
        <p:txBody>
          <a:bodyPr wrap="none">
            <a:spAutoFit/>
          </a:bodyPr>
          <a:lstStyle/>
          <a:p>
            <a:r>
              <a:rPr kumimoji="1" lang="en-US" altLang="ko-KR" sz="1400" dirty="0" smtClean="0">
                <a:solidFill>
                  <a:prstClr val="black"/>
                </a:solidFill>
                <a:latin typeface="맑은 고딕"/>
                <a:ea typeface="굴림" pitchFamily="50" charset="-127"/>
              </a:rPr>
              <a:t>*[S.C. </a:t>
            </a:r>
            <a:r>
              <a:rPr kumimoji="1" lang="en-US" altLang="ko-KR" sz="1400" dirty="0" err="1" smtClean="0">
                <a:solidFill>
                  <a:prstClr val="black"/>
                </a:solidFill>
                <a:latin typeface="맑은 고딕"/>
                <a:ea typeface="굴림" pitchFamily="50" charset="-127"/>
              </a:rPr>
              <a:t>Guo</a:t>
            </a:r>
            <a:r>
              <a:rPr kumimoji="1" lang="en-US" altLang="ko-KR" sz="1400" dirty="0" smtClean="0">
                <a:solidFill>
                  <a:prstClr val="black"/>
                </a:solidFill>
                <a:latin typeface="맑은 고딕"/>
                <a:ea typeface="굴림" pitchFamily="50" charset="-127"/>
              </a:rPr>
              <a:t> and F. </a:t>
            </a:r>
            <a:r>
              <a:rPr kumimoji="1" lang="en-US" altLang="ko-KR" sz="1400" dirty="0" err="1" smtClean="0">
                <a:solidFill>
                  <a:prstClr val="black"/>
                </a:solidFill>
                <a:latin typeface="맑은 고딕"/>
                <a:ea typeface="굴림" pitchFamily="50" charset="-127"/>
              </a:rPr>
              <a:t>Romanelli</a:t>
            </a:r>
            <a:r>
              <a:rPr kumimoji="1" lang="en-US" altLang="ko-KR" sz="1400" dirty="0" smtClean="0">
                <a:solidFill>
                  <a:prstClr val="black"/>
                </a:solidFill>
                <a:latin typeface="맑은 고딕"/>
                <a:ea typeface="굴림" pitchFamily="50" charset="-127"/>
              </a:rPr>
              <a:t>, Phys. of Plasmas 5 520 (1993)]</a:t>
            </a:r>
            <a:endParaRPr lang="en-GB" sz="1400" dirty="0"/>
          </a:p>
        </p:txBody>
      </p:sp>
      <p:pic>
        <p:nvPicPr>
          <p:cNvPr id="18" name="그림 17" descr="q_1654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544272" y="2927529"/>
            <a:ext cx="3875919" cy="3261467"/>
          </a:xfrm>
          <a:prstGeom prst="rect">
            <a:avLst/>
          </a:prstGeom>
          <a:noFill/>
          <a:ln>
            <a:noFill/>
          </a:ln>
        </p:spPr>
      </p:pic>
      <p:sp>
        <p:nvSpPr>
          <p:cNvPr id="19" name="TextBox 18">
            <a:extLst>
              <a:ext uri="{FF2B5EF4-FFF2-40B4-BE49-F238E27FC236}">
                <a16:creationId xmlns="" xmlns:a16="http://schemas.microsoft.com/office/drawing/2014/main" id="{4C870F49-58FE-4064-BE10-814DF1FB6684}"/>
              </a:ext>
            </a:extLst>
          </p:cNvPr>
          <p:cNvSpPr txBox="1"/>
          <p:nvPr/>
        </p:nvSpPr>
        <p:spPr>
          <a:xfrm>
            <a:off x="9671057" y="3679987"/>
            <a:ext cx="2020788" cy="338554"/>
          </a:xfrm>
          <a:prstGeom prst="rect">
            <a:avLst/>
          </a:prstGeom>
          <a:noFill/>
        </p:spPr>
        <p:txBody>
          <a:bodyPr wrap="square" rtlCol="0">
            <a:spAutoFit/>
          </a:bodyPr>
          <a:lstStyle/>
          <a:p>
            <a:pPr algn="ctr"/>
            <a:r>
              <a:rPr lang="en-US" altLang="ko-KR" sz="1600" b="1" dirty="0">
                <a:latin typeface="+mj-lt"/>
              </a:rPr>
              <a:t>#</a:t>
            </a:r>
            <a:r>
              <a:rPr lang="en-US" altLang="ko-KR" sz="1600" b="1" dirty="0" smtClean="0">
                <a:latin typeface="+mj-lt"/>
              </a:rPr>
              <a:t>16549 </a:t>
            </a:r>
            <a:r>
              <a:rPr lang="en-US" altLang="ko-KR" sz="1600" b="1" dirty="0">
                <a:latin typeface="+mj-lt"/>
              </a:rPr>
              <a:t>MSE-EFIT</a:t>
            </a:r>
            <a:endParaRPr lang="ko-KR" altLang="en-US" sz="1600" b="1" dirty="0">
              <a:latin typeface="+mj-lt"/>
            </a:endParaRPr>
          </a:p>
        </p:txBody>
      </p:sp>
      <p:sp>
        <p:nvSpPr>
          <p:cNvPr id="20" name="TextBox 19">
            <a:extLst>
              <a:ext uri="{FF2B5EF4-FFF2-40B4-BE49-F238E27FC236}">
                <a16:creationId xmlns="" xmlns:a16="http://schemas.microsoft.com/office/drawing/2014/main" id="{6E423BFF-3BB9-4BBF-B93B-78FBD5B65B89}"/>
              </a:ext>
            </a:extLst>
          </p:cNvPr>
          <p:cNvSpPr txBox="1"/>
          <p:nvPr/>
        </p:nvSpPr>
        <p:spPr>
          <a:xfrm>
            <a:off x="3575720" y="3717032"/>
            <a:ext cx="7416824" cy="2751522"/>
          </a:xfrm>
          <a:prstGeom prst="rect">
            <a:avLst/>
          </a:prstGeom>
          <a:noFill/>
        </p:spPr>
        <p:txBody>
          <a:bodyPr wrap="square" rtlCol="0">
            <a:spAutoFit/>
          </a:bodyPr>
          <a:lstStyle/>
          <a:p>
            <a:pPr marL="342900" indent="-342900">
              <a:lnSpc>
                <a:spcPct val="120000"/>
              </a:lnSpc>
              <a:buFont typeface="Arial" panose="020B0604020202020204" pitchFamily="34" charset="0"/>
              <a:buChar char="•"/>
            </a:pPr>
            <a:r>
              <a:rPr lang="en-US" altLang="ko-KR" sz="2400" b="1" dirty="0">
                <a:latin typeface="맑은 고딕" panose="020B0503020000020004" pitchFamily="50" charset="-127"/>
                <a:ea typeface="맑은 고딕" panose="020B0503020000020004" pitchFamily="50" charset="-127"/>
              </a:rPr>
              <a:t>Late heating</a:t>
            </a:r>
          </a:p>
          <a:p>
            <a:pPr marL="342900" lvl="0" indent="-342900">
              <a:lnSpc>
                <a:spcPct val="120000"/>
              </a:lnSpc>
              <a:buFont typeface="Wingdings" panose="05000000000000000000" pitchFamily="2" charset="2"/>
              <a:buChar char="ü"/>
            </a:pPr>
            <a:r>
              <a:rPr lang="en-US" altLang="ko-KR" sz="2000" b="1" dirty="0">
                <a:latin typeface="맑은 고딕" panose="020B0503020000020004" pitchFamily="50" charset="-127"/>
                <a:ea typeface="맑은 고딕" panose="020B0503020000020004" pitchFamily="50" charset="-127"/>
              </a:rPr>
              <a:t>The full heating is applied in the </a:t>
            </a:r>
            <a:br>
              <a:rPr lang="en-US" altLang="ko-KR" sz="2000" b="1" dirty="0">
                <a:latin typeface="맑은 고딕" panose="020B0503020000020004" pitchFamily="50" charset="-127"/>
                <a:ea typeface="맑은 고딕" panose="020B0503020000020004" pitchFamily="50" charset="-127"/>
              </a:rPr>
            </a:br>
            <a:r>
              <a:rPr lang="en-US" altLang="ko-KR" sz="2000" b="1" dirty="0">
                <a:latin typeface="맑은 고딕" panose="020B0503020000020004" pitchFamily="50" charset="-127"/>
                <a:ea typeface="맑은 고딕" panose="020B0503020000020004" pitchFamily="50" charset="-127"/>
              </a:rPr>
              <a:t>current flattop phase after the current</a:t>
            </a:r>
            <a:br>
              <a:rPr lang="en-US" altLang="ko-KR" sz="2000" b="1" dirty="0">
                <a:latin typeface="맑은 고딕" panose="020B0503020000020004" pitchFamily="50" charset="-127"/>
                <a:ea typeface="맑은 고딕" panose="020B0503020000020004" pitchFamily="50" charset="-127"/>
              </a:rPr>
            </a:br>
            <a:r>
              <a:rPr lang="en-US" altLang="ko-KR" sz="2000" b="1" dirty="0">
                <a:latin typeface="맑은 고딕" panose="020B0503020000020004" pitchFamily="50" charset="-127"/>
                <a:ea typeface="맑은 고딕" panose="020B0503020000020004" pitchFamily="50" charset="-127"/>
              </a:rPr>
              <a:t>is </a:t>
            </a:r>
            <a:r>
              <a:rPr lang="en-US" altLang="ko-KR" sz="2000" b="1" dirty="0" smtClean="0">
                <a:latin typeface="맑은 고딕" panose="020B0503020000020004" pitchFamily="50" charset="-127"/>
                <a:ea typeface="맑은 고딕" panose="020B0503020000020004" pitchFamily="50" charset="-127"/>
              </a:rPr>
              <a:t>mostly </a:t>
            </a:r>
            <a:r>
              <a:rPr lang="en-US" altLang="ko-KR" sz="2000" b="1" dirty="0">
                <a:latin typeface="맑은 고딕" panose="020B0503020000020004" pitchFamily="50" charset="-127"/>
                <a:ea typeface="맑은 고딕" panose="020B0503020000020004" pitchFamily="50" charset="-127"/>
              </a:rPr>
              <a:t>diffused</a:t>
            </a:r>
            <a:r>
              <a:rPr lang="en-US" altLang="ko-KR" sz="2000" b="1" dirty="0" smtClean="0">
                <a:latin typeface="맑은 고딕" panose="020B0503020000020004" pitchFamily="50" charset="-127"/>
                <a:ea typeface="맑은 고딕" panose="020B0503020000020004" pitchFamily="50" charset="-127"/>
              </a:rPr>
              <a:t>.</a:t>
            </a:r>
            <a:endParaRPr lang="en-US" altLang="ko-KR" sz="1000" b="1" dirty="0" smtClean="0">
              <a:latin typeface="맑은 고딕" panose="020B0503020000020004" pitchFamily="50" charset="-127"/>
              <a:ea typeface="맑은 고딕" panose="020B0503020000020004" pitchFamily="50" charset="-127"/>
            </a:endParaRPr>
          </a:p>
          <a:p>
            <a:pPr marL="342900" indent="-342900">
              <a:lnSpc>
                <a:spcPct val="120000"/>
              </a:lnSpc>
              <a:buFont typeface="Wingdings" panose="05000000000000000000" pitchFamily="2" charset="2"/>
              <a:buChar char="ü"/>
            </a:pPr>
            <a:r>
              <a:rPr lang="en-US" altLang="ko-KR" sz="2000" b="1" dirty="0" smtClean="0">
                <a:latin typeface="맑은 고딕" panose="020B0503020000020004" pitchFamily="50" charset="-127"/>
                <a:ea typeface="맑은 고딕" panose="020B0503020000020004" pitchFamily="50" charset="-127"/>
              </a:rPr>
              <a:t>Fishbone (n=1) sustains for 1 s and </a:t>
            </a:r>
            <a:br>
              <a:rPr lang="en-US" altLang="ko-KR" sz="2000" b="1" dirty="0" smtClean="0">
                <a:latin typeface="맑은 고딕" panose="020B0503020000020004" pitchFamily="50" charset="-127"/>
                <a:ea typeface="맑은 고딕" panose="020B0503020000020004" pitchFamily="50" charset="-127"/>
              </a:rPr>
            </a:br>
            <a:r>
              <a:rPr lang="en-US" altLang="ko-KR" sz="2000" b="1" dirty="0" smtClean="0">
                <a:latin typeface="맑은 고딕" panose="020B0503020000020004" pitchFamily="50" charset="-127"/>
                <a:ea typeface="맑은 고딕" panose="020B0503020000020004" pitchFamily="50" charset="-127"/>
              </a:rPr>
              <a:t>n=2 mode sustains during the rest of </a:t>
            </a:r>
            <a:br>
              <a:rPr lang="en-US" altLang="ko-KR" sz="2000" b="1" dirty="0" smtClean="0">
                <a:latin typeface="맑은 고딕" panose="020B0503020000020004" pitchFamily="50" charset="-127"/>
                <a:ea typeface="맑은 고딕" panose="020B0503020000020004" pitchFamily="50" charset="-127"/>
              </a:rPr>
            </a:br>
            <a:r>
              <a:rPr lang="en-US" altLang="ko-KR" sz="2000" b="1" dirty="0" smtClean="0">
                <a:latin typeface="맑은 고딕" panose="020B0503020000020004" pitchFamily="50" charset="-127"/>
                <a:ea typeface="맑은 고딕" panose="020B0503020000020004" pitchFamily="50" charset="-127"/>
              </a:rPr>
              <a:t>the main heating phase. </a:t>
            </a:r>
            <a:endParaRPr lang="ko-KR" altLang="en-US" sz="2000" b="1" dirty="0">
              <a:latin typeface="맑은 고딕" panose="020B0503020000020004" pitchFamily="50" charset="-127"/>
              <a:ea typeface="맑은 고딕" panose="020B0503020000020004" pitchFamily="50" charset="-127"/>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 xmlns:a16="http://schemas.microsoft.com/office/drawing/2014/main" id="{47297DEE-9985-4BBE-A150-44DC8EBB05A1}"/>
                  </a:ext>
                </a:extLst>
              </p:cNvPr>
              <p:cNvSpPr txBox="1"/>
              <p:nvPr/>
            </p:nvSpPr>
            <p:spPr>
              <a:xfrm>
                <a:off x="3575720" y="980728"/>
                <a:ext cx="8170139" cy="2751522"/>
              </a:xfrm>
              <a:prstGeom prst="rect">
                <a:avLst/>
              </a:prstGeom>
              <a:noFill/>
            </p:spPr>
            <p:txBody>
              <a:bodyPr wrap="square" rtlCol="0">
                <a:spAutoFit/>
              </a:bodyPr>
              <a:lstStyle/>
              <a:p>
                <a:pPr marL="342900" indent="-342900">
                  <a:lnSpc>
                    <a:spcPct val="120000"/>
                  </a:lnSpc>
                  <a:buFont typeface="Arial" panose="020B0604020202020204" pitchFamily="34" charset="0"/>
                  <a:buChar char="•"/>
                </a:pPr>
                <a:r>
                  <a:rPr lang="en-US" altLang="ko-KR" sz="2400" b="1" dirty="0">
                    <a:latin typeface="맑은 고딕" panose="020B0503020000020004" pitchFamily="50" charset="-127"/>
                    <a:ea typeface="맑은 고딕" panose="020B0503020000020004" pitchFamily="50" charset="-127"/>
                  </a:rPr>
                  <a:t>Current Overshoot</a:t>
                </a:r>
              </a:p>
              <a:p>
                <a:pPr marL="342900" lvl="0" indent="-342900">
                  <a:lnSpc>
                    <a:spcPct val="120000"/>
                  </a:lnSpc>
                  <a:buFont typeface="Wingdings" panose="05000000000000000000" pitchFamily="2" charset="2"/>
                  <a:buChar char="ü"/>
                </a:pPr>
                <a:r>
                  <a:rPr lang="en-US" altLang="ko-KR" sz="2000" b="1" dirty="0">
                    <a:latin typeface="맑은 고딕" panose="020B0503020000020004" pitchFamily="50" charset="-127"/>
                    <a:ea typeface="맑은 고딕" panose="020B0503020000020004" pitchFamily="50" charset="-127"/>
                  </a:rPr>
                  <a:t>Current Overshoot recipe is used to </a:t>
                </a:r>
                <a:r>
                  <a:rPr lang="en-US" altLang="ko-KR" sz="2000" b="1" dirty="0" err="1">
                    <a:latin typeface="맑은 고딕" panose="020B0503020000020004" pitchFamily="50" charset="-127"/>
                    <a:ea typeface="맑은 고딕" panose="020B0503020000020004" pitchFamily="50" charset="-127"/>
                  </a:rPr>
                  <a:t>optimise</a:t>
                </a:r>
                <a:r>
                  <a:rPr lang="en-US" altLang="ko-KR" sz="2000" b="1" dirty="0">
                    <a:latin typeface="맑은 고딕" panose="020B0503020000020004" pitchFamily="50" charset="-127"/>
                    <a:ea typeface="맑은 고딕" panose="020B0503020000020004" pitchFamily="50" charset="-127"/>
                  </a:rPr>
                  <a:t> the s/q profile in terms of the ITG </a:t>
                </a:r>
                <a:r>
                  <a:rPr lang="en-US" altLang="ko-KR" sz="2000" b="1" dirty="0" smtClean="0">
                    <a:latin typeface="맑은 고딕" panose="020B0503020000020004" pitchFamily="50" charset="-127"/>
                    <a:ea typeface="맑은 고딕" panose="020B0503020000020004" pitchFamily="50" charset="-127"/>
                  </a:rPr>
                  <a:t>theory*:                                              .</a:t>
                </a:r>
                <a:endParaRPr lang="en-US" altLang="ko-KR" sz="1000" b="1" dirty="0">
                  <a:solidFill>
                    <a:prstClr val="black"/>
                  </a:solidFill>
                  <a:latin typeface="맑은 고딕" panose="020B0503020000020004" pitchFamily="50" charset="-127"/>
                  <a:ea typeface="맑은 고딕" panose="020B0503020000020004" pitchFamily="50" charset="-127"/>
                  <a:sym typeface="Wingdings" panose="05000000000000000000" pitchFamily="2" charset="2"/>
                </a:endParaRPr>
              </a:p>
              <a:p>
                <a:pPr marL="342900" lvl="0" indent="-342900">
                  <a:lnSpc>
                    <a:spcPct val="120000"/>
                  </a:lnSpc>
                  <a:buFont typeface="Wingdings" panose="05000000000000000000" pitchFamily="2" charset="2"/>
                  <a:buChar char="ü"/>
                </a:pPr>
                <a:r>
                  <a:rPr lang="en-US" altLang="ko-KR" sz="2000" b="1" dirty="0">
                    <a:solidFill>
                      <a:prstClr val="black"/>
                    </a:solidFill>
                    <a:latin typeface="맑은 고딕" panose="020B0503020000020004" pitchFamily="50" charset="-127"/>
                    <a:ea typeface="맑은 고딕" panose="020B0503020000020004" pitchFamily="50" charset="-127"/>
                  </a:rPr>
                  <a:t>High performance was obtained but degraded after n=2 mode appeared.</a:t>
                </a:r>
              </a:p>
              <a:p>
                <a:pPr marL="342900" lvl="0" indent="-342900">
                  <a:lnSpc>
                    <a:spcPct val="120000"/>
                  </a:lnSpc>
                  <a:buFont typeface="Wingdings" panose="05000000000000000000" pitchFamily="2" charset="2"/>
                  <a:buChar char="ü"/>
                </a:pPr>
                <a:r>
                  <a:rPr lang="en-US" altLang="ko-KR" sz="2000" b="1" dirty="0">
                    <a:solidFill>
                      <a:srgbClr val="FF0000"/>
                    </a:solidFill>
                    <a:latin typeface="맑은 고딕" panose="020B0503020000020004" pitchFamily="50" charset="-127"/>
                    <a:ea typeface="맑은 고딕" panose="020B0503020000020004" pitchFamily="50" charset="-127"/>
                  </a:rPr>
                  <a:t>Fully non-inductive current drive </a:t>
                </a:r>
                <a:r>
                  <a:rPr lang="en-US" altLang="ko-KR" sz="2000" b="1" dirty="0">
                    <a:solidFill>
                      <a:prstClr val="black"/>
                    </a:solidFill>
                    <a:latin typeface="맑은 고딕" panose="020B0503020000020004" pitchFamily="50" charset="-127"/>
                    <a:ea typeface="맑은 고딕" panose="020B0503020000020004" pitchFamily="50" charset="-127"/>
                  </a:rPr>
                  <a:t/>
                </a:r>
                <a:br>
                  <a:rPr lang="en-US" altLang="ko-KR" sz="2000" b="1" dirty="0">
                    <a:solidFill>
                      <a:prstClr val="black"/>
                    </a:solidFill>
                    <a:latin typeface="맑은 고딕" panose="020B0503020000020004" pitchFamily="50" charset="-127"/>
                    <a:ea typeface="맑은 고딕" panose="020B0503020000020004" pitchFamily="50" charset="-127"/>
                  </a:rPr>
                </a:br>
                <a:r>
                  <a:rPr lang="en-US" altLang="ko-KR" sz="2000" b="1" dirty="0">
                    <a:solidFill>
                      <a:prstClr val="black"/>
                    </a:solidFill>
                    <a:latin typeface="맑은 고딕" panose="020B0503020000020004" pitchFamily="50" charset="-127"/>
                    <a:ea typeface="맑은 고딕" panose="020B0503020000020004" pitchFamily="50" charset="-127"/>
                  </a:rPr>
                  <a:t>for &gt; 10</a:t>
                </a:r>
                <a14:m>
                  <m:oMath xmlns:m="http://schemas.openxmlformats.org/officeDocument/2006/math">
                    <m:sSub>
                      <m:sSubPr>
                        <m:ctrlPr>
                          <a:rPr lang="en-US" altLang="ko-KR" sz="2000" b="1" i="1" smtClean="0">
                            <a:solidFill>
                              <a:prstClr val="black"/>
                            </a:solidFill>
                            <a:latin typeface="Cambria Math"/>
                          </a:rPr>
                        </m:ctrlPr>
                      </m:sSubPr>
                      <m:e>
                        <m:r>
                          <a:rPr lang="en-US" altLang="ko-KR" sz="2000" b="1" i="1" smtClean="0">
                            <a:solidFill>
                              <a:prstClr val="black"/>
                            </a:solidFill>
                            <a:latin typeface="Cambria Math" panose="02040503050406030204" pitchFamily="18" charset="0"/>
                          </a:rPr>
                          <m:t>𝝉</m:t>
                        </m:r>
                      </m:e>
                      <m:sub>
                        <m:r>
                          <a:rPr lang="en-US" altLang="ko-KR" sz="2000" b="1" i="1" smtClean="0">
                            <a:solidFill>
                              <a:prstClr val="black"/>
                            </a:solidFill>
                            <a:latin typeface="Cambria Math" panose="02040503050406030204" pitchFamily="18" charset="0"/>
                          </a:rPr>
                          <m:t>𝑬</m:t>
                        </m:r>
                      </m:sub>
                    </m:sSub>
                  </m:oMath>
                </a14:m>
                <a:r>
                  <a:rPr lang="en-US" altLang="ko-KR" sz="2000" b="1" dirty="0">
                    <a:latin typeface="맑은 고딕" panose="020B0503020000020004" pitchFamily="50" charset="-127"/>
                    <a:ea typeface="맑은 고딕" panose="020B0503020000020004" pitchFamily="50" charset="-127"/>
                  </a:rPr>
                  <a:t> in the main heating phase.</a:t>
                </a:r>
                <a:endParaRPr lang="ko-KR" altLang="en-US" sz="2000" b="1" dirty="0">
                  <a:latin typeface="맑은 고딕" panose="020B0503020000020004" pitchFamily="50" charset="-127"/>
                  <a:ea typeface="맑은 고딕" panose="020B0503020000020004" pitchFamily="50" charset="-127"/>
                </a:endParaRPr>
              </a:p>
            </p:txBody>
          </p:sp>
        </mc:Choice>
        <mc:Fallback xmlns="">
          <p:sp>
            <p:nvSpPr>
              <p:cNvPr id="23" name="TextBox 22">
                <a:extLst>
                  <a:ext uri="{FF2B5EF4-FFF2-40B4-BE49-F238E27FC236}">
                    <a16:creationId xmlns:a16="http://schemas.microsoft.com/office/drawing/2014/main" xmlns:a14="http://schemas.microsoft.com/office/drawing/2010/main" xmlns="" id="{47297DEE-9985-4BBE-A150-44DC8EBB05A1}"/>
                  </a:ext>
                </a:extLst>
              </p:cNvPr>
              <p:cNvSpPr txBox="1">
                <a:spLocks noRot="1" noChangeAspect="1" noMove="1" noResize="1" noEditPoints="1" noAdjustHandles="1" noChangeArrowheads="1" noChangeShapeType="1" noTextEdit="1"/>
              </p:cNvSpPr>
              <p:nvPr/>
            </p:nvSpPr>
            <p:spPr>
              <a:xfrm>
                <a:off x="3575720" y="980728"/>
                <a:ext cx="8170139" cy="2751522"/>
              </a:xfrm>
              <a:prstGeom prst="rect">
                <a:avLst/>
              </a:prstGeom>
              <a:blipFill rotWithShape="0">
                <a:blip r:embed="rId10"/>
                <a:stretch>
                  <a:fillRect l="-1045" t="-665" r="-1567" b="-1774"/>
                </a:stretch>
              </a:blipFill>
            </p:spPr>
            <p:txBody>
              <a:bodyPr/>
              <a:lstStyle/>
              <a:p>
                <a:r>
                  <a:rPr lang="en-GB">
                    <a:noFill/>
                  </a:rPr>
                  <a:t> </a:t>
                </a:r>
              </a:p>
            </p:txBody>
          </p:sp>
        </mc:Fallback>
      </mc:AlternateContent>
    </p:spTree>
    <p:extLst>
      <p:ext uri="{BB962C8B-B14F-4D97-AF65-F5344CB8AC3E}">
        <p14:creationId xmlns:p14="http://schemas.microsoft.com/office/powerpoint/2010/main" val="23760784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슬라이드 번호 개체 틀 21">
            <a:extLst>
              <a:ext uri="{FF2B5EF4-FFF2-40B4-BE49-F238E27FC236}">
                <a16:creationId xmlns="" xmlns:a16="http://schemas.microsoft.com/office/drawing/2014/main" id="{F019CEDB-1437-4FF7-8686-7A7AF4A7FC98}"/>
              </a:ext>
            </a:extLst>
          </p:cNvPr>
          <p:cNvSpPr>
            <a:spLocks noGrp="1"/>
          </p:cNvSpPr>
          <p:nvPr>
            <p:ph type="sldNum" sz="quarter" idx="11"/>
          </p:nvPr>
        </p:nvSpPr>
        <p:spPr>
          <a:xfrm>
            <a:off x="10831513" y="6378575"/>
            <a:ext cx="503237" cy="365125"/>
          </a:xfrm>
        </p:spPr>
        <p:txBody>
          <a:bodyPr/>
          <a:lstStyle/>
          <a:p>
            <a:pPr>
              <a:defRPr/>
            </a:pPr>
            <a:fld id="{ECD8DD9D-D799-45B6-9582-BC457B6CE3F5}" type="slidenum">
              <a:rPr lang="ko-KR" altLang="en-US"/>
              <a:pPr>
                <a:defRPr/>
              </a:pPr>
              <a:t>18</a:t>
            </a:fld>
            <a:endParaRPr lang="ko-KR" altLang="en-US" dirty="0"/>
          </a:p>
        </p:txBody>
      </p:sp>
      <p:sp>
        <p:nvSpPr>
          <p:cNvPr id="21" name="바닥글 개체 틀 20">
            <a:extLst>
              <a:ext uri="{FF2B5EF4-FFF2-40B4-BE49-F238E27FC236}">
                <a16:creationId xmlns="" xmlns:a16="http://schemas.microsoft.com/office/drawing/2014/main" id="{115B976C-C6E2-4861-BE85-C12C0387F34A}"/>
              </a:ext>
            </a:extLst>
          </p:cNvPr>
          <p:cNvSpPr>
            <a:spLocks noGrp="1"/>
          </p:cNvSpPr>
          <p:nvPr>
            <p:ph type="ftr" sz="quarter" idx="10"/>
          </p:nvPr>
        </p:nvSpPr>
        <p:spPr/>
        <p:txBody>
          <a:bodyPr/>
          <a:lstStyle/>
          <a:p>
            <a:pPr>
              <a:defRPr/>
            </a:pPr>
            <a:r>
              <a:rPr lang="en-US" altLang="ko-KR" dirty="0"/>
              <a:t>Page</a:t>
            </a:r>
            <a:endParaRPr lang="ko-KR" altLang="en-US" dirty="0"/>
          </a:p>
        </p:txBody>
      </p:sp>
      <p:pic>
        <p:nvPicPr>
          <p:cNvPr id="13316" name="그림 16">
            <a:extLst>
              <a:ext uri="{FF2B5EF4-FFF2-40B4-BE49-F238E27FC236}">
                <a16:creationId xmlns="" xmlns:a16="http://schemas.microsoft.com/office/drawing/2014/main" id="{790044DB-C572-4C32-B407-2D8437ACEE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9894" t="13615" r="18062" b="23042"/>
          <a:stretch>
            <a:fillRect/>
          </a:stretch>
        </p:blipFill>
        <p:spPr bwMode="auto">
          <a:xfrm>
            <a:off x="11334750" y="6281738"/>
            <a:ext cx="735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그림 3">
            <a:extLst>
              <a:ext uri="{FF2B5EF4-FFF2-40B4-BE49-F238E27FC236}">
                <a16:creationId xmlns="" xmlns:a16="http://schemas.microsoft.com/office/drawing/2014/main" id="{9EE5C32F-7B5C-49A9-9695-165452318B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 xmlns:a16="http://schemas.microsoft.com/office/drawing/2014/main" id="{CDB73DB1-48E4-41F5-A98F-00E79605A435}"/>
              </a:ext>
            </a:extLst>
          </p:cNvPr>
          <p:cNvSpPr txBox="1"/>
          <p:nvPr/>
        </p:nvSpPr>
        <p:spPr>
          <a:xfrm>
            <a:off x="479425" y="115888"/>
            <a:ext cx="8485015" cy="646331"/>
          </a:xfrm>
          <a:prstGeom prst="rect">
            <a:avLst/>
          </a:prstGeom>
          <a:noFill/>
        </p:spPr>
        <p:txBody>
          <a:bodyPr wrap="none">
            <a:spAutoFit/>
          </a:bodyPr>
          <a:lstStyle/>
          <a:p>
            <a:pPr eaLnBrk="1" latinLnBrk="1" hangingPunct="1">
              <a:defRPr/>
            </a:pPr>
            <a:r>
              <a:rPr lang="en-US" altLang="ko-KR" sz="3600" b="1" spc="-150" dirty="0" smtClean="0">
                <a:solidFill>
                  <a:srgbClr val="FF8D3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Access of Hybrid Regime in KSTAR</a:t>
            </a:r>
            <a:endParaRPr lang="ko-KR" altLang="en-US" sz="3600" b="1" dirty="0">
              <a:solidFill>
                <a:srgbClr val="FF8D3E"/>
              </a:solidFill>
              <a:effectLst>
                <a:outerShdw blurRad="38100" dist="38100" dir="2700000" algn="tl">
                  <a:srgbClr val="000000">
                    <a:alpha val="43137"/>
                  </a:srgbClr>
                </a:outerShdw>
              </a:effectLst>
              <a:latin typeface="Verdana" panose="020B0604030504040204" pitchFamily="34" charset="0"/>
              <a:ea typeface="+mn-ea"/>
            </a:endParaRPr>
          </a:p>
        </p:txBody>
      </p:sp>
      <p:pic>
        <p:nvPicPr>
          <p:cNvPr id="5" name="그림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548" y="872914"/>
            <a:ext cx="3816000" cy="4427221"/>
          </a:xfrm>
          <a:prstGeom prst="rect">
            <a:avLst/>
          </a:prstGeom>
        </p:spPr>
      </p:pic>
      <p:sp>
        <p:nvSpPr>
          <p:cNvPr id="14" name="TextBox 13">
            <a:extLst>
              <a:ext uri="{FF2B5EF4-FFF2-40B4-BE49-F238E27FC236}">
                <a16:creationId xmlns="" xmlns:a16="http://schemas.microsoft.com/office/drawing/2014/main" id="{6E423BFF-3BB9-4BBF-B93B-78FBD5B65B89}"/>
              </a:ext>
            </a:extLst>
          </p:cNvPr>
          <p:cNvSpPr txBox="1"/>
          <p:nvPr/>
        </p:nvSpPr>
        <p:spPr>
          <a:xfrm>
            <a:off x="3575720" y="3717032"/>
            <a:ext cx="7416824" cy="2751522"/>
          </a:xfrm>
          <a:prstGeom prst="rect">
            <a:avLst/>
          </a:prstGeom>
          <a:noFill/>
        </p:spPr>
        <p:txBody>
          <a:bodyPr wrap="square" rtlCol="0">
            <a:spAutoFit/>
          </a:bodyPr>
          <a:lstStyle/>
          <a:p>
            <a:pPr marL="342900" indent="-342900">
              <a:lnSpc>
                <a:spcPct val="120000"/>
              </a:lnSpc>
              <a:buFont typeface="Arial" panose="020B0604020202020204" pitchFamily="34" charset="0"/>
              <a:buChar char="•"/>
            </a:pPr>
            <a:r>
              <a:rPr lang="en-US" altLang="ko-KR" sz="2400" b="1" dirty="0">
                <a:latin typeface="맑은 고딕" panose="020B0503020000020004" pitchFamily="50" charset="-127"/>
                <a:ea typeface="맑은 고딕" panose="020B0503020000020004" pitchFamily="50" charset="-127"/>
              </a:rPr>
              <a:t>Late heating</a:t>
            </a:r>
          </a:p>
          <a:p>
            <a:pPr marL="342900" lvl="0" indent="-342900">
              <a:lnSpc>
                <a:spcPct val="120000"/>
              </a:lnSpc>
              <a:buFont typeface="Wingdings" panose="05000000000000000000" pitchFamily="2" charset="2"/>
              <a:buChar char="ü"/>
            </a:pPr>
            <a:r>
              <a:rPr lang="en-US" altLang="ko-KR" sz="2000" b="1" dirty="0">
                <a:latin typeface="맑은 고딕" panose="020B0503020000020004" pitchFamily="50" charset="-127"/>
                <a:ea typeface="맑은 고딕" panose="020B0503020000020004" pitchFamily="50" charset="-127"/>
              </a:rPr>
              <a:t>The full heating is applied in the </a:t>
            </a:r>
            <a:br>
              <a:rPr lang="en-US" altLang="ko-KR" sz="2000" b="1" dirty="0">
                <a:latin typeface="맑은 고딕" panose="020B0503020000020004" pitchFamily="50" charset="-127"/>
                <a:ea typeface="맑은 고딕" panose="020B0503020000020004" pitchFamily="50" charset="-127"/>
              </a:rPr>
            </a:br>
            <a:r>
              <a:rPr lang="en-US" altLang="ko-KR" sz="2000" b="1" dirty="0">
                <a:latin typeface="맑은 고딕" panose="020B0503020000020004" pitchFamily="50" charset="-127"/>
                <a:ea typeface="맑은 고딕" panose="020B0503020000020004" pitchFamily="50" charset="-127"/>
              </a:rPr>
              <a:t>current flattop phase after the current</a:t>
            </a:r>
            <a:br>
              <a:rPr lang="en-US" altLang="ko-KR" sz="2000" b="1" dirty="0">
                <a:latin typeface="맑은 고딕" panose="020B0503020000020004" pitchFamily="50" charset="-127"/>
                <a:ea typeface="맑은 고딕" panose="020B0503020000020004" pitchFamily="50" charset="-127"/>
              </a:rPr>
            </a:br>
            <a:r>
              <a:rPr lang="en-US" altLang="ko-KR" sz="2000" b="1" dirty="0">
                <a:latin typeface="맑은 고딕" panose="020B0503020000020004" pitchFamily="50" charset="-127"/>
                <a:ea typeface="맑은 고딕" panose="020B0503020000020004" pitchFamily="50" charset="-127"/>
              </a:rPr>
              <a:t>is </a:t>
            </a:r>
            <a:r>
              <a:rPr lang="en-US" altLang="ko-KR" sz="2000" b="1" dirty="0" smtClean="0">
                <a:latin typeface="맑은 고딕" panose="020B0503020000020004" pitchFamily="50" charset="-127"/>
                <a:ea typeface="맑은 고딕" panose="020B0503020000020004" pitchFamily="50" charset="-127"/>
              </a:rPr>
              <a:t>mostly </a:t>
            </a:r>
            <a:r>
              <a:rPr lang="en-US" altLang="ko-KR" sz="2000" b="1" dirty="0">
                <a:latin typeface="맑은 고딕" panose="020B0503020000020004" pitchFamily="50" charset="-127"/>
                <a:ea typeface="맑은 고딕" panose="020B0503020000020004" pitchFamily="50" charset="-127"/>
              </a:rPr>
              <a:t>diffused</a:t>
            </a:r>
            <a:r>
              <a:rPr lang="en-US" altLang="ko-KR" sz="2000" b="1" dirty="0" smtClean="0">
                <a:latin typeface="맑은 고딕" panose="020B0503020000020004" pitchFamily="50" charset="-127"/>
                <a:ea typeface="맑은 고딕" panose="020B0503020000020004" pitchFamily="50" charset="-127"/>
              </a:rPr>
              <a:t>.</a:t>
            </a:r>
            <a:endParaRPr lang="en-US" altLang="ko-KR" sz="1000" b="1" dirty="0" smtClean="0">
              <a:latin typeface="맑은 고딕" panose="020B0503020000020004" pitchFamily="50" charset="-127"/>
              <a:ea typeface="맑은 고딕" panose="020B0503020000020004" pitchFamily="50" charset="-127"/>
            </a:endParaRPr>
          </a:p>
          <a:p>
            <a:pPr marL="342900" indent="-342900">
              <a:lnSpc>
                <a:spcPct val="120000"/>
              </a:lnSpc>
              <a:buFont typeface="Wingdings" panose="05000000000000000000" pitchFamily="2" charset="2"/>
              <a:buChar char="ü"/>
            </a:pPr>
            <a:r>
              <a:rPr lang="en-US" altLang="ko-KR" sz="2000" b="1" dirty="0" smtClean="0">
                <a:latin typeface="맑은 고딕" panose="020B0503020000020004" pitchFamily="50" charset="-127"/>
                <a:ea typeface="맑은 고딕" panose="020B0503020000020004" pitchFamily="50" charset="-127"/>
              </a:rPr>
              <a:t>Fishbone (n=1) sustains for 1 s and </a:t>
            </a:r>
            <a:br>
              <a:rPr lang="en-US" altLang="ko-KR" sz="2000" b="1" dirty="0" smtClean="0">
                <a:latin typeface="맑은 고딕" panose="020B0503020000020004" pitchFamily="50" charset="-127"/>
                <a:ea typeface="맑은 고딕" panose="020B0503020000020004" pitchFamily="50" charset="-127"/>
              </a:rPr>
            </a:br>
            <a:r>
              <a:rPr lang="en-US" altLang="ko-KR" sz="2000" b="1" dirty="0" smtClean="0">
                <a:latin typeface="맑은 고딕" panose="020B0503020000020004" pitchFamily="50" charset="-127"/>
                <a:ea typeface="맑은 고딕" panose="020B0503020000020004" pitchFamily="50" charset="-127"/>
              </a:rPr>
              <a:t>n=2 mode sustains during the rest of </a:t>
            </a:r>
            <a:br>
              <a:rPr lang="en-US" altLang="ko-KR" sz="2000" b="1" dirty="0" smtClean="0">
                <a:latin typeface="맑은 고딕" panose="020B0503020000020004" pitchFamily="50" charset="-127"/>
                <a:ea typeface="맑은 고딕" panose="020B0503020000020004" pitchFamily="50" charset="-127"/>
              </a:rPr>
            </a:br>
            <a:r>
              <a:rPr lang="en-US" altLang="ko-KR" sz="2000" b="1" dirty="0" smtClean="0">
                <a:latin typeface="맑은 고딕" panose="020B0503020000020004" pitchFamily="50" charset="-127"/>
                <a:ea typeface="맑은 고딕" panose="020B0503020000020004" pitchFamily="50" charset="-127"/>
              </a:rPr>
              <a:t>the main heating phase. </a:t>
            </a:r>
            <a:endParaRPr lang="ko-KR" altLang="en-US" sz="2000" b="1" dirty="0">
              <a:latin typeface="맑은 고딕" panose="020B0503020000020004" pitchFamily="50" charset="-127"/>
              <a:ea typeface="맑은 고딕" panose="020B0503020000020004" pitchFamily="50" charset="-127"/>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 xmlns:a16="http://schemas.microsoft.com/office/drawing/2014/main" id="{47297DEE-9985-4BBE-A150-44DC8EBB05A1}"/>
                  </a:ext>
                </a:extLst>
              </p:cNvPr>
              <p:cNvSpPr txBox="1"/>
              <p:nvPr/>
            </p:nvSpPr>
            <p:spPr>
              <a:xfrm>
                <a:off x="3575720" y="980728"/>
                <a:ext cx="8170139" cy="2751522"/>
              </a:xfrm>
              <a:prstGeom prst="rect">
                <a:avLst/>
              </a:prstGeom>
              <a:noFill/>
            </p:spPr>
            <p:txBody>
              <a:bodyPr wrap="square" rtlCol="0">
                <a:spAutoFit/>
              </a:bodyPr>
              <a:lstStyle/>
              <a:p>
                <a:pPr marL="342900" indent="-342900">
                  <a:lnSpc>
                    <a:spcPct val="120000"/>
                  </a:lnSpc>
                  <a:buFont typeface="Arial" panose="020B0604020202020204" pitchFamily="34" charset="0"/>
                  <a:buChar char="•"/>
                </a:pPr>
                <a:r>
                  <a:rPr lang="en-US" altLang="ko-KR" sz="2400" b="1" dirty="0">
                    <a:latin typeface="맑은 고딕" panose="020B0503020000020004" pitchFamily="50" charset="-127"/>
                    <a:ea typeface="맑은 고딕" panose="020B0503020000020004" pitchFamily="50" charset="-127"/>
                  </a:rPr>
                  <a:t>Current Overshoot</a:t>
                </a:r>
              </a:p>
              <a:p>
                <a:pPr marL="342900" lvl="0" indent="-342900">
                  <a:lnSpc>
                    <a:spcPct val="120000"/>
                  </a:lnSpc>
                  <a:buFont typeface="Wingdings" panose="05000000000000000000" pitchFamily="2" charset="2"/>
                  <a:buChar char="ü"/>
                </a:pPr>
                <a:r>
                  <a:rPr lang="en-US" altLang="ko-KR" sz="2000" b="1" dirty="0">
                    <a:latin typeface="맑은 고딕" panose="020B0503020000020004" pitchFamily="50" charset="-127"/>
                    <a:ea typeface="맑은 고딕" panose="020B0503020000020004" pitchFamily="50" charset="-127"/>
                  </a:rPr>
                  <a:t>Current Overshoot recipe is used to </a:t>
                </a:r>
                <a:r>
                  <a:rPr lang="en-US" altLang="ko-KR" sz="2000" b="1" dirty="0" err="1">
                    <a:latin typeface="맑은 고딕" panose="020B0503020000020004" pitchFamily="50" charset="-127"/>
                    <a:ea typeface="맑은 고딕" panose="020B0503020000020004" pitchFamily="50" charset="-127"/>
                  </a:rPr>
                  <a:t>optimise</a:t>
                </a:r>
                <a:r>
                  <a:rPr lang="en-US" altLang="ko-KR" sz="2000" b="1" dirty="0">
                    <a:latin typeface="맑은 고딕" panose="020B0503020000020004" pitchFamily="50" charset="-127"/>
                    <a:ea typeface="맑은 고딕" panose="020B0503020000020004" pitchFamily="50" charset="-127"/>
                  </a:rPr>
                  <a:t> the s/q profile in terms of the ITG </a:t>
                </a:r>
                <a:r>
                  <a:rPr lang="en-US" altLang="ko-KR" sz="2000" b="1" dirty="0" smtClean="0">
                    <a:latin typeface="맑은 고딕" panose="020B0503020000020004" pitchFamily="50" charset="-127"/>
                    <a:ea typeface="맑은 고딕" panose="020B0503020000020004" pitchFamily="50" charset="-127"/>
                  </a:rPr>
                  <a:t>theory*:                                              .</a:t>
                </a:r>
                <a:endParaRPr lang="en-US" altLang="ko-KR" sz="1000" b="1" dirty="0">
                  <a:solidFill>
                    <a:prstClr val="black"/>
                  </a:solidFill>
                  <a:latin typeface="맑은 고딕" panose="020B0503020000020004" pitchFamily="50" charset="-127"/>
                  <a:ea typeface="맑은 고딕" panose="020B0503020000020004" pitchFamily="50" charset="-127"/>
                  <a:sym typeface="Wingdings" panose="05000000000000000000" pitchFamily="2" charset="2"/>
                </a:endParaRPr>
              </a:p>
              <a:p>
                <a:pPr marL="342900" lvl="0" indent="-342900">
                  <a:lnSpc>
                    <a:spcPct val="120000"/>
                  </a:lnSpc>
                  <a:buFont typeface="Wingdings" panose="05000000000000000000" pitchFamily="2" charset="2"/>
                  <a:buChar char="ü"/>
                </a:pPr>
                <a:r>
                  <a:rPr lang="en-US" altLang="ko-KR" sz="2000" b="1" dirty="0">
                    <a:solidFill>
                      <a:prstClr val="black"/>
                    </a:solidFill>
                    <a:latin typeface="맑은 고딕" panose="020B0503020000020004" pitchFamily="50" charset="-127"/>
                    <a:ea typeface="맑은 고딕" panose="020B0503020000020004" pitchFamily="50" charset="-127"/>
                  </a:rPr>
                  <a:t>High performance was obtained but degraded after n=2 mode appeared.</a:t>
                </a:r>
              </a:p>
              <a:p>
                <a:pPr marL="342900" lvl="0" indent="-342900">
                  <a:lnSpc>
                    <a:spcPct val="120000"/>
                  </a:lnSpc>
                  <a:buFont typeface="Wingdings" panose="05000000000000000000" pitchFamily="2" charset="2"/>
                  <a:buChar char="ü"/>
                </a:pPr>
                <a:r>
                  <a:rPr lang="en-US" altLang="ko-KR" sz="2000" b="1" dirty="0">
                    <a:solidFill>
                      <a:srgbClr val="FF0000"/>
                    </a:solidFill>
                    <a:latin typeface="맑은 고딕" panose="020B0503020000020004" pitchFamily="50" charset="-127"/>
                    <a:ea typeface="맑은 고딕" panose="020B0503020000020004" pitchFamily="50" charset="-127"/>
                  </a:rPr>
                  <a:t>Fully non-inductive current drive </a:t>
                </a:r>
                <a:r>
                  <a:rPr lang="en-US" altLang="ko-KR" sz="2000" b="1" dirty="0">
                    <a:solidFill>
                      <a:prstClr val="black"/>
                    </a:solidFill>
                    <a:latin typeface="맑은 고딕" panose="020B0503020000020004" pitchFamily="50" charset="-127"/>
                    <a:ea typeface="맑은 고딕" panose="020B0503020000020004" pitchFamily="50" charset="-127"/>
                  </a:rPr>
                  <a:t/>
                </a:r>
                <a:br>
                  <a:rPr lang="en-US" altLang="ko-KR" sz="2000" b="1" dirty="0">
                    <a:solidFill>
                      <a:prstClr val="black"/>
                    </a:solidFill>
                    <a:latin typeface="맑은 고딕" panose="020B0503020000020004" pitchFamily="50" charset="-127"/>
                    <a:ea typeface="맑은 고딕" panose="020B0503020000020004" pitchFamily="50" charset="-127"/>
                  </a:rPr>
                </a:br>
                <a:r>
                  <a:rPr lang="en-US" altLang="ko-KR" sz="2000" b="1" dirty="0">
                    <a:solidFill>
                      <a:prstClr val="black"/>
                    </a:solidFill>
                    <a:latin typeface="맑은 고딕" panose="020B0503020000020004" pitchFamily="50" charset="-127"/>
                    <a:ea typeface="맑은 고딕" panose="020B0503020000020004" pitchFamily="50" charset="-127"/>
                  </a:rPr>
                  <a:t>for &gt; 10</a:t>
                </a:r>
                <a14:m>
                  <m:oMath xmlns:m="http://schemas.openxmlformats.org/officeDocument/2006/math">
                    <m:sSub>
                      <m:sSubPr>
                        <m:ctrlPr>
                          <a:rPr lang="en-US" altLang="ko-KR" sz="2000" b="1" i="1" smtClean="0">
                            <a:solidFill>
                              <a:prstClr val="black"/>
                            </a:solidFill>
                            <a:latin typeface="Cambria Math"/>
                          </a:rPr>
                        </m:ctrlPr>
                      </m:sSubPr>
                      <m:e>
                        <m:r>
                          <a:rPr lang="en-US" altLang="ko-KR" sz="2000" b="1" i="1" smtClean="0">
                            <a:solidFill>
                              <a:prstClr val="black"/>
                            </a:solidFill>
                            <a:latin typeface="Cambria Math" panose="02040503050406030204" pitchFamily="18" charset="0"/>
                          </a:rPr>
                          <m:t>𝝉</m:t>
                        </m:r>
                      </m:e>
                      <m:sub>
                        <m:r>
                          <a:rPr lang="en-US" altLang="ko-KR" sz="2000" b="1" i="1" smtClean="0">
                            <a:solidFill>
                              <a:prstClr val="black"/>
                            </a:solidFill>
                            <a:latin typeface="Cambria Math" panose="02040503050406030204" pitchFamily="18" charset="0"/>
                          </a:rPr>
                          <m:t>𝑬</m:t>
                        </m:r>
                      </m:sub>
                    </m:sSub>
                  </m:oMath>
                </a14:m>
                <a:r>
                  <a:rPr lang="en-US" altLang="ko-KR" sz="2000" b="1" dirty="0">
                    <a:latin typeface="맑은 고딕" panose="020B0503020000020004" pitchFamily="50" charset="-127"/>
                    <a:ea typeface="맑은 고딕" panose="020B0503020000020004" pitchFamily="50" charset="-127"/>
                  </a:rPr>
                  <a:t> in the main heating phase.</a:t>
                </a:r>
                <a:endParaRPr lang="ko-KR" altLang="en-US" sz="2000" b="1" dirty="0">
                  <a:latin typeface="맑은 고딕" panose="020B0503020000020004" pitchFamily="50" charset="-127"/>
                  <a:ea typeface="맑은 고딕" panose="020B0503020000020004" pitchFamily="50" charset="-127"/>
                </a:endParaRPr>
              </a:p>
            </p:txBody>
          </p:sp>
        </mc:Choice>
        <mc:Fallback xmlns="">
          <p:sp>
            <p:nvSpPr>
              <p:cNvPr id="15" name="TextBox 14">
                <a:extLst>
                  <a:ext uri="{FF2B5EF4-FFF2-40B4-BE49-F238E27FC236}">
                    <a16:creationId xmlns:a16="http://schemas.microsoft.com/office/drawing/2014/main" xmlns:a14="http://schemas.microsoft.com/office/drawing/2010/main" xmlns="" id="{47297DEE-9985-4BBE-A150-44DC8EBB05A1}"/>
                  </a:ext>
                </a:extLst>
              </p:cNvPr>
              <p:cNvSpPr txBox="1">
                <a:spLocks noRot="1" noChangeAspect="1" noMove="1" noResize="1" noEditPoints="1" noAdjustHandles="1" noChangeArrowheads="1" noChangeShapeType="1" noTextEdit="1"/>
              </p:cNvSpPr>
              <p:nvPr/>
            </p:nvSpPr>
            <p:spPr>
              <a:xfrm>
                <a:off x="3575720" y="980728"/>
                <a:ext cx="8170139" cy="2751522"/>
              </a:xfrm>
              <a:prstGeom prst="rect">
                <a:avLst/>
              </a:prstGeom>
              <a:blipFill rotWithShape="0">
                <a:blip r:embed="rId7"/>
                <a:stretch>
                  <a:fillRect l="-1045" t="-665" r="-1567" b="-177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 name="직사각형 3"/>
              <p:cNvSpPr/>
              <p:nvPr/>
            </p:nvSpPr>
            <p:spPr>
              <a:xfrm>
                <a:off x="7072521" y="1791288"/>
                <a:ext cx="4220130" cy="4941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ko-KR" altLang="en-US" sz="1600" i="1">
                              <a:latin typeface="Cambria Math"/>
                            </a:rPr>
                          </m:ctrlPr>
                        </m:sSubPr>
                        <m:e>
                          <m:d>
                            <m:dPr>
                              <m:begChr m:val=""/>
                              <m:ctrlPr>
                                <a:rPr lang="ko-KR" altLang="en-US" sz="1600" i="1">
                                  <a:latin typeface="Cambria Math"/>
                                </a:rPr>
                              </m:ctrlPr>
                            </m:dPr>
                            <m:e>
                              <m:sSub>
                                <m:sSubPr>
                                  <m:ctrlPr>
                                    <a:rPr lang="ko-KR" altLang="en-US" sz="1600" i="1">
                                      <a:latin typeface="Cambria Math"/>
                                    </a:rPr>
                                  </m:ctrlPr>
                                </m:sSubPr>
                                <m:e>
                                  <m:d>
                                    <m:dPr>
                                      <m:endChr m:val=""/>
                                      <m:ctrlPr>
                                        <a:rPr lang="ko-KR" altLang="en-US" sz="1600" i="1">
                                          <a:latin typeface="Cambria Math"/>
                                        </a:rPr>
                                      </m:ctrlPr>
                                    </m:dPr>
                                    <m:e>
                                      <m:f>
                                        <m:fPr>
                                          <m:type m:val="lin"/>
                                          <m:ctrlPr>
                                            <a:rPr lang="ko-KR" altLang="en-US" sz="1600" i="1">
                                              <a:latin typeface="Cambria Math"/>
                                            </a:rPr>
                                          </m:ctrlPr>
                                        </m:fPr>
                                        <m:num>
                                          <m:r>
                                            <a:rPr lang="ko-KR" altLang="en-US" sz="1600" i="1">
                                              <a:latin typeface="Cambria Math" panose="02040503050406030204" pitchFamily="18" charset="0"/>
                                            </a:rPr>
                                            <m:t>𝑅</m:t>
                                          </m:r>
                                        </m:num>
                                        <m:den>
                                          <m:r>
                                            <a:rPr lang="ko-KR" altLang="en-US" sz="1600" i="1">
                                              <a:latin typeface="Cambria Math" panose="02040503050406030204" pitchFamily="18" charset="0"/>
                                            </a:rPr>
                                            <m:t>𝐿</m:t>
                                          </m:r>
                                        </m:den>
                                      </m:f>
                                    </m:e>
                                  </m:d>
                                </m:e>
                                <m:sub>
                                  <m:r>
                                    <a:rPr lang="ko-KR" altLang="en-US" sz="1600" i="1">
                                      <a:latin typeface="Cambria Math" panose="02040503050406030204" pitchFamily="18" charset="0"/>
                                    </a:rPr>
                                    <m:t>𝑇𝑖</m:t>
                                  </m:r>
                                </m:sub>
                              </m:sSub>
                            </m:e>
                          </m:d>
                        </m:e>
                        <m:sub>
                          <m:r>
                            <a:rPr lang="ko-KR" altLang="en-US" sz="1600" i="1">
                              <a:latin typeface="Cambria Math" panose="02040503050406030204" pitchFamily="18" charset="0"/>
                            </a:rPr>
                            <m:t>𝑐</m:t>
                          </m:r>
                        </m:sub>
                      </m:sSub>
                      <m:r>
                        <a:rPr lang="ko-KR" altLang="en-US" sz="1600">
                          <a:latin typeface="Cambria Math" panose="02040503050406030204" pitchFamily="18" charset="0"/>
                        </a:rPr>
                        <m:t>=</m:t>
                      </m:r>
                      <m:d>
                        <m:dPr>
                          <m:ctrlPr>
                            <a:rPr lang="ko-KR" altLang="en-US" sz="1600" i="1">
                              <a:latin typeface="Cambria Math"/>
                            </a:rPr>
                          </m:ctrlPr>
                        </m:dPr>
                        <m:e>
                          <m:f>
                            <m:fPr>
                              <m:type m:val="lin"/>
                              <m:ctrlPr>
                                <a:rPr lang="ko-KR" altLang="en-US" sz="1600" i="1">
                                  <a:latin typeface="Cambria Math"/>
                                </a:rPr>
                              </m:ctrlPr>
                            </m:fPr>
                            <m:num>
                              <m:r>
                                <a:rPr lang="ko-KR" altLang="en-US" sz="1600">
                                  <a:latin typeface="Cambria Math" panose="02040503050406030204" pitchFamily="18" charset="0"/>
                                </a:rPr>
                                <m:t>4</m:t>
                              </m:r>
                            </m:num>
                            <m:den>
                              <m:r>
                                <a:rPr lang="ko-KR" altLang="en-US" sz="1600">
                                  <a:latin typeface="Cambria Math" panose="02040503050406030204" pitchFamily="18" charset="0"/>
                                </a:rPr>
                                <m:t>3</m:t>
                              </m:r>
                            </m:den>
                          </m:f>
                        </m:e>
                      </m:d>
                      <m:r>
                        <a:rPr lang="ko-KR" altLang="en-US" sz="1600">
                          <a:latin typeface="Cambria Math" panose="02040503050406030204" pitchFamily="18" charset="0"/>
                        </a:rPr>
                        <m:t>ⅹ(</m:t>
                      </m:r>
                      <m:f>
                        <m:fPr>
                          <m:type m:val="lin"/>
                          <m:ctrlPr>
                            <a:rPr lang="ko-KR" altLang="en-US" sz="1600" i="1">
                              <a:latin typeface="Cambria Math"/>
                            </a:rPr>
                          </m:ctrlPr>
                        </m:fPr>
                        <m:num>
                          <m:sSub>
                            <m:sSubPr>
                              <m:ctrlPr>
                                <a:rPr lang="ko-KR" altLang="en-US" sz="1600" i="1">
                                  <a:latin typeface="Cambria Math"/>
                                </a:rPr>
                              </m:ctrlPr>
                            </m:sSubPr>
                            <m:e>
                              <m:r>
                                <a:rPr lang="ko-KR" altLang="en-US" sz="1600" i="1">
                                  <a:latin typeface="Cambria Math" panose="02040503050406030204" pitchFamily="18" charset="0"/>
                                </a:rPr>
                                <m:t>𝑇</m:t>
                              </m:r>
                            </m:e>
                            <m:sub>
                              <m:r>
                                <a:rPr lang="ko-KR" altLang="en-US" sz="1600" i="1">
                                  <a:latin typeface="Cambria Math" panose="02040503050406030204" pitchFamily="18" charset="0"/>
                                </a:rPr>
                                <m:t>𝑖</m:t>
                              </m:r>
                            </m:sub>
                          </m:sSub>
                        </m:num>
                        <m:den>
                          <m:sSub>
                            <m:sSubPr>
                              <m:ctrlPr>
                                <a:rPr lang="ko-KR" altLang="en-US" sz="1600" i="1">
                                  <a:latin typeface="Cambria Math"/>
                                </a:rPr>
                              </m:ctrlPr>
                            </m:sSubPr>
                            <m:e>
                              <m:r>
                                <a:rPr lang="ko-KR" altLang="en-US" sz="1600" i="1">
                                  <a:latin typeface="Cambria Math" panose="02040503050406030204" pitchFamily="18" charset="0"/>
                                </a:rPr>
                                <m:t>𝑇</m:t>
                              </m:r>
                            </m:e>
                            <m:sub>
                              <m:r>
                                <a:rPr lang="ko-KR" altLang="en-US" sz="1600" i="1">
                                  <a:latin typeface="Cambria Math" panose="02040503050406030204" pitchFamily="18" charset="0"/>
                                </a:rPr>
                                <m:t>𝑒</m:t>
                              </m:r>
                            </m:sub>
                          </m:sSub>
                        </m:den>
                      </m:f>
                      <m:r>
                        <a:rPr lang="ko-KR" altLang="en-US" sz="1600">
                          <a:latin typeface="Cambria Math" panose="02040503050406030204" pitchFamily="18" charset="0"/>
                        </a:rPr>
                        <m:t>+</m:t>
                      </m:r>
                      <m:r>
                        <a:rPr lang="ko-KR" altLang="en-US" sz="1600">
                          <a:latin typeface="Cambria Math" panose="02040503050406030204" pitchFamily="18" charset="0"/>
                        </a:rPr>
                        <m:t>1</m:t>
                      </m:r>
                      <m:r>
                        <a:rPr lang="ko-KR" altLang="en-US" sz="1600">
                          <a:latin typeface="Cambria Math" panose="02040503050406030204" pitchFamily="18" charset="0"/>
                        </a:rPr>
                        <m:t>)ⅹ(</m:t>
                      </m:r>
                      <m:r>
                        <a:rPr lang="ko-KR" altLang="en-US" sz="1600">
                          <a:latin typeface="Cambria Math" panose="02040503050406030204" pitchFamily="18" charset="0"/>
                        </a:rPr>
                        <m:t>1</m:t>
                      </m:r>
                      <m:r>
                        <a:rPr lang="ko-KR" altLang="en-US" sz="1600">
                          <a:latin typeface="Cambria Math" panose="02040503050406030204" pitchFamily="18" charset="0"/>
                        </a:rPr>
                        <m:t>+</m:t>
                      </m:r>
                      <m:r>
                        <a:rPr lang="ko-KR" altLang="en-US" sz="1600">
                          <a:latin typeface="Cambria Math" panose="02040503050406030204" pitchFamily="18" charset="0"/>
                        </a:rPr>
                        <m:t>2</m:t>
                      </m:r>
                      <m:f>
                        <m:fPr>
                          <m:type m:val="lin"/>
                          <m:ctrlPr>
                            <a:rPr lang="ko-KR" altLang="en-US" sz="1600" i="1">
                              <a:latin typeface="Cambria Math"/>
                            </a:rPr>
                          </m:ctrlPr>
                        </m:fPr>
                        <m:num>
                          <m:r>
                            <m:rPr>
                              <m:sty m:val="p"/>
                            </m:rPr>
                            <a:rPr lang="ko-KR" altLang="en-US" sz="1600">
                              <a:latin typeface="Cambria Math" panose="02040503050406030204" pitchFamily="18" charset="0"/>
                            </a:rPr>
                            <m:t>s</m:t>
                          </m:r>
                        </m:num>
                        <m:den>
                          <m:r>
                            <m:rPr>
                              <m:sty m:val="p"/>
                            </m:rPr>
                            <a:rPr lang="ko-KR" altLang="en-US" sz="1600">
                              <a:latin typeface="Cambria Math" panose="02040503050406030204" pitchFamily="18" charset="0"/>
                            </a:rPr>
                            <m:t>q</m:t>
                          </m:r>
                        </m:den>
                      </m:f>
                      <m:r>
                        <a:rPr lang="en-US" altLang="ko-KR" sz="1600" i="1">
                          <a:latin typeface="Cambria Math" panose="02040503050406030204" pitchFamily="18" charset="0"/>
                        </a:rPr>
                        <m:t>)</m:t>
                      </m:r>
                    </m:oMath>
                  </m:oMathPara>
                </a14:m>
                <a:endParaRPr lang="ko-KR" altLang="en-US" sz="1600" dirty="0"/>
              </a:p>
            </p:txBody>
          </p:sp>
        </mc:Choice>
        <mc:Fallback xmlns="">
          <p:sp>
            <p:nvSpPr>
              <p:cNvPr id="4" name="직사각형 3"/>
              <p:cNvSpPr>
                <a:spLocks noRot="1" noChangeAspect="1" noMove="1" noResize="1" noEditPoints="1" noAdjustHandles="1" noChangeArrowheads="1" noChangeShapeType="1" noTextEdit="1"/>
              </p:cNvSpPr>
              <p:nvPr/>
            </p:nvSpPr>
            <p:spPr>
              <a:xfrm>
                <a:off x="7072521" y="1791288"/>
                <a:ext cx="4220130" cy="494174"/>
              </a:xfrm>
              <a:prstGeom prst="rect">
                <a:avLst/>
              </a:prstGeom>
              <a:blipFill rotWithShape="0">
                <a:blip r:embed="rId8"/>
                <a:stretch>
                  <a:fillRect l="-8382" t="-153086" r="-7225" b="-223457"/>
                </a:stretch>
              </a:blipFill>
            </p:spPr>
            <p:txBody>
              <a:bodyPr/>
              <a:lstStyle/>
              <a:p>
                <a:r>
                  <a:rPr lang="ko-KR" altLang="en-US">
                    <a:noFill/>
                  </a:rPr>
                  <a:t> </a:t>
                </a:r>
              </a:p>
            </p:txBody>
          </p:sp>
        </mc:Fallback>
      </mc:AlternateContent>
      <p:sp>
        <p:nvSpPr>
          <p:cNvPr id="16" name="직사각형 15"/>
          <p:cNvSpPr/>
          <p:nvPr/>
        </p:nvSpPr>
        <p:spPr>
          <a:xfrm>
            <a:off x="-24680" y="6505599"/>
            <a:ext cx="5014834" cy="307777"/>
          </a:xfrm>
          <a:prstGeom prst="rect">
            <a:avLst/>
          </a:prstGeom>
        </p:spPr>
        <p:txBody>
          <a:bodyPr wrap="none">
            <a:spAutoFit/>
          </a:bodyPr>
          <a:lstStyle/>
          <a:p>
            <a:r>
              <a:rPr kumimoji="1" lang="en-US" altLang="ko-KR" sz="1400" dirty="0" smtClean="0">
                <a:solidFill>
                  <a:prstClr val="black"/>
                </a:solidFill>
                <a:latin typeface="맑은 고딕"/>
                <a:ea typeface="굴림" pitchFamily="50" charset="-127"/>
              </a:rPr>
              <a:t>*[S.C. </a:t>
            </a:r>
            <a:r>
              <a:rPr kumimoji="1" lang="en-US" altLang="ko-KR" sz="1400" dirty="0" err="1" smtClean="0">
                <a:solidFill>
                  <a:prstClr val="black"/>
                </a:solidFill>
                <a:latin typeface="맑은 고딕"/>
                <a:ea typeface="굴림" pitchFamily="50" charset="-127"/>
              </a:rPr>
              <a:t>Guo</a:t>
            </a:r>
            <a:r>
              <a:rPr kumimoji="1" lang="en-US" altLang="ko-KR" sz="1400" dirty="0" smtClean="0">
                <a:solidFill>
                  <a:prstClr val="black"/>
                </a:solidFill>
                <a:latin typeface="맑은 고딕"/>
                <a:ea typeface="굴림" pitchFamily="50" charset="-127"/>
              </a:rPr>
              <a:t> and F. </a:t>
            </a:r>
            <a:r>
              <a:rPr kumimoji="1" lang="en-US" altLang="ko-KR" sz="1400" dirty="0" err="1" smtClean="0">
                <a:solidFill>
                  <a:prstClr val="black"/>
                </a:solidFill>
                <a:latin typeface="맑은 고딕"/>
                <a:ea typeface="굴림" pitchFamily="50" charset="-127"/>
              </a:rPr>
              <a:t>Romanelli</a:t>
            </a:r>
            <a:r>
              <a:rPr kumimoji="1" lang="en-US" altLang="ko-KR" sz="1400" dirty="0" smtClean="0">
                <a:solidFill>
                  <a:prstClr val="black"/>
                </a:solidFill>
                <a:latin typeface="맑은 고딕"/>
                <a:ea typeface="굴림" pitchFamily="50" charset="-127"/>
              </a:rPr>
              <a:t>, Phys. of Plasmas 5 520 (1993)]</a:t>
            </a:r>
            <a:endParaRPr lang="en-GB" sz="1400" dirty="0"/>
          </a:p>
        </p:txBody>
      </p:sp>
      <p:pic>
        <p:nvPicPr>
          <p:cNvPr id="26" name="그림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76120" y="2288063"/>
            <a:ext cx="4917217" cy="3815366"/>
          </a:xfrm>
          <a:prstGeom prst="rect">
            <a:avLst/>
          </a:prstGeom>
        </p:spPr>
      </p:pic>
      <p:sp>
        <p:nvSpPr>
          <p:cNvPr id="2" name="TextBox 1"/>
          <p:cNvSpPr txBox="1"/>
          <p:nvPr/>
        </p:nvSpPr>
        <p:spPr>
          <a:xfrm>
            <a:off x="9552384" y="5161219"/>
            <a:ext cx="2386423" cy="553998"/>
          </a:xfrm>
          <a:prstGeom prst="rect">
            <a:avLst/>
          </a:prstGeom>
          <a:noFill/>
        </p:spPr>
        <p:txBody>
          <a:bodyPr wrap="none" rtlCol="0">
            <a:spAutoFit/>
          </a:bodyPr>
          <a:lstStyle/>
          <a:p>
            <a:r>
              <a:rPr lang="en-GB" sz="1500" dirty="0" smtClean="0">
                <a:solidFill>
                  <a:srgbClr val="0072BD"/>
                </a:solidFill>
              </a:rPr>
              <a:t>Early </a:t>
            </a:r>
            <a:r>
              <a:rPr lang="en-GB" sz="1500" dirty="0">
                <a:solidFill>
                  <a:srgbClr val="0072BD"/>
                </a:solidFill>
              </a:rPr>
              <a:t>heating with adjusting </a:t>
            </a:r>
            <a:endParaRPr lang="en-GB" sz="1500" dirty="0" smtClean="0">
              <a:solidFill>
                <a:srgbClr val="0072BD"/>
              </a:solidFill>
            </a:endParaRPr>
          </a:p>
          <a:p>
            <a:r>
              <a:rPr lang="en-GB" sz="1500" dirty="0" smtClean="0">
                <a:solidFill>
                  <a:srgbClr val="0072BD"/>
                </a:solidFill>
              </a:rPr>
              <a:t>main </a:t>
            </a:r>
            <a:r>
              <a:rPr lang="en-GB" sz="1500" dirty="0">
                <a:solidFill>
                  <a:srgbClr val="0072BD"/>
                </a:solidFill>
              </a:rPr>
              <a:t>heating time </a:t>
            </a:r>
          </a:p>
        </p:txBody>
      </p:sp>
      <p:sp>
        <p:nvSpPr>
          <p:cNvPr id="28" name="TextBox 27"/>
          <p:cNvSpPr txBox="1"/>
          <p:nvPr/>
        </p:nvSpPr>
        <p:spPr>
          <a:xfrm>
            <a:off x="9480376" y="4386590"/>
            <a:ext cx="1207767" cy="338554"/>
          </a:xfrm>
          <a:prstGeom prst="rect">
            <a:avLst/>
          </a:prstGeom>
          <a:noFill/>
        </p:spPr>
        <p:txBody>
          <a:bodyPr wrap="none" rtlCol="0">
            <a:spAutoFit/>
          </a:bodyPr>
          <a:lstStyle/>
          <a:p>
            <a:r>
              <a:rPr lang="en-GB" sz="1600" dirty="0" smtClean="0">
                <a:solidFill>
                  <a:srgbClr val="ED7D31"/>
                </a:solidFill>
              </a:rPr>
              <a:t>Late heating</a:t>
            </a:r>
            <a:endParaRPr lang="en-GB" sz="1600" dirty="0">
              <a:solidFill>
                <a:srgbClr val="ED7D31"/>
              </a:solidFill>
            </a:endParaRPr>
          </a:p>
        </p:txBody>
      </p:sp>
    </p:spTree>
    <p:extLst>
      <p:ext uri="{BB962C8B-B14F-4D97-AF65-F5344CB8AC3E}">
        <p14:creationId xmlns:p14="http://schemas.microsoft.com/office/powerpoint/2010/main" val="38507822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그림 24"/>
          <p:cNvPicPr>
            <a:picLocks noChangeAspect="1"/>
          </p:cNvPicPr>
          <p:nvPr/>
        </p:nvPicPr>
        <p:blipFill>
          <a:blip r:embed="rId3"/>
          <a:stretch>
            <a:fillRect/>
          </a:stretch>
        </p:blipFill>
        <p:spPr>
          <a:xfrm>
            <a:off x="1" y="0"/>
            <a:ext cx="12192000" cy="883997"/>
          </a:xfrm>
          <a:prstGeom prst="rect">
            <a:avLst/>
          </a:prstGeom>
        </p:spPr>
      </p:pic>
      <p:sp>
        <p:nvSpPr>
          <p:cNvPr id="19" name="Text Box 4"/>
          <p:cNvSpPr txBox="1">
            <a:spLocks noChangeArrowheads="1"/>
          </p:cNvSpPr>
          <p:nvPr/>
        </p:nvSpPr>
        <p:spPr bwMode="auto">
          <a:xfrm>
            <a:off x="509403" y="2852936"/>
            <a:ext cx="11203221" cy="1323439"/>
          </a:xfrm>
          <a:prstGeom prst="rect">
            <a:avLst/>
          </a:prstGeom>
          <a:noFill/>
          <a:ln w="12700">
            <a:noFill/>
            <a:miter lim="800000"/>
            <a:headEnd type="none" w="sm" len="sm"/>
            <a:tailEnd type="none" w="sm" len="sm"/>
          </a:ln>
        </p:spPr>
        <p:txBody>
          <a:bodyPr wrap="square">
            <a:spAutoFit/>
          </a:bodyPr>
          <a:lstStyle/>
          <a:p>
            <a:pPr algn="ctr" eaLnBrk="0" latinLnBrk="0" hangingPunct="0"/>
            <a:r>
              <a:rPr lang="en-GB" altLang="ko-KR" sz="4000" b="1" dirty="0">
                <a:solidFill>
                  <a:srgbClr val="ED7D31"/>
                </a:solidFill>
                <a:latin typeface="+mj-lt"/>
                <a:cs typeface="Arial" panose="020B0604020202020204" pitchFamily="34" charset="0"/>
              </a:rPr>
              <a:t>Characteristics of Plasma Performance </a:t>
            </a:r>
            <a:r>
              <a:rPr lang="en-GB" altLang="ko-KR" sz="4000" b="1" dirty="0" smtClean="0">
                <a:solidFill>
                  <a:srgbClr val="ED7D31"/>
                </a:solidFill>
                <a:latin typeface="+mj-lt"/>
                <a:cs typeface="Arial" panose="020B0604020202020204" pitchFamily="34" charset="0"/>
              </a:rPr>
              <a:t/>
            </a:r>
            <a:br>
              <a:rPr lang="en-GB" altLang="ko-KR" sz="4000" b="1" dirty="0" smtClean="0">
                <a:solidFill>
                  <a:srgbClr val="ED7D31"/>
                </a:solidFill>
                <a:latin typeface="+mj-lt"/>
                <a:cs typeface="Arial" panose="020B0604020202020204" pitchFamily="34" charset="0"/>
              </a:rPr>
            </a:br>
            <a:r>
              <a:rPr lang="en-GB" altLang="ko-KR" sz="4000" b="1" dirty="0" smtClean="0">
                <a:solidFill>
                  <a:srgbClr val="ED7D31"/>
                </a:solidFill>
                <a:latin typeface="+mj-lt"/>
                <a:cs typeface="Arial" panose="020B0604020202020204" pitchFamily="34" charset="0"/>
              </a:rPr>
              <a:t>w.r.t</a:t>
            </a:r>
            <a:r>
              <a:rPr lang="en-GB" altLang="ko-KR" sz="4000" b="1" dirty="0">
                <a:solidFill>
                  <a:srgbClr val="ED7D31"/>
                </a:solidFill>
                <a:latin typeface="+mj-lt"/>
                <a:cs typeface="Arial" panose="020B0604020202020204" pitchFamily="34" charset="0"/>
              </a:rPr>
              <a:t>. MHD Activities</a:t>
            </a:r>
          </a:p>
        </p:txBody>
      </p:sp>
      <p:pic>
        <p:nvPicPr>
          <p:cNvPr id="17" name="그림 16"/>
          <p:cNvPicPr>
            <a:picLocks noChangeAspect="1"/>
          </p:cNvPicPr>
          <p:nvPr/>
        </p:nvPicPr>
        <p:blipFill rotWithShape="1">
          <a:blip r:embed="rId4"/>
          <a:srcRect l="19894" t="13616" r="18062" b="23043"/>
          <a:stretch/>
        </p:blipFill>
        <p:spPr>
          <a:xfrm>
            <a:off x="11335154" y="6282059"/>
            <a:ext cx="734113" cy="462220"/>
          </a:xfrm>
          <a:prstGeom prst="rect">
            <a:avLst/>
          </a:prstGeom>
        </p:spPr>
      </p:pic>
      <p:sp>
        <p:nvSpPr>
          <p:cNvPr id="3" name="슬라이드 번호 개체 틀 2"/>
          <p:cNvSpPr>
            <a:spLocks noGrp="1"/>
          </p:cNvSpPr>
          <p:nvPr>
            <p:ph type="sldNum" sz="quarter" idx="4294967295"/>
          </p:nvPr>
        </p:nvSpPr>
        <p:spPr>
          <a:xfrm>
            <a:off x="10831093" y="6379159"/>
            <a:ext cx="490443" cy="365125"/>
          </a:xfrm>
          <a:prstGeom prst="rect">
            <a:avLst/>
          </a:prstGeom>
        </p:spPr>
        <p:txBody>
          <a:bodyPr/>
          <a:lstStyle/>
          <a:p>
            <a:pPr>
              <a:defRPr/>
            </a:pPr>
            <a:fld id="{E5C5AA68-BED8-45D9-9F37-CCAE54737930}" type="slidenum">
              <a:rPr lang="ko-KR" altLang="en-US" smtClean="0"/>
              <a:pPr>
                <a:defRPr/>
              </a:pPr>
              <a:t>19</a:t>
            </a:fld>
            <a:endParaRPr lang="ko-KR" altLang="en-US" dirty="0"/>
          </a:p>
        </p:txBody>
      </p:sp>
      <p:sp>
        <p:nvSpPr>
          <p:cNvPr id="7" name="바닥글 개체 틀 20">
            <a:extLst>
              <a:ext uri="{FF2B5EF4-FFF2-40B4-BE49-F238E27FC236}">
                <a16:creationId xmlns="" xmlns:a16="http://schemas.microsoft.com/office/drawing/2014/main" id="{115B976C-C6E2-4861-BE85-C12C0387F34A}"/>
              </a:ext>
            </a:extLst>
          </p:cNvPr>
          <p:cNvSpPr>
            <a:spLocks noGrp="1"/>
          </p:cNvSpPr>
          <p:nvPr>
            <p:ph type="ftr" sz="quarter" idx="10"/>
          </p:nvPr>
        </p:nvSpPr>
        <p:spPr>
          <a:xfrm>
            <a:off x="5224463" y="6378575"/>
            <a:ext cx="5745162" cy="365125"/>
          </a:xfrm>
        </p:spPr>
        <p:txBody>
          <a:bodyPr/>
          <a:lstStyle/>
          <a:p>
            <a:pPr>
              <a:defRPr/>
            </a:pPr>
            <a:r>
              <a:rPr lang="en-US" altLang="ko-KR" dirty="0"/>
              <a:t>Page</a:t>
            </a:r>
            <a:endParaRPr lang="ko-KR" altLang="en-US" dirty="0"/>
          </a:p>
        </p:txBody>
      </p:sp>
    </p:spTree>
    <p:extLst>
      <p:ext uri="{BB962C8B-B14F-4D97-AF65-F5344CB8AC3E}">
        <p14:creationId xmlns:p14="http://schemas.microsoft.com/office/powerpoint/2010/main" val="34699231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그림 24"/>
          <p:cNvPicPr>
            <a:picLocks noChangeAspect="1"/>
          </p:cNvPicPr>
          <p:nvPr/>
        </p:nvPicPr>
        <p:blipFill>
          <a:blip r:embed="rId3"/>
          <a:stretch>
            <a:fillRect/>
          </a:stretch>
        </p:blipFill>
        <p:spPr>
          <a:xfrm>
            <a:off x="1" y="0"/>
            <a:ext cx="12192000" cy="883997"/>
          </a:xfrm>
          <a:prstGeom prst="rect">
            <a:avLst/>
          </a:prstGeom>
        </p:spPr>
      </p:pic>
      <p:sp>
        <p:nvSpPr>
          <p:cNvPr id="19" name="Text Box 4"/>
          <p:cNvSpPr txBox="1">
            <a:spLocks noChangeArrowheads="1"/>
          </p:cNvSpPr>
          <p:nvPr/>
        </p:nvSpPr>
        <p:spPr bwMode="auto">
          <a:xfrm>
            <a:off x="509403" y="836712"/>
            <a:ext cx="11203221" cy="6093976"/>
          </a:xfrm>
          <a:prstGeom prst="rect">
            <a:avLst/>
          </a:prstGeom>
          <a:noFill/>
          <a:ln w="12700">
            <a:noFill/>
            <a:miter lim="800000"/>
            <a:headEnd type="none" w="sm" len="sm"/>
            <a:tailEnd type="none" w="sm" len="sm"/>
          </a:ln>
        </p:spPr>
        <p:txBody>
          <a:bodyPr wrap="square">
            <a:spAutoFit/>
          </a:bodyPr>
          <a:lstStyle/>
          <a:p>
            <a:pPr marL="514350" indent="-514350" eaLnBrk="0" latinLnBrk="0" hangingPunct="0">
              <a:lnSpc>
                <a:spcPct val="120000"/>
              </a:lnSpc>
              <a:buFont typeface="Arial" panose="020B0604020202020204" pitchFamily="34" charset="0"/>
              <a:buChar char="•"/>
            </a:pPr>
            <a:r>
              <a:rPr lang="en-US" altLang="ko-KR" sz="2800" b="1" dirty="0" smtClean="0">
                <a:solidFill>
                  <a:prstClr val="black"/>
                </a:solidFill>
                <a:latin typeface="+mn-lt"/>
                <a:ea typeface="맑은 고딕" panose="020B0503020000020004" pitchFamily="50" charset="-127"/>
                <a:cs typeface="Arial" panose="020B0604020202020204" pitchFamily="34" charset="0"/>
              </a:rPr>
              <a:t>Introduction</a:t>
            </a:r>
            <a:endParaRPr lang="en-US" altLang="ko-KR" sz="2500" b="1" dirty="0" smtClean="0">
              <a:solidFill>
                <a:prstClr val="black"/>
              </a:solidFill>
              <a:latin typeface="+mn-lt"/>
              <a:ea typeface="맑은 고딕" panose="020B0503020000020004" pitchFamily="50" charset="-127"/>
              <a:cs typeface="Arial" panose="020B0604020202020204" pitchFamily="34" charset="0"/>
            </a:endParaRPr>
          </a:p>
          <a:p>
            <a:pPr marL="514350" indent="-514350" eaLnBrk="0" latinLnBrk="0" hangingPunct="0">
              <a:lnSpc>
                <a:spcPct val="120000"/>
              </a:lnSpc>
              <a:buFont typeface="Arial" panose="020B0604020202020204" pitchFamily="34" charset="0"/>
              <a:buChar char="•"/>
            </a:pPr>
            <a:r>
              <a:rPr lang="en-US" altLang="ko-KR" sz="2800" b="1" dirty="0" smtClean="0">
                <a:solidFill>
                  <a:prstClr val="black"/>
                </a:solidFill>
                <a:latin typeface="+mn-lt"/>
                <a:ea typeface="+mn-ea"/>
                <a:cs typeface="Arial" panose="020B0604020202020204" pitchFamily="34" charset="0"/>
              </a:rPr>
              <a:t>Definition of Hybrid Scenari</a:t>
            </a:r>
            <a:r>
              <a:rPr lang="en-US" altLang="ko-KR" sz="2800" b="1" dirty="0" smtClean="0">
                <a:solidFill>
                  <a:prstClr val="black"/>
                </a:solidFill>
                <a:cs typeface="Arial" panose="020B0604020202020204" pitchFamily="34" charset="0"/>
              </a:rPr>
              <a:t>o in KSTAR</a:t>
            </a:r>
          </a:p>
          <a:p>
            <a:pPr marL="514350" indent="-514350" eaLnBrk="0" latinLnBrk="0" hangingPunct="0">
              <a:lnSpc>
                <a:spcPct val="120000"/>
              </a:lnSpc>
              <a:buFont typeface="Arial" panose="020B0604020202020204" pitchFamily="34" charset="0"/>
              <a:buChar char="•"/>
            </a:pPr>
            <a:r>
              <a:rPr lang="en-US" altLang="ko-KR" sz="2800" b="1" dirty="0" smtClean="0">
                <a:solidFill>
                  <a:prstClr val="black"/>
                </a:solidFill>
                <a:cs typeface="Arial" panose="020B0604020202020204" pitchFamily="34" charset="0"/>
              </a:rPr>
              <a:t>Experimental Approaches to Establish Hybrid Scenarios</a:t>
            </a:r>
          </a:p>
          <a:p>
            <a:pPr marL="514350" indent="-514350" eaLnBrk="0" latinLnBrk="0" hangingPunct="0">
              <a:lnSpc>
                <a:spcPct val="120000"/>
              </a:lnSpc>
              <a:buFont typeface="Arial" panose="020B0604020202020204" pitchFamily="34" charset="0"/>
              <a:buChar char="•"/>
            </a:pPr>
            <a:r>
              <a:rPr lang="en-GB" altLang="ko-KR" sz="2800" b="1" dirty="0">
                <a:solidFill>
                  <a:prstClr val="black"/>
                </a:solidFill>
                <a:cs typeface="Arial" panose="020B0604020202020204" pitchFamily="34" charset="0"/>
              </a:rPr>
              <a:t>Characteristics of Plasma Performance w.r.t. MHD Activities</a:t>
            </a:r>
          </a:p>
          <a:p>
            <a:pPr marL="514350" indent="-514350" eaLnBrk="0" latinLnBrk="0" hangingPunct="0">
              <a:lnSpc>
                <a:spcPct val="120000"/>
              </a:lnSpc>
              <a:buFont typeface="Arial" panose="020B0604020202020204" pitchFamily="34" charset="0"/>
              <a:buChar char="•"/>
            </a:pPr>
            <a:r>
              <a:rPr lang="en-US" altLang="ko-KR" sz="2800" b="1" dirty="0" smtClean="0">
                <a:solidFill>
                  <a:prstClr val="black"/>
                </a:solidFill>
                <a:latin typeface="+mn-lt"/>
                <a:ea typeface="+mn-ea"/>
                <a:cs typeface="Arial" panose="020B0604020202020204" pitchFamily="34" charset="0"/>
              </a:rPr>
              <a:t>Origins of Confinement Enhancement</a:t>
            </a:r>
            <a:r>
              <a:rPr lang="en-US" altLang="ko-KR" sz="2500" b="1" dirty="0">
                <a:solidFill>
                  <a:prstClr val="black"/>
                </a:solidFill>
                <a:latin typeface="+mn-lt"/>
                <a:ea typeface="+mn-ea"/>
                <a:cs typeface="Arial" panose="020B0604020202020204" pitchFamily="34" charset="0"/>
              </a:rPr>
              <a:t/>
            </a:r>
            <a:br>
              <a:rPr lang="en-US" altLang="ko-KR" sz="2500" b="1" dirty="0">
                <a:solidFill>
                  <a:prstClr val="black"/>
                </a:solidFill>
                <a:latin typeface="+mn-lt"/>
                <a:ea typeface="+mn-ea"/>
                <a:cs typeface="Arial" panose="020B0604020202020204" pitchFamily="34" charset="0"/>
              </a:rPr>
            </a:br>
            <a:r>
              <a:rPr lang="en-US" altLang="ko-KR" sz="2200" b="1" dirty="0">
                <a:solidFill>
                  <a:prstClr val="black"/>
                </a:solidFill>
                <a:latin typeface="+mn-lt"/>
                <a:ea typeface="맑은 고딕" panose="020B0503020000020004" pitchFamily="50" charset="-127"/>
                <a:cs typeface="Arial" panose="020B0604020202020204" pitchFamily="34" charset="0"/>
              </a:rPr>
              <a:t>- </a:t>
            </a:r>
            <a:r>
              <a:rPr lang="en-US" altLang="ko-KR" sz="2200" b="1" dirty="0" smtClean="0">
                <a:solidFill>
                  <a:prstClr val="black"/>
                </a:solidFill>
                <a:latin typeface="+mn-lt"/>
                <a:ea typeface="맑은 고딕" panose="020B0503020000020004" pitchFamily="50" charset="-127"/>
                <a:cs typeface="Arial" panose="020B0604020202020204" pitchFamily="34" charset="0"/>
              </a:rPr>
              <a:t>Performance Analysis</a:t>
            </a:r>
            <a:br>
              <a:rPr lang="en-US" altLang="ko-KR" sz="2200" b="1" dirty="0" smtClean="0">
                <a:solidFill>
                  <a:prstClr val="black"/>
                </a:solidFill>
                <a:latin typeface="+mn-lt"/>
                <a:ea typeface="맑은 고딕" panose="020B0503020000020004" pitchFamily="50" charset="-127"/>
                <a:cs typeface="Arial" panose="020B0604020202020204" pitchFamily="34" charset="0"/>
              </a:rPr>
            </a:br>
            <a:r>
              <a:rPr lang="en-US" altLang="ko-KR" sz="2200" b="1" dirty="0" smtClean="0">
                <a:solidFill>
                  <a:prstClr val="black"/>
                </a:solidFill>
                <a:latin typeface="+mn-lt"/>
                <a:cs typeface="Arial" panose="020B0604020202020204" pitchFamily="34" charset="0"/>
              </a:rPr>
              <a:t>- Kinetic Profile Analysis</a:t>
            </a:r>
            <a:br>
              <a:rPr lang="en-US" altLang="ko-KR" sz="2200" b="1" dirty="0" smtClean="0">
                <a:solidFill>
                  <a:prstClr val="black"/>
                </a:solidFill>
                <a:latin typeface="+mn-lt"/>
                <a:cs typeface="Arial" panose="020B0604020202020204" pitchFamily="34" charset="0"/>
              </a:rPr>
            </a:br>
            <a:r>
              <a:rPr lang="en-US" altLang="ko-KR" sz="2200" b="1" dirty="0" smtClean="0">
                <a:solidFill>
                  <a:prstClr val="black"/>
                </a:solidFill>
                <a:latin typeface="+mn-lt"/>
                <a:cs typeface="Arial" panose="020B0604020202020204" pitchFamily="34" charset="0"/>
              </a:rPr>
              <a:t>- Power Balance Analysis</a:t>
            </a:r>
            <a:br>
              <a:rPr lang="en-US" altLang="ko-KR" sz="2200" b="1" dirty="0" smtClean="0">
                <a:solidFill>
                  <a:prstClr val="black"/>
                </a:solidFill>
                <a:latin typeface="+mn-lt"/>
                <a:cs typeface="Arial" panose="020B0604020202020204" pitchFamily="34" charset="0"/>
              </a:rPr>
            </a:br>
            <a:r>
              <a:rPr lang="en-US" altLang="ko-KR" sz="2200" b="1" dirty="0" smtClean="0">
                <a:solidFill>
                  <a:prstClr val="black"/>
                </a:solidFill>
                <a:latin typeface="+mn-lt"/>
                <a:cs typeface="Arial" panose="020B0604020202020204" pitchFamily="34" charset="0"/>
              </a:rPr>
              <a:t>- Linear Gyro-kinetic Analysis</a:t>
            </a:r>
            <a:br>
              <a:rPr lang="en-US" altLang="ko-KR" sz="2200" b="1" dirty="0" smtClean="0">
                <a:solidFill>
                  <a:prstClr val="black"/>
                </a:solidFill>
                <a:latin typeface="+mn-lt"/>
                <a:cs typeface="Arial" panose="020B0604020202020204" pitchFamily="34" charset="0"/>
              </a:rPr>
            </a:br>
            <a:r>
              <a:rPr lang="en-US" altLang="ko-KR" sz="2200" b="1" dirty="0" smtClean="0">
                <a:solidFill>
                  <a:prstClr val="black"/>
                </a:solidFill>
                <a:latin typeface="+mn-lt"/>
                <a:cs typeface="Arial" panose="020B0604020202020204" pitchFamily="34" charset="0"/>
              </a:rPr>
              <a:t>- Pedestal Stability Analysis</a:t>
            </a:r>
          </a:p>
          <a:p>
            <a:pPr marL="514350" indent="-514350" eaLnBrk="0" latinLnBrk="0" hangingPunct="0">
              <a:lnSpc>
                <a:spcPct val="120000"/>
              </a:lnSpc>
              <a:buFont typeface="Arial" panose="020B0604020202020204" pitchFamily="34" charset="0"/>
              <a:buChar char="•"/>
            </a:pPr>
            <a:r>
              <a:rPr lang="en-GB" altLang="ko-KR" sz="2500" b="1" dirty="0">
                <a:solidFill>
                  <a:prstClr val="black"/>
                </a:solidFill>
                <a:cs typeface="Arial" panose="020B0604020202020204" pitchFamily="34" charset="0"/>
              </a:rPr>
              <a:t>Hypothesis of Confinement Enhancement </a:t>
            </a:r>
            <a:r>
              <a:rPr lang="en-GB" altLang="ko-KR" sz="2500" b="1" dirty="0" smtClean="0">
                <a:solidFill>
                  <a:prstClr val="black"/>
                </a:solidFill>
                <a:cs typeface="Arial" panose="020B0604020202020204" pitchFamily="34" charset="0"/>
              </a:rPr>
              <a:t>Mechanism</a:t>
            </a:r>
          </a:p>
          <a:p>
            <a:pPr marL="514350" indent="-514350" eaLnBrk="0" latinLnBrk="0" hangingPunct="0">
              <a:lnSpc>
                <a:spcPct val="120000"/>
              </a:lnSpc>
              <a:buFont typeface="Arial" panose="020B0604020202020204" pitchFamily="34" charset="0"/>
              <a:buChar char="•"/>
            </a:pPr>
            <a:r>
              <a:rPr lang="en-GB" altLang="ko-KR" sz="2500" b="1" dirty="0" smtClean="0">
                <a:solidFill>
                  <a:prstClr val="black"/>
                </a:solidFill>
                <a:cs typeface="Arial" panose="020B0604020202020204" pitchFamily="34" charset="0"/>
              </a:rPr>
              <a:t>Collaboration with PPPL</a:t>
            </a:r>
          </a:p>
          <a:p>
            <a:pPr marL="514350" indent="-514350" eaLnBrk="0" latinLnBrk="0" hangingPunct="0">
              <a:lnSpc>
                <a:spcPct val="120000"/>
              </a:lnSpc>
              <a:buFont typeface="Arial" panose="020B0604020202020204" pitchFamily="34" charset="0"/>
              <a:buChar char="•"/>
            </a:pPr>
            <a:r>
              <a:rPr lang="en-GB" altLang="ko-KR" sz="2500" b="1" dirty="0" smtClean="0">
                <a:solidFill>
                  <a:prstClr val="black"/>
                </a:solidFill>
                <a:cs typeface="Arial" panose="020B0604020202020204" pitchFamily="34" charset="0"/>
              </a:rPr>
              <a:t>Summary and Future Work</a:t>
            </a:r>
            <a:endParaRPr lang="en-GB" altLang="ko-KR" sz="2500" b="1" dirty="0">
              <a:solidFill>
                <a:prstClr val="black"/>
              </a:solidFill>
              <a:cs typeface="Arial" panose="020B0604020202020204" pitchFamily="34" charset="0"/>
            </a:endParaRPr>
          </a:p>
        </p:txBody>
      </p:sp>
      <p:sp>
        <p:nvSpPr>
          <p:cNvPr id="21" name="바닥글 개체 틀 20"/>
          <p:cNvSpPr>
            <a:spLocks noGrp="1"/>
          </p:cNvSpPr>
          <p:nvPr>
            <p:ph type="ftr" sz="quarter" idx="11"/>
          </p:nvPr>
        </p:nvSpPr>
        <p:spPr>
          <a:xfrm>
            <a:off x="5225216" y="6379152"/>
            <a:ext cx="5744619" cy="365125"/>
          </a:xfrm>
        </p:spPr>
        <p:txBody>
          <a:bodyPr/>
          <a:lstStyle/>
          <a:p>
            <a:pPr algn="r">
              <a:defRPr/>
            </a:pPr>
            <a:r>
              <a:rPr lang="en-US" altLang="ko-KR" dirty="0"/>
              <a:t>Page</a:t>
            </a:r>
            <a:endParaRPr lang="ko-KR" altLang="en-US" dirty="0"/>
          </a:p>
        </p:txBody>
      </p:sp>
      <p:sp>
        <p:nvSpPr>
          <p:cNvPr id="22" name="슬라이드 번호 개체 틀 21"/>
          <p:cNvSpPr>
            <a:spLocks noGrp="1"/>
          </p:cNvSpPr>
          <p:nvPr>
            <p:ph type="sldNum" sz="quarter" idx="4294967295"/>
          </p:nvPr>
        </p:nvSpPr>
        <p:spPr>
          <a:xfrm>
            <a:off x="10831091" y="6379152"/>
            <a:ext cx="504056" cy="365125"/>
          </a:xfrm>
          <a:prstGeom prst="rect">
            <a:avLst/>
          </a:prstGeom>
        </p:spPr>
        <p:txBody>
          <a:bodyPr/>
          <a:lstStyle/>
          <a:p>
            <a:pPr algn="l">
              <a:defRPr/>
            </a:pPr>
            <a:fld id="{E5C5AA68-BED8-45D9-9F37-CCAE54737930}" type="slidenum">
              <a:rPr lang="ko-KR" altLang="en-US"/>
              <a:pPr algn="l">
                <a:defRPr/>
              </a:pPr>
              <a:t>2</a:t>
            </a:fld>
            <a:endParaRPr lang="ko-KR" altLang="en-US" dirty="0"/>
          </a:p>
        </p:txBody>
      </p:sp>
      <p:pic>
        <p:nvPicPr>
          <p:cNvPr id="17" name="그림 16"/>
          <p:cNvPicPr>
            <a:picLocks noChangeAspect="1"/>
          </p:cNvPicPr>
          <p:nvPr/>
        </p:nvPicPr>
        <p:blipFill rotWithShape="1">
          <a:blip r:embed="rId4"/>
          <a:srcRect l="19894" t="13616" r="18062" b="23043"/>
          <a:stretch/>
        </p:blipFill>
        <p:spPr>
          <a:xfrm>
            <a:off x="11335154" y="6282059"/>
            <a:ext cx="734113" cy="462220"/>
          </a:xfrm>
          <a:prstGeom prst="rect">
            <a:avLst/>
          </a:prstGeom>
        </p:spPr>
      </p:pic>
      <p:sp>
        <p:nvSpPr>
          <p:cNvPr id="8" name="TextBox 7">
            <a:extLst>
              <a:ext uri="{FF2B5EF4-FFF2-40B4-BE49-F238E27FC236}">
                <a16:creationId xmlns="" xmlns:a16="http://schemas.microsoft.com/office/drawing/2014/main" id="{CDB73DB1-48E4-41F5-A98F-00E79605A435}"/>
              </a:ext>
            </a:extLst>
          </p:cNvPr>
          <p:cNvSpPr txBox="1"/>
          <p:nvPr/>
        </p:nvSpPr>
        <p:spPr>
          <a:xfrm>
            <a:off x="479425" y="115888"/>
            <a:ext cx="2339102" cy="646331"/>
          </a:xfrm>
          <a:prstGeom prst="rect">
            <a:avLst/>
          </a:prstGeom>
          <a:noFill/>
        </p:spPr>
        <p:txBody>
          <a:bodyPr wrap="none">
            <a:spAutoFit/>
          </a:bodyPr>
          <a:lstStyle/>
          <a:p>
            <a:pPr eaLnBrk="1" latinLnBrk="1" hangingPunct="1">
              <a:defRPr/>
            </a:pPr>
            <a:r>
              <a:rPr lang="en-US" altLang="ko-KR" sz="3600" b="1" spc="-150" dirty="0" smtClean="0">
                <a:solidFill>
                  <a:srgbClr val="FF8D3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Contents</a:t>
            </a:r>
            <a:endParaRPr lang="ko-KR" altLang="en-US" sz="3600" b="1" dirty="0">
              <a:solidFill>
                <a:srgbClr val="FF8D3E"/>
              </a:solidFill>
              <a:effectLst>
                <a:outerShdw blurRad="38100" dist="38100" dir="2700000" algn="tl">
                  <a:srgbClr val="000000">
                    <a:alpha val="43137"/>
                  </a:srgbClr>
                </a:outerShdw>
              </a:effectLst>
              <a:latin typeface="Verdana" panose="020B0604030504040204" pitchFamily="34" charset="0"/>
              <a:ea typeface="+mn-ea"/>
            </a:endParaRPr>
          </a:p>
        </p:txBody>
      </p:sp>
      <p:sp>
        <p:nvSpPr>
          <p:cNvPr id="2" name="TextBox 1"/>
          <p:cNvSpPr txBox="1"/>
          <p:nvPr/>
        </p:nvSpPr>
        <p:spPr>
          <a:xfrm>
            <a:off x="8544272" y="379261"/>
            <a:ext cx="3505447" cy="369332"/>
          </a:xfrm>
          <a:prstGeom prst="rect">
            <a:avLst/>
          </a:prstGeom>
          <a:noFill/>
        </p:spPr>
        <p:txBody>
          <a:bodyPr wrap="none" rtlCol="0">
            <a:spAutoFit/>
          </a:bodyPr>
          <a:lstStyle/>
          <a:p>
            <a:r>
              <a:rPr lang="en-GB" dirty="0" smtClean="0"/>
              <a:t>Yong-Su Na et al, NF in press (2020)</a:t>
            </a:r>
            <a:endParaRPr lang="en-GB" dirty="0"/>
          </a:p>
        </p:txBody>
      </p:sp>
    </p:spTree>
    <p:extLst>
      <p:ext uri="{BB962C8B-B14F-4D97-AF65-F5344CB8AC3E}">
        <p14:creationId xmlns:p14="http://schemas.microsoft.com/office/powerpoint/2010/main" val="29679738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바닥글 개체 틀 20">
            <a:extLst>
              <a:ext uri="{FF2B5EF4-FFF2-40B4-BE49-F238E27FC236}">
                <a16:creationId xmlns="" xmlns:a16="http://schemas.microsoft.com/office/drawing/2014/main" id="{115B976C-C6E2-4861-BE85-C12C0387F34A}"/>
              </a:ext>
            </a:extLst>
          </p:cNvPr>
          <p:cNvSpPr>
            <a:spLocks noGrp="1"/>
          </p:cNvSpPr>
          <p:nvPr>
            <p:ph type="ftr" sz="quarter" idx="10"/>
          </p:nvPr>
        </p:nvSpPr>
        <p:spPr/>
        <p:txBody>
          <a:bodyPr/>
          <a:lstStyle/>
          <a:p>
            <a:pPr>
              <a:defRPr/>
            </a:pPr>
            <a:r>
              <a:rPr lang="en-US" altLang="ko-KR" dirty="0"/>
              <a:t>Page</a:t>
            </a:r>
            <a:endParaRPr lang="ko-KR" altLang="en-US" dirty="0"/>
          </a:p>
        </p:txBody>
      </p:sp>
      <p:sp>
        <p:nvSpPr>
          <p:cNvPr id="22" name="슬라이드 번호 개체 틀 21">
            <a:extLst>
              <a:ext uri="{FF2B5EF4-FFF2-40B4-BE49-F238E27FC236}">
                <a16:creationId xmlns="" xmlns:a16="http://schemas.microsoft.com/office/drawing/2014/main" id="{F019CEDB-1437-4FF7-8686-7A7AF4A7FC98}"/>
              </a:ext>
            </a:extLst>
          </p:cNvPr>
          <p:cNvSpPr>
            <a:spLocks noGrp="1"/>
          </p:cNvSpPr>
          <p:nvPr>
            <p:ph type="sldNum" sz="quarter" idx="11"/>
          </p:nvPr>
        </p:nvSpPr>
        <p:spPr>
          <a:xfrm>
            <a:off x="10831513" y="6378575"/>
            <a:ext cx="503237" cy="365125"/>
          </a:xfrm>
        </p:spPr>
        <p:txBody>
          <a:bodyPr/>
          <a:lstStyle/>
          <a:p>
            <a:pPr>
              <a:defRPr/>
            </a:pPr>
            <a:fld id="{ECD8DD9D-D799-45B6-9582-BC457B6CE3F5}" type="slidenum">
              <a:rPr lang="ko-KR" altLang="en-US"/>
              <a:pPr>
                <a:defRPr/>
              </a:pPr>
              <a:t>20</a:t>
            </a:fld>
            <a:endParaRPr lang="ko-KR" altLang="en-US" dirty="0"/>
          </a:p>
        </p:txBody>
      </p:sp>
      <p:pic>
        <p:nvPicPr>
          <p:cNvPr id="13316" name="그림 16">
            <a:extLst>
              <a:ext uri="{FF2B5EF4-FFF2-40B4-BE49-F238E27FC236}">
                <a16:creationId xmlns="" xmlns:a16="http://schemas.microsoft.com/office/drawing/2014/main" id="{790044DB-C572-4C32-B407-2D8437ACEE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19894" t="13615" r="18062" b="23042"/>
          <a:stretch>
            <a:fillRect/>
          </a:stretch>
        </p:blipFill>
        <p:spPr bwMode="auto">
          <a:xfrm>
            <a:off x="11334750" y="6281738"/>
            <a:ext cx="735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그림 3">
            <a:extLst>
              <a:ext uri="{FF2B5EF4-FFF2-40B4-BE49-F238E27FC236}">
                <a16:creationId xmlns="" xmlns:a16="http://schemas.microsoft.com/office/drawing/2014/main" id="{9EE5C32F-7B5C-49A9-9695-165452318B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 xmlns:a16="http://schemas.microsoft.com/office/drawing/2014/main" id="{CDB73DB1-48E4-41F5-A98F-00E79605A435}"/>
              </a:ext>
            </a:extLst>
          </p:cNvPr>
          <p:cNvSpPr txBox="1"/>
          <p:nvPr/>
        </p:nvSpPr>
        <p:spPr>
          <a:xfrm>
            <a:off x="191344" y="115888"/>
            <a:ext cx="11977959" cy="553998"/>
          </a:xfrm>
          <a:prstGeom prst="rect">
            <a:avLst/>
          </a:prstGeom>
          <a:noFill/>
        </p:spPr>
        <p:txBody>
          <a:bodyPr wrap="none">
            <a:spAutoFit/>
          </a:bodyPr>
          <a:lstStyle/>
          <a:p>
            <a:pPr>
              <a:defRPr/>
            </a:pPr>
            <a:r>
              <a:rPr lang="en-US" altLang="ko-KR" sz="3000" b="1" spc="-150" dirty="0" smtClean="0">
                <a:solidFill>
                  <a:srgbClr val="FF8D3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Characteristics of Plasma </a:t>
            </a:r>
            <a:r>
              <a:rPr lang="en-US" altLang="ko-KR" sz="3000" b="1" spc="-150" dirty="0">
                <a:solidFill>
                  <a:srgbClr val="FF8D3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P</a:t>
            </a:r>
            <a:r>
              <a:rPr lang="en-US" altLang="ko-KR" sz="3000" b="1" spc="-150" dirty="0" smtClean="0">
                <a:solidFill>
                  <a:srgbClr val="FF8D3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erformance w.r.t. MHD Activities</a:t>
            </a:r>
            <a:endParaRPr lang="ko-KR" altLang="en-US" sz="3000" b="1" dirty="0">
              <a:solidFill>
                <a:srgbClr val="FF8D3E"/>
              </a:solidFill>
              <a:effectLst>
                <a:outerShdw blurRad="38100" dist="38100" dir="2700000" algn="tl">
                  <a:srgbClr val="000000">
                    <a:alpha val="43137"/>
                  </a:srgbClr>
                </a:outerShdw>
              </a:effectLst>
              <a:latin typeface="Verdana" panose="020B0604030504040204" pitchFamily="34" charset="0"/>
            </a:endParaRPr>
          </a:p>
        </p:txBody>
      </p:sp>
      <p:graphicFrame>
        <p:nvGraphicFramePr>
          <p:cNvPr id="4" name="개체 3"/>
          <p:cNvGraphicFramePr>
            <a:graphicFrameLocks noChangeAspect="1"/>
          </p:cNvGraphicFramePr>
          <p:nvPr>
            <p:extLst>
              <p:ext uri="{D42A27DB-BD31-4B8C-83A1-F6EECF244321}">
                <p14:modId xmlns:p14="http://schemas.microsoft.com/office/powerpoint/2010/main" val="4006838009"/>
              </p:ext>
            </p:extLst>
          </p:nvPr>
        </p:nvGraphicFramePr>
        <p:xfrm>
          <a:off x="-96688" y="713766"/>
          <a:ext cx="4691291" cy="3270992"/>
        </p:xfrm>
        <a:graphic>
          <a:graphicData uri="http://schemas.openxmlformats.org/presentationml/2006/ole">
            <mc:AlternateContent xmlns:mc="http://schemas.openxmlformats.org/markup-compatibility/2006">
              <mc:Choice xmlns:v="urn:schemas-microsoft-com:vml" Requires="v">
                <p:oleObj spid="_x0000_s118238" name="Graph" r:id="rId6" imgW="4157472" imgH="2904134" progId="Origin50.Graph">
                  <p:embed/>
                </p:oleObj>
              </mc:Choice>
              <mc:Fallback>
                <p:oleObj name="Graph" r:id="rId6" imgW="4157472" imgH="2904134" progId="Origin50.Graph">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688" y="713766"/>
                        <a:ext cx="4691291" cy="3270992"/>
                      </a:xfrm>
                      <a:prstGeom prst="rect">
                        <a:avLst/>
                      </a:prstGeom>
                      <a:noFill/>
                    </p:spPr>
                  </p:pic>
                </p:oleObj>
              </mc:Fallback>
            </mc:AlternateContent>
          </a:graphicData>
        </a:graphic>
      </p:graphicFrame>
      <p:sp>
        <p:nvSpPr>
          <p:cNvPr id="50" name="TextBox 49">
            <a:extLst>
              <a:ext uri="{FF2B5EF4-FFF2-40B4-BE49-F238E27FC236}">
                <a16:creationId xmlns="" xmlns:a16="http://schemas.microsoft.com/office/drawing/2014/main" id="{47297DEE-9985-4BBE-A150-44DC8EBB05A1}"/>
              </a:ext>
            </a:extLst>
          </p:cNvPr>
          <p:cNvSpPr txBox="1"/>
          <p:nvPr/>
        </p:nvSpPr>
        <p:spPr>
          <a:xfrm>
            <a:off x="4151783" y="1095686"/>
            <a:ext cx="7848873" cy="830997"/>
          </a:xfrm>
          <a:prstGeom prst="rect">
            <a:avLst/>
          </a:prstGeom>
          <a:noFill/>
        </p:spPr>
        <p:txBody>
          <a:bodyPr wrap="square" rtlCol="0">
            <a:spAutoFit/>
          </a:bodyPr>
          <a:lstStyle/>
          <a:p>
            <a:pPr marL="342900" indent="-342900">
              <a:lnSpc>
                <a:spcPct val="120000"/>
              </a:lnSpc>
              <a:buFont typeface="Arial" panose="020B0604020202020204" pitchFamily="34" charset="0"/>
              <a:buChar char="•"/>
            </a:pPr>
            <a:r>
              <a:rPr lang="en-US" altLang="ko-KR" sz="2000" b="1" dirty="0" smtClean="0">
                <a:latin typeface="맑은 고딕" panose="020B0503020000020004" pitchFamily="50" charset="-127"/>
                <a:ea typeface="맑은 고딕" panose="020B0503020000020004" pitchFamily="50" charset="-127"/>
              </a:rPr>
              <a:t>n=1 FB and n=2 mode are the main instabilities observed in KSTAR hybrid scenarios.</a:t>
            </a:r>
          </a:p>
        </p:txBody>
      </p:sp>
      <mc:AlternateContent xmlns:mc="http://schemas.openxmlformats.org/markup-compatibility/2006" xmlns:a14="http://schemas.microsoft.com/office/drawing/2010/main">
        <mc:Choice Requires="a14">
          <p:graphicFrame>
            <p:nvGraphicFramePr>
              <p:cNvPr id="10" name="표 9"/>
              <p:cNvGraphicFramePr>
                <a:graphicFrameLocks noGrp="1"/>
              </p:cNvGraphicFramePr>
              <p:nvPr>
                <p:extLst>
                  <p:ext uri="{D42A27DB-BD31-4B8C-83A1-F6EECF244321}">
                    <p14:modId xmlns:p14="http://schemas.microsoft.com/office/powerpoint/2010/main" val="1043886982"/>
                  </p:ext>
                </p:extLst>
              </p:nvPr>
            </p:nvGraphicFramePr>
            <p:xfrm>
              <a:off x="4594603" y="2440258"/>
              <a:ext cx="7325238" cy="1149064"/>
            </p:xfrm>
            <a:graphic>
              <a:graphicData uri="http://schemas.openxmlformats.org/drawingml/2006/table">
                <a:tbl>
                  <a:tblPr firstRow="1" bandRow="1">
                    <a:tableStyleId>{5C22544A-7EE6-4342-B048-85BDC9FD1C3A}</a:tableStyleId>
                  </a:tblPr>
                  <a:tblGrid>
                    <a:gridCol w="2441746">
                      <a:extLst>
                        <a:ext uri="{9D8B030D-6E8A-4147-A177-3AD203B41FA5}">
                          <a16:colId xmlns="" xmlns:a16="http://schemas.microsoft.com/office/drawing/2014/main" val="2673252935"/>
                        </a:ext>
                      </a:extLst>
                    </a:gridCol>
                    <a:gridCol w="2441746">
                      <a:extLst>
                        <a:ext uri="{9D8B030D-6E8A-4147-A177-3AD203B41FA5}">
                          <a16:colId xmlns="" xmlns:a16="http://schemas.microsoft.com/office/drawing/2014/main" val="3496535890"/>
                        </a:ext>
                      </a:extLst>
                    </a:gridCol>
                    <a:gridCol w="2441746">
                      <a:extLst>
                        <a:ext uri="{9D8B030D-6E8A-4147-A177-3AD203B41FA5}">
                          <a16:colId xmlns="" xmlns:a16="http://schemas.microsoft.com/office/drawing/2014/main" val="3407644660"/>
                        </a:ext>
                      </a:extLst>
                    </a:gridCol>
                  </a:tblGrid>
                  <a:tr h="486752">
                    <a:tc>
                      <a:txBody>
                        <a:bodyPr/>
                        <a:lstStyle/>
                        <a:p>
                          <a:pPr algn="ctr" latinLnBrk="1"/>
                          <a:r>
                            <a:rPr lang="en-US" altLang="ko-KR" dirty="0" smtClean="0"/>
                            <a:t>Low</a:t>
                          </a:r>
                          <a:r>
                            <a:rPr lang="en-US" altLang="ko-KR" baseline="0" dirty="0" smtClean="0"/>
                            <a:t> </a:t>
                          </a:r>
                          <a14:m>
                            <m:oMath xmlns:m="http://schemas.openxmlformats.org/officeDocument/2006/math">
                              <m:sSub>
                                <m:sSubPr>
                                  <m:ctrlPr>
                                    <a:rPr lang="en-US" altLang="ko-KR" sz="1800" b="1" i="1" smtClean="0">
                                      <a:latin typeface="Cambria Math"/>
                                      <a:ea typeface="+mn-ea"/>
                                    </a:rPr>
                                  </m:ctrlPr>
                                </m:sSubPr>
                                <m:e>
                                  <m:r>
                                    <a:rPr lang="en-US" altLang="ko-KR" sz="1800" b="1" i="1" smtClean="0">
                                      <a:latin typeface="Cambria Math" panose="02040503050406030204" pitchFamily="18" charset="0"/>
                                      <a:ea typeface="+mn-ea"/>
                                    </a:rPr>
                                    <m:t>𝒒</m:t>
                                  </m:r>
                                </m:e>
                                <m:sub>
                                  <m:r>
                                    <a:rPr lang="en-US" altLang="ko-KR" sz="1800" b="1" i="1" smtClean="0">
                                      <a:latin typeface="Cambria Math" panose="02040503050406030204" pitchFamily="18" charset="0"/>
                                      <a:ea typeface="+mn-ea"/>
                                    </a:rPr>
                                    <m:t>𝟗𝟓</m:t>
                                  </m:r>
                                </m:sub>
                              </m:sSub>
                            </m:oMath>
                          </a14:m>
                          <a:endParaRPr lang="ko-KR" altLang="en-US" dirty="0"/>
                        </a:p>
                      </a:txBody>
                      <a:tcPr anchor="ctr"/>
                    </a:tc>
                    <a:tc>
                      <a:txBody>
                        <a:bodyPr/>
                        <a:lstStyle/>
                        <a:p>
                          <a:pPr algn="ctr" latinLnBrk="1"/>
                          <a:r>
                            <a:rPr lang="en-US" altLang="ko-KR" sz="1800" b="1" dirty="0" smtClean="0">
                              <a:latin typeface="맑은 고딕" panose="020B0503020000020004" pitchFamily="50" charset="-127"/>
                              <a:ea typeface="+mn-ea"/>
                            </a:rPr>
                            <a:t>Intermediate </a:t>
                          </a:r>
                          <a14:m>
                            <m:oMath xmlns:m="http://schemas.openxmlformats.org/officeDocument/2006/math">
                              <m:sSub>
                                <m:sSubPr>
                                  <m:ctrlPr>
                                    <a:rPr lang="en-US" altLang="ko-KR" sz="1800" b="1" i="1">
                                      <a:latin typeface="Cambria Math"/>
                                    </a:rPr>
                                  </m:ctrlPr>
                                </m:sSubPr>
                                <m:e>
                                  <m:r>
                                    <a:rPr lang="en-US" altLang="ko-KR" sz="1800" b="1" i="1">
                                      <a:latin typeface="Cambria Math" panose="02040503050406030204" pitchFamily="18" charset="0"/>
                                    </a:rPr>
                                    <m:t>𝒒</m:t>
                                  </m:r>
                                </m:e>
                                <m:sub>
                                  <m:r>
                                    <a:rPr lang="en-US" altLang="ko-KR" sz="1800" b="1" i="1">
                                      <a:latin typeface="Cambria Math" panose="02040503050406030204" pitchFamily="18" charset="0"/>
                                    </a:rPr>
                                    <m:t>𝟗𝟓</m:t>
                                  </m:r>
                                </m:sub>
                              </m:sSub>
                            </m:oMath>
                          </a14:m>
                          <a:endParaRPr lang="ko-KR" altLang="en-US" dirty="0"/>
                        </a:p>
                      </a:txBody>
                      <a:tcPr anchor="ctr"/>
                    </a:tc>
                    <a:tc>
                      <a:txBody>
                        <a:bodyPr/>
                        <a:lstStyle/>
                        <a:p>
                          <a:pPr algn="ctr" latinLnBrk="1"/>
                          <a:r>
                            <a:rPr lang="en-US" altLang="ko-KR" sz="1800" b="1" dirty="0" smtClean="0">
                              <a:latin typeface="맑은 고딕" panose="020B0503020000020004" pitchFamily="50" charset="-127"/>
                              <a:ea typeface="+mn-ea"/>
                            </a:rPr>
                            <a:t>High </a:t>
                          </a:r>
                          <a14:m>
                            <m:oMath xmlns:m="http://schemas.openxmlformats.org/officeDocument/2006/math">
                              <m:sSub>
                                <m:sSubPr>
                                  <m:ctrlPr>
                                    <a:rPr lang="en-US" altLang="ko-KR" sz="1800" b="1" i="1">
                                      <a:latin typeface="Cambria Math"/>
                                    </a:rPr>
                                  </m:ctrlPr>
                                </m:sSubPr>
                                <m:e>
                                  <m:r>
                                    <a:rPr lang="en-US" altLang="ko-KR" sz="1800" b="1" i="1">
                                      <a:latin typeface="Cambria Math" panose="02040503050406030204" pitchFamily="18" charset="0"/>
                                    </a:rPr>
                                    <m:t>𝒒</m:t>
                                  </m:r>
                                </m:e>
                                <m:sub>
                                  <m:r>
                                    <a:rPr lang="en-US" altLang="ko-KR" sz="1800" b="1" i="1">
                                      <a:latin typeface="Cambria Math" panose="02040503050406030204" pitchFamily="18" charset="0"/>
                                    </a:rPr>
                                    <m:t>𝟗𝟓</m:t>
                                  </m:r>
                                </m:sub>
                              </m:sSub>
                            </m:oMath>
                          </a14:m>
                          <a:endParaRPr lang="ko-KR" altLang="en-US" dirty="0"/>
                        </a:p>
                      </a:txBody>
                      <a:tcPr anchor="ctr"/>
                    </a:tc>
                    <a:extLst>
                      <a:ext uri="{0D108BD9-81ED-4DB2-BD59-A6C34878D82A}">
                        <a16:rowId xmlns="" xmlns:a16="http://schemas.microsoft.com/office/drawing/2014/main" val="1083702501"/>
                      </a:ext>
                    </a:extLst>
                  </a:tr>
                  <a:tr h="662312">
                    <a:tc>
                      <a:txBody>
                        <a:bodyPr/>
                        <a:lstStyle/>
                        <a:p>
                          <a:pPr latinLnBrk="1"/>
                          <a:r>
                            <a:rPr lang="en-US" altLang="ko-KR" sz="1800" b="1" dirty="0" smtClean="0">
                              <a:latin typeface="맑은 고딕" panose="020B0503020000020004" pitchFamily="50" charset="-127"/>
                              <a:ea typeface="+mn-ea"/>
                            </a:rPr>
                            <a:t>FB w/ n=3 mode</a:t>
                          </a:r>
                        </a:p>
                        <a:p>
                          <a:pPr latinLnBrk="1"/>
                          <a:r>
                            <a:rPr lang="en-US" altLang="ko-KR" sz="1800" b="1" dirty="0" smtClean="0">
                              <a:latin typeface="맑은 고딕" panose="020B0503020000020004" pitchFamily="50" charset="-127"/>
                              <a:ea typeface="+mn-ea"/>
                            </a:rPr>
                            <a:t>or n=1 kink</a:t>
                          </a:r>
                          <a:endParaRPr lang="ko-KR" altLang="en-US" dirty="0"/>
                        </a:p>
                      </a:txBody>
                      <a:tcPr anchor="ctr"/>
                    </a:tc>
                    <a:tc>
                      <a:txBody>
                        <a:bodyPr/>
                        <a:lstStyle/>
                        <a:p>
                          <a:pPr latinLnBrk="1"/>
                          <a:r>
                            <a:rPr lang="en-US" altLang="ko-KR" sz="1800" b="1" dirty="0" smtClean="0">
                              <a:latin typeface="맑은 고딕" panose="020B0503020000020004" pitchFamily="50" charset="-127"/>
                              <a:ea typeface="+mn-ea"/>
                            </a:rPr>
                            <a:t>n=2 mode (NTM)</a:t>
                          </a:r>
                          <a:endParaRPr lang="ko-KR" altLang="en-US" dirty="0"/>
                        </a:p>
                      </a:txBody>
                      <a:tcPr anchor="ctr"/>
                    </a:tc>
                    <a:tc>
                      <a:txBody>
                        <a:bodyPr/>
                        <a:lstStyle/>
                        <a:p>
                          <a:pPr latinLnBrk="1"/>
                          <a:r>
                            <a:rPr lang="en-US" altLang="ko-KR" sz="1800" b="1" dirty="0" smtClean="0">
                              <a:latin typeface="맑은 고딕" panose="020B0503020000020004" pitchFamily="50" charset="-127"/>
                              <a:ea typeface="+mn-ea"/>
                            </a:rPr>
                            <a:t>FB dominated</a:t>
                          </a:r>
                          <a:endParaRPr lang="ko-KR" altLang="en-US" dirty="0"/>
                        </a:p>
                      </a:txBody>
                      <a:tcPr anchor="ctr"/>
                    </a:tc>
                    <a:extLst>
                      <a:ext uri="{0D108BD9-81ED-4DB2-BD59-A6C34878D82A}">
                        <a16:rowId xmlns="" xmlns:a16="http://schemas.microsoft.com/office/drawing/2014/main" val="3900351689"/>
                      </a:ext>
                    </a:extLst>
                  </a:tr>
                </a:tbl>
              </a:graphicData>
            </a:graphic>
          </p:graphicFrame>
        </mc:Choice>
        <mc:Fallback xmlns="">
          <p:graphicFrame>
            <p:nvGraphicFramePr>
              <p:cNvPr id="10" name="표 9"/>
              <p:cNvGraphicFramePr>
                <a:graphicFrameLocks noGrp="1"/>
              </p:cNvGraphicFramePr>
              <p:nvPr>
                <p:extLst>
                  <p:ext uri="{D42A27DB-BD31-4B8C-83A1-F6EECF244321}">
                    <p14:modId xmlns:p14="http://schemas.microsoft.com/office/powerpoint/2010/main" val="1043886982"/>
                  </p:ext>
                </p:extLst>
              </p:nvPr>
            </p:nvGraphicFramePr>
            <p:xfrm>
              <a:off x="4594603" y="2440258"/>
              <a:ext cx="7325238" cy="1149064"/>
            </p:xfrm>
            <a:graphic>
              <a:graphicData uri="http://schemas.openxmlformats.org/drawingml/2006/table">
                <a:tbl>
                  <a:tblPr firstRow="1" bandRow="1">
                    <a:tableStyleId>{5C22544A-7EE6-4342-B048-85BDC9FD1C3A}</a:tableStyleId>
                  </a:tblPr>
                  <a:tblGrid>
                    <a:gridCol w="2441746">
                      <a:extLst>
                        <a:ext uri="{9D8B030D-6E8A-4147-A177-3AD203B41FA5}">
                          <a16:colId xmlns:a16="http://schemas.microsoft.com/office/drawing/2014/main" xmlns:a14="http://schemas.microsoft.com/office/drawing/2010/main" xmlns="" val="2673252935"/>
                        </a:ext>
                      </a:extLst>
                    </a:gridCol>
                    <a:gridCol w="2441746">
                      <a:extLst>
                        <a:ext uri="{9D8B030D-6E8A-4147-A177-3AD203B41FA5}">
                          <a16:colId xmlns:a16="http://schemas.microsoft.com/office/drawing/2014/main" xmlns:a14="http://schemas.microsoft.com/office/drawing/2010/main" xmlns="" val="3496535890"/>
                        </a:ext>
                      </a:extLst>
                    </a:gridCol>
                    <a:gridCol w="2441746">
                      <a:extLst>
                        <a:ext uri="{9D8B030D-6E8A-4147-A177-3AD203B41FA5}">
                          <a16:colId xmlns:a16="http://schemas.microsoft.com/office/drawing/2014/main" xmlns:a14="http://schemas.microsoft.com/office/drawing/2010/main" xmlns="" val="3407644660"/>
                        </a:ext>
                      </a:extLst>
                    </a:gridCol>
                  </a:tblGrid>
                  <a:tr h="486752">
                    <a:tc>
                      <a:txBody>
                        <a:bodyPr/>
                        <a:lstStyle/>
                        <a:p>
                          <a:endParaRPr lang="en-US"/>
                        </a:p>
                      </a:txBody>
                      <a:tcPr anchor="ctr">
                        <a:blipFill rotWithShape="0">
                          <a:blip r:embed="rId8"/>
                          <a:stretch>
                            <a:fillRect l="-249" t="-1250" r="-200998" b="-151250"/>
                          </a:stretch>
                        </a:blipFill>
                      </a:tcPr>
                    </a:tc>
                    <a:tc>
                      <a:txBody>
                        <a:bodyPr/>
                        <a:lstStyle/>
                        <a:p>
                          <a:endParaRPr lang="en-US"/>
                        </a:p>
                      </a:txBody>
                      <a:tcPr anchor="ctr">
                        <a:blipFill rotWithShape="0">
                          <a:blip r:embed="rId8"/>
                          <a:stretch>
                            <a:fillRect l="-100249" t="-1250" r="-100998" b="-151250"/>
                          </a:stretch>
                        </a:blipFill>
                      </a:tcPr>
                    </a:tc>
                    <a:tc>
                      <a:txBody>
                        <a:bodyPr/>
                        <a:lstStyle/>
                        <a:p>
                          <a:endParaRPr lang="en-US"/>
                        </a:p>
                      </a:txBody>
                      <a:tcPr anchor="ctr">
                        <a:blipFill rotWithShape="0">
                          <a:blip r:embed="rId8"/>
                          <a:stretch>
                            <a:fillRect l="-200249" t="-1250" r="-998" b="-151250"/>
                          </a:stretch>
                        </a:blipFill>
                      </a:tcPr>
                    </a:tc>
                    <a:extLst>
                      <a:ext uri="{0D108BD9-81ED-4DB2-BD59-A6C34878D82A}">
                        <a16:rowId xmlns:a16="http://schemas.microsoft.com/office/drawing/2014/main" xmlns:a14="http://schemas.microsoft.com/office/drawing/2010/main" xmlns="" val="1083702501"/>
                      </a:ext>
                    </a:extLst>
                  </a:tr>
                  <a:tr h="662312">
                    <a:tc>
                      <a:txBody>
                        <a:bodyPr/>
                        <a:lstStyle/>
                        <a:p>
                          <a:pPr latinLnBrk="1"/>
                          <a:r>
                            <a:rPr lang="en-US" altLang="ko-KR" sz="1800" b="1" dirty="0" smtClean="0">
                              <a:latin typeface="맑은 고딕" panose="020B0503020000020004" pitchFamily="50" charset="-127"/>
                              <a:ea typeface="+mn-ea"/>
                            </a:rPr>
                            <a:t>FB w/ n=3 mode</a:t>
                          </a:r>
                        </a:p>
                        <a:p>
                          <a:pPr latinLnBrk="1"/>
                          <a:r>
                            <a:rPr lang="en-US" altLang="ko-KR" sz="1800" b="1" dirty="0" smtClean="0">
                              <a:latin typeface="맑은 고딕" panose="020B0503020000020004" pitchFamily="50" charset="-127"/>
                              <a:ea typeface="+mn-ea"/>
                            </a:rPr>
                            <a:t>or n=1 kink</a:t>
                          </a:r>
                          <a:endParaRPr lang="ko-KR" altLang="en-US" dirty="0"/>
                        </a:p>
                      </a:txBody>
                      <a:tcPr anchor="ctr"/>
                    </a:tc>
                    <a:tc>
                      <a:txBody>
                        <a:bodyPr/>
                        <a:lstStyle/>
                        <a:p>
                          <a:pPr latinLnBrk="1"/>
                          <a:r>
                            <a:rPr lang="en-US" altLang="ko-KR" sz="1800" b="1" dirty="0" smtClean="0">
                              <a:latin typeface="맑은 고딕" panose="020B0503020000020004" pitchFamily="50" charset="-127"/>
                              <a:ea typeface="+mn-ea"/>
                            </a:rPr>
                            <a:t>n=2 mode (NTM)</a:t>
                          </a:r>
                          <a:endParaRPr lang="ko-KR" altLang="en-US" dirty="0"/>
                        </a:p>
                      </a:txBody>
                      <a:tcPr anchor="ctr"/>
                    </a:tc>
                    <a:tc>
                      <a:txBody>
                        <a:bodyPr/>
                        <a:lstStyle/>
                        <a:p>
                          <a:pPr latinLnBrk="1"/>
                          <a:r>
                            <a:rPr lang="en-US" altLang="ko-KR" sz="1800" b="1" dirty="0" smtClean="0">
                              <a:latin typeface="맑은 고딕" panose="020B0503020000020004" pitchFamily="50" charset="-127"/>
                              <a:ea typeface="+mn-ea"/>
                            </a:rPr>
                            <a:t>FB dominated</a:t>
                          </a:r>
                          <a:endParaRPr lang="ko-KR" altLang="en-US" dirty="0"/>
                        </a:p>
                      </a:txBody>
                      <a:tcPr anchor="ctr"/>
                    </a:tc>
                    <a:extLst>
                      <a:ext uri="{0D108BD9-81ED-4DB2-BD59-A6C34878D82A}">
                        <a16:rowId xmlns:a16="http://schemas.microsoft.com/office/drawing/2014/main" xmlns:a14="http://schemas.microsoft.com/office/drawing/2010/main" xmlns="" val="3900351689"/>
                      </a:ext>
                    </a:extLst>
                  </a:tr>
                </a:tbl>
              </a:graphicData>
            </a:graphic>
          </p:graphicFrame>
        </mc:Fallback>
      </mc:AlternateContent>
      <p:sp>
        <p:nvSpPr>
          <p:cNvPr id="11" name="직사각형 10"/>
          <p:cNvSpPr/>
          <p:nvPr/>
        </p:nvSpPr>
        <p:spPr>
          <a:xfrm>
            <a:off x="4151783" y="1988840"/>
            <a:ext cx="2642070" cy="425245"/>
          </a:xfrm>
          <a:prstGeom prst="rect">
            <a:avLst/>
          </a:prstGeom>
        </p:spPr>
        <p:txBody>
          <a:bodyPr wrap="none">
            <a:spAutoFit/>
          </a:bodyPr>
          <a:lstStyle/>
          <a:p>
            <a:pPr marL="342900" indent="-342900">
              <a:lnSpc>
                <a:spcPct val="120000"/>
              </a:lnSpc>
              <a:buFont typeface="Arial" panose="020B0604020202020204" pitchFamily="34" charset="0"/>
              <a:buChar char="•"/>
            </a:pPr>
            <a:r>
              <a:rPr lang="en-US" altLang="ko-KR" sz="2000" b="1" dirty="0">
                <a:latin typeface="맑은 고딕" panose="020B0503020000020004" pitchFamily="50" charset="-127"/>
              </a:rPr>
              <a:t>Dominant modes</a:t>
            </a:r>
            <a:endParaRPr lang="ko-KR" altLang="en-US" sz="2000" b="1" dirty="0">
              <a:latin typeface="맑은 고딕" panose="020B0503020000020004" pitchFamily="50" charset="-127"/>
            </a:endParaRPr>
          </a:p>
        </p:txBody>
      </p:sp>
      <p:grpSp>
        <p:nvGrpSpPr>
          <p:cNvPr id="8" name="그룹 7"/>
          <p:cNvGrpSpPr/>
          <p:nvPr/>
        </p:nvGrpSpPr>
        <p:grpSpPr>
          <a:xfrm>
            <a:off x="-96688" y="3542384"/>
            <a:ext cx="12136713" cy="3270992"/>
            <a:chOff x="-96688" y="3542384"/>
            <a:chExt cx="12136713" cy="3270992"/>
          </a:xfrm>
        </p:grpSpPr>
        <mc:AlternateContent xmlns:mc="http://schemas.openxmlformats.org/markup-compatibility/2006" xmlns:a14="http://schemas.microsoft.com/office/drawing/2010/main">
          <mc:Choice Requires="a14">
            <p:graphicFrame>
              <p:nvGraphicFramePr>
                <p:cNvPr id="9" name="개체 8"/>
                <p:cNvGraphicFramePr>
                  <a:graphicFrameLocks noChangeAspect="1"/>
                </p:cNvGraphicFramePr>
                <p:nvPr>
                  <p:extLst>
                    <p:ext uri="{D42A27DB-BD31-4B8C-83A1-F6EECF244321}">
                      <p14:modId xmlns:p14="http://schemas.microsoft.com/office/powerpoint/2010/main" val="1179691228"/>
                    </p:ext>
                  </p:extLst>
                </p:nvPr>
              </p:nvGraphicFramePr>
              <p:xfrm>
                <a:off x="-96688" y="3542384"/>
                <a:ext cx="4691291" cy="3270992"/>
              </p:xfrm>
              <a:graphic>
                <a:graphicData uri="http://schemas.openxmlformats.org/presentationml/2006/ole">
                  <mc:AlternateContent>
                    <mc:Choice xmlns:v="urn:schemas-microsoft-com:vml" Requires="v">
                      <p:oleObj spid="_x0000_s118239" name="Graph" r:id="rId9" imgW="4157472" imgH="2904134" progId="Origin50.Graph">
                        <p:embed/>
                      </p:oleObj>
                    </mc:Choice>
                    <mc:Fallback>
                      <p:oleObj name="Graph" r:id="rId9" imgW="4157472" imgH="2904134" progId="Origin50.Graph">
                        <p:embed/>
                        <p:pic>
                          <p:nvPicPr>
                            <p:cNvPr id="0" name="Object 5"/>
                            <p:cNvPicPr>
                              <a:picLocks noChangeAspect="1" noChangeArrowheads="1"/>
                            </p:cNvPicPr>
                            <p:nvPr/>
                          </p:nvPicPr>
                          <p:blipFill>
                            <a:blip r:embed="rId10">
                              <a:extLst>
                                <a:ext uri="{28A0092B-C50C-407E-A947-70E740481C1C}">
                                  <a14:useLocalDpi val="0"/>
                                </a:ext>
                              </a:extLst>
                            </a:blip>
                            <a:srcRect/>
                            <a:stretch>
                              <a:fillRect/>
                            </a:stretch>
                          </p:blipFill>
                          <p:spPr bwMode="auto">
                            <a:xfrm>
                              <a:off x="-96688" y="3542384"/>
                              <a:ext cx="4691291" cy="3270992"/>
                            </a:xfrm>
                            <a:prstGeom prst="rect">
                              <a:avLst/>
                            </a:prstGeom>
                            <a:noFill/>
                          </p:spPr>
                        </p:pic>
                      </p:oleObj>
                    </mc:Fallback>
                  </mc:AlternateContent>
                </a:graphicData>
              </a:graphic>
            </p:graphicFrame>
          </mc:Choice>
          <mc:Fallback xmlns="">
            <p:graphicFrame>
              <p:nvGraphicFramePr>
                <p:cNvPr id="9" name="개체 8"/>
                <p:cNvGraphicFramePr>
                  <a:graphicFrameLocks noChangeAspect="1"/>
                </p:cNvGraphicFramePr>
                <p:nvPr>
                  <p:extLst>
                    <p:ext uri="{D42A27DB-BD31-4B8C-83A1-F6EECF244321}">
                      <p14:modId xmlns:p14="http://schemas.microsoft.com/office/powerpoint/2010/main" val="1179691228"/>
                    </p:ext>
                  </p:extLst>
                </p:nvPr>
              </p:nvGraphicFramePr>
              <p:xfrm>
                <a:off x="-96688" y="3542384"/>
                <a:ext cx="4691291" cy="3270992"/>
              </p:xfrm>
              <a:graphic>
                <a:graphicData uri="http://schemas.openxmlformats.org/presentationml/2006/ole">
                  <mc:AlternateContent>
                    <mc:Choice xmlns:v="urn:schemas-microsoft-com:vml" Requires="v">
                      <p:oleObj spid="_x0000_s118230" name="Graph" r:id="rId11" imgW="4157472" imgH="2904134" progId="Origin50.Graph">
                        <p:embed/>
                      </p:oleObj>
                    </mc:Choice>
                    <mc:Fallback>
                      <p:oleObj name="Graph" r:id="rId11" imgW="4157472" imgH="2904134" progId="Origin50.Graph">
                        <p:embed/>
                        <p:pic>
                          <p:nvPicPr>
                            <p:cNvPr id="0"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6688" y="3542384"/>
                              <a:ext cx="4691291" cy="3270992"/>
                            </a:xfrm>
                            <a:prstGeom prst="rect">
                              <a:avLst/>
                            </a:prstGeom>
                            <a:noFill/>
                          </p:spPr>
                        </p:pic>
                      </p:oleObj>
                    </mc:Fallback>
                  </mc:AlternateContent>
                </a:graphicData>
              </a:graphic>
            </p:graphicFrame>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 xmlns:a16="http://schemas.microsoft.com/office/drawing/2014/main" id="{47297DEE-9985-4BBE-A150-44DC8EBB05A1}"/>
                    </a:ext>
                  </a:extLst>
                </p:cNvPr>
                <p:cNvSpPr txBox="1"/>
                <p:nvPr/>
              </p:nvSpPr>
              <p:spPr>
                <a:xfrm>
                  <a:off x="7719545" y="3802019"/>
                  <a:ext cx="4320480" cy="1600759"/>
                </a:xfrm>
                <a:prstGeom prst="rect">
                  <a:avLst/>
                </a:prstGeom>
                <a:noFill/>
              </p:spPr>
              <p:txBody>
                <a:bodyPr wrap="square" rtlCol="0">
                  <a:spAutoFit/>
                </a:bodyPr>
                <a:lstStyle/>
                <a:p>
                  <a:pPr marL="342900" indent="-342900">
                    <a:lnSpc>
                      <a:spcPct val="120000"/>
                    </a:lnSpc>
                    <a:buFont typeface="Arial" panose="020B0604020202020204" pitchFamily="34" charset="0"/>
                    <a:buChar char="•"/>
                  </a:pPr>
                  <a:r>
                    <a:rPr lang="en-US" altLang="ko-KR" sz="2000" b="1" dirty="0" smtClean="0">
                      <a:latin typeface="맑은 고딕" panose="020B0503020000020004" pitchFamily="50" charset="-127"/>
                      <a:ea typeface="맑은 고딕" panose="020B0503020000020004" pitchFamily="50" charset="-127"/>
                    </a:rPr>
                    <a:t>No clear trend of </a:t>
                  </a:r>
                  <a14:m>
                    <m:oMath xmlns:m="http://schemas.openxmlformats.org/officeDocument/2006/math">
                      <m:sSub>
                        <m:sSubPr>
                          <m:ctrlPr>
                            <a:rPr lang="en-US" altLang="ko-KR" sz="2000" b="1" i="1">
                              <a:latin typeface="Cambria Math"/>
                            </a:rPr>
                          </m:ctrlPr>
                        </m:sSubPr>
                        <m:e>
                          <m:r>
                            <a:rPr lang="ko-KR" altLang="en-US" sz="2000" b="1" i="1" smtClean="0">
                              <a:latin typeface="Cambria Math" panose="02040503050406030204" pitchFamily="18" charset="0"/>
                            </a:rPr>
                            <m:t>𝜷</m:t>
                          </m:r>
                        </m:e>
                        <m:sub>
                          <m:r>
                            <a:rPr lang="en-US" altLang="ko-KR" sz="2000" b="1" i="1" smtClean="0">
                              <a:latin typeface="Cambria Math" panose="02040503050406030204" pitchFamily="18" charset="0"/>
                            </a:rPr>
                            <m:t>𝑵</m:t>
                          </m:r>
                        </m:sub>
                      </m:sSub>
                      <m:sSub>
                        <m:sSubPr>
                          <m:ctrlPr>
                            <a:rPr lang="en-US" altLang="ko-KR" sz="2000" b="1" i="1" smtClean="0">
                              <a:latin typeface="Cambria Math"/>
                            </a:rPr>
                          </m:ctrlPr>
                        </m:sSubPr>
                        <m:e>
                          <m:r>
                            <a:rPr lang="en-US" altLang="ko-KR" sz="2000" b="1" i="1" smtClean="0">
                              <a:latin typeface="Cambria Math" panose="02040503050406030204" pitchFamily="18" charset="0"/>
                            </a:rPr>
                            <m:t>𝑯</m:t>
                          </m:r>
                        </m:e>
                        <m:sub>
                          <m:r>
                            <a:rPr lang="en-US" altLang="ko-KR" sz="2000" b="1" i="1" smtClean="0">
                              <a:latin typeface="Cambria Math" panose="02040503050406030204" pitchFamily="18" charset="0"/>
                            </a:rPr>
                            <m:t>𝟖𝟗</m:t>
                          </m:r>
                        </m:sub>
                      </m:sSub>
                    </m:oMath>
                  </a14:m>
                  <a:r>
                    <a:rPr lang="en-US" altLang="ko-KR" sz="2000" b="1" dirty="0" smtClean="0">
                      <a:latin typeface="맑은 고딕" panose="020B0503020000020004" pitchFamily="50" charset="-127"/>
                      <a:ea typeface="맑은 고딕" panose="020B0503020000020004" pitchFamily="50" charset="-127"/>
                    </a:rPr>
                    <a:t> vs </a:t>
                  </a:r>
                  <a14:m>
                    <m:oMath xmlns:m="http://schemas.openxmlformats.org/officeDocument/2006/math">
                      <m:bar>
                        <m:barPr>
                          <m:pos m:val="top"/>
                          <m:ctrlPr>
                            <a:rPr lang="en-US" altLang="ko-KR" sz="2000" b="1" i="1" smtClean="0">
                              <a:latin typeface="Cambria Math"/>
                              <a:ea typeface="맑은 고딕" panose="020B0503020000020004" pitchFamily="50" charset="-127"/>
                            </a:rPr>
                          </m:ctrlPr>
                        </m:barPr>
                        <m:e>
                          <m:sSub>
                            <m:sSubPr>
                              <m:ctrlPr>
                                <a:rPr lang="en-US" altLang="ko-KR" sz="2000" b="1" i="1" smtClean="0">
                                  <a:latin typeface="Cambria Math"/>
                                  <a:ea typeface="맑은 고딕" panose="020B0503020000020004" pitchFamily="50" charset="-127"/>
                                </a:rPr>
                              </m:ctrlPr>
                            </m:sSubPr>
                            <m:e>
                              <m:r>
                                <a:rPr lang="en-US" altLang="ko-KR" sz="2000" b="1" i="1" smtClean="0">
                                  <a:latin typeface="Cambria Math" panose="02040503050406030204" pitchFamily="18" charset="0"/>
                                  <a:ea typeface="맑은 고딕" panose="020B0503020000020004" pitchFamily="50" charset="-127"/>
                                </a:rPr>
                                <m:t>𝒏</m:t>
                              </m:r>
                            </m:e>
                            <m:sub>
                              <m:r>
                                <a:rPr lang="en-US" altLang="ko-KR" sz="2000" b="1" i="1" smtClean="0">
                                  <a:latin typeface="Cambria Math" panose="02040503050406030204" pitchFamily="18" charset="0"/>
                                  <a:ea typeface="맑은 고딕" panose="020B0503020000020004" pitchFamily="50" charset="-127"/>
                                </a:rPr>
                                <m:t>𝒆</m:t>
                              </m:r>
                            </m:sub>
                          </m:sSub>
                        </m:e>
                      </m:bar>
                    </m:oMath>
                  </a14:m>
                  <a:r>
                    <a:rPr lang="en-US" altLang="ko-KR" sz="2000" b="1" dirty="0" smtClean="0">
                      <a:latin typeface="맑은 고딕" panose="020B0503020000020004" pitchFamily="50" charset="-127"/>
                      <a:ea typeface="맑은 고딕" panose="020B0503020000020004" pitchFamily="50" charset="-127"/>
                    </a:rPr>
                    <a:t>.</a:t>
                  </a:r>
                </a:p>
                <a:p>
                  <a:pPr marL="342900" indent="-342900">
                    <a:lnSpc>
                      <a:spcPct val="120000"/>
                    </a:lnSpc>
                    <a:buFont typeface="Arial" panose="020B0604020202020204" pitchFamily="34" charset="0"/>
                    <a:buChar char="•"/>
                  </a:pPr>
                  <a:r>
                    <a:rPr lang="en-US" altLang="ko-KR" sz="2000" b="1" dirty="0" smtClean="0">
                      <a:latin typeface="맑은 고딕" panose="020B0503020000020004" pitchFamily="50" charset="-127"/>
                      <a:ea typeface="맑은 고딕" panose="020B0503020000020004" pitchFamily="50" charset="-127"/>
                    </a:rPr>
                    <a:t>The higher </a:t>
                  </a:r>
                  <a14:m>
                    <m:oMath xmlns:m="http://schemas.openxmlformats.org/officeDocument/2006/math">
                      <m:r>
                        <a:rPr lang="en-US" altLang="ko-KR" sz="2000" b="1" i="1" smtClean="0">
                          <a:latin typeface="Cambria Math" panose="02040503050406030204" pitchFamily="18" charset="0"/>
                          <a:ea typeface="맑은 고딕" panose="020B0503020000020004" pitchFamily="50" charset="-127"/>
                        </a:rPr>
                        <m:t>𝑮</m:t>
                      </m:r>
                      <m:r>
                        <a:rPr lang="en-US" altLang="ko-KR" sz="2000" b="1" i="1" smtClean="0">
                          <a:latin typeface="Cambria Math" panose="02040503050406030204" pitchFamily="18" charset="0"/>
                          <a:ea typeface="Cambria Math" panose="02040503050406030204" pitchFamily="18" charset="0"/>
                        </a:rPr>
                        <m:t>≡</m:t>
                      </m:r>
                      <m:sSub>
                        <m:sSubPr>
                          <m:ctrlPr>
                            <a:rPr lang="en-US" altLang="ko-KR" sz="2000" b="1" i="1">
                              <a:latin typeface="Cambria Math"/>
                            </a:rPr>
                          </m:ctrlPr>
                        </m:sSubPr>
                        <m:e>
                          <m:r>
                            <a:rPr lang="ko-KR" altLang="en-US" sz="2000" b="1" i="1">
                              <a:latin typeface="Cambria Math" panose="02040503050406030204" pitchFamily="18" charset="0"/>
                            </a:rPr>
                            <m:t>𝜷</m:t>
                          </m:r>
                        </m:e>
                        <m:sub>
                          <m:r>
                            <a:rPr lang="en-US" altLang="ko-KR" sz="2000" b="1" i="1">
                              <a:latin typeface="Cambria Math" panose="02040503050406030204" pitchFamily="18" charset="0"/>
                            </a:rPr>
                            <m:t>𝑵</m:t>
                          </m:r>
                        </m:sub>
                      </m:sSub>
                      <m:sSub>
                        <m:sSubPr>
                          <m:ctrlPr>
                            <a:rPr lang="en-US" altLang="ko-KR" sz="2000" b="1" i="1">
                              <a:latin typeface="Cambria Math"/>
                            </a:rPr>
                          </m:ctrlPr>
                        </m:sSubPr>
                        <m:e>
                          <m:r>
                            <a:rPr lang="en-US" altLang="ko-KR" sz="2000" b="1" i="1">
                              <a:latin typeface="Cambria Math" panose="02040503050406030204" pitchFamily="18" charset="0"/>
                            </a:rPr>
                            <m:t>𝑯</m:t>
                          </m:r>
                        </m:e>
                        <m:sub>
                          <m:r>
                            <a:rPr lang="en-US" altLang="ko-KR" sz="2000" b="1" i="1">
                              <a:latin typeface="Cambria Math" panose="02040503050406030204" pitchFamily="18" charset="0"/>
                            </a:rPr>
                            <m:t>𝟖𝟗</m:t>
                          </m:r>
                        </m:sub>
                      </m:sSub>
                      <m:r>
                        <a:rPr lang="en-US" altLang="ko-KR" sz="2000" b="1" i="1" smtClean="0">
                          <a:latin typeface="Cambria Math" panose="02040503050406030204" pitchFamily="18" charset="0"/>
                        </a:rPr>
                        <m:t>/</m:t>
                      </m:r>
                      <m:sSubSup>
                        <m:sSubSupPr>
                          <m:ctrlPr>
                            <a:rPr lang="en-US" altLang="ko-KR" sz="2000" b="1" i="1" smtClean="0">
                              <a:latin typeface="Cambria Math"/>
                            </a:rPr>
                          </m:ctrlPr>
                        </m:sSubSupPr>
                        <m:e>
                          <m:r>
                            <a:rPr lang="en-US" altLang="ko-KR" sz="2000" b="1" i="1" smtClean="0">
                              <a:latin typeface="Cambria Math" panose="02040503050406030204" pitchFamily="18" charset="0"/>
                            </a:rPr>
                            <m:t>𝒒</m:t>
                          </m:r>
                        </m:e>
                        <m:sub>
                          <m:r>
                            <a:rPr lang="en-US" altLang="ko-KR" sz="2000" b="1" i="1" smtClean="0">
                              <a:latin typeface="Cambria Math" panose="02040503050406030204" pitchFamily="18" charset="0"/>
                            </a:rPr>
                            <m:t>𝟗𝟓</m:t>
                          </m:r>
                        </m:sub>
                        <m:sup>
                          <m:r>
                            <a:rPr lang="en-US" altLang="ko-KR" sz="2000" b="1" i="1" smtClean="0">
                              <a:latin typeface="Cambria Math" panose="02040503050406030204" pitchFamily="18" charset="0"/>
                            </a:rPr>
                            <m:t>𝟐</m:t>
                          </m:r>
                        </m:sup>
                      </m:sSubSup>
                    </m:oMath>
                  </a14:m>
                  <a:r>
                    <a:rPr lang="ko-KR" altLang="en-US" sz="2000" b="1" dirty="0" smtClean="0">
                      <a:latin typeface="맑은 고딕" panose="020B0503020000020004" pitchFamily="50" charset="-127"/>
                      <a:ea typeface="맑은 고딕" panose="020B0503020000020004" pitchFamily="50" charset="-127"/>
                    </a:rPr>
                    <a:t> </a:t>
                  </a:r>
                  <a:r>
                    <a:rPr lang="en-US" altLang="ko-KR" sz="2000" b="1" dirty="0" smtClean="0">
                      <a:latin typeface="맑은 고딕" panose="020B0503020000020004" pitchFamily="50" charset="-127"/>
                      <a:ea typeface="맑은 고딕" panose="020B0503020000020004" pitchFamily="50" charset="-127"/>
                    </a:rPr>
                    <a:t>can be obtained with FB with n=3 or n=1 kink due to lower </a:t>
                  </a:r>
                  <a:r>
                    <a:rPr lang="en-US" altLang="ko-KR" sz="2000" b="1" i="1" dirty="0" smtClean="0">
                      <a:latin typeface="맑은 고딕" panose="020B0503020000020004" pitchFamily="50" charset="-127"/>
                      <a:ea typeface="맑은 고딕" panose="020B0503020000020004" pitchFamily="50" charset="-127"/>
                    </a:rPr>
                    <a:t>q</a:t>
                  </a:r>
                  <a:r>
                    <a:rPr lang="en-US" altLang="ko-KR" sz="2000" b="1" baseline="-25000" dirty="0" smtClean="0">
                      <a:latin typeface="맑은 고딕" panose="020B0503020000020004" pitchFamily="50" charset="-127"/>
                      <a:ea typeface="맑은 고딕" panose="020B0503020000020004" pitchFamily="50" charset="-127"/>
                    </a:rPr>
                    <a:t>95</a:t>
                  </a:r>
                  <a:r>
                    <a:rPr lang="en-US" altLang="ko-KR" sz="2000" b="1" dirty="0" smtClean="0">
                      <a:latin typeface="맑은 고딕" panose="020B0503020000020004" pitchFamily="50" charset="-127"/>
                      <a:ea typeface="맑은 고딕" panose="020B0503020000020004" pitchFamily="50" charset="-127"/>
                    </a:rPr>
                    <a:t>.</a:t>
                  </a:r>
                  <a:endParaRPr lang="ko-KR" altLang="en-US" sz="2000" b="1" dirty="0">
                    <a:latin typeface="맑은 고딕" panose="020B0503020000020004" pitchFamily="50" charset="-127"/>
                    <a:ea typeface="맑은 고딕" panose="020B0503020000020004" pitchFamily="50" charset="-127"/>
                  </a:endParaRPr>
                </a:p>
              </p:txBody>
            </p:sp>
          </mc:Choice>
          <mc:Fallback xmlns="">
            <p:sp>
              <p:nvSpPr>
                <p:cNvPr id="52" name="TextBox 51">
                  <a:extLst>
                    <a:ext uri="{FF2B5EF4-FFF2-40B4-BE49-F238E27FC236}">
                      <a16:creationId xmlns:a16="http://schemas.microsoft.com/office/drawing/2014/main" xmlns:a14="http://schemas.microsoft.com/office/drawing/2010/main" xmlns="" id="{47297DEE-9985-4BBE-A150-44DC8EBB05A1}"/>
                    </a:ext>
                  </a:extLst>
                </p:cNvPr>
                <p:cNvSpPr txBox="1">
                  <a:spLocks noRot="1" noChangeAspect="1" noMove="1" noResize="1" noEditPoints="1" noAdjustHandles="1" noChangeArrowheads="1" noChangeShapeType="1" noTextEdit="1"/>
                </p:cNvSpPr>
                <p:nvPr/>
              </p:nvSpPr>
              <p:spPr>
                <a:xfrm>
                  <a:off x="7719545" y="3802019"/>
                  <a:ext cx="4320480" cy="1600759"/>
                </a:xfrm>
                <a:prstGeom prst="rect">
                  <a:avLst/>
                </a:prstGeom>
                <a:blipFill rotWithShape="0">
                  <a:blip r:embed="rId13"/>
                  <a:stretch>
                    <a:fillRect l="-1269" t="-763" r="-564" b="-3817"/>
                  </a:stretch>
                </a:blipFill>
              </p:spPr>
              <p:txBody>
                <a:bodyPr/>
                <a:lstStyle/>
                <a:p>
                  <a:r>
                    <a:rPr lang="en-GB">
                      <a:noFill/>
                    </a:rPr>
                    <a:t> </a:t>
                  </a:r>
                </a:p>
              </p:txBody>
            </p:sp>
          </mc:Fallback>
        </mc:AlternateContent>
        <p:grpSp>
          <p:nvGrpSpPr>
            <p:cNvPr id="5" name="그룹 4"/>
            <p:cNvGrpSpPr/>
            <p:nvPr/>
          </p:nvGrpSpPr>
          <p:grpSpPr>
            <a:xfrm>
              <a:off x="3614589" y="3542384"/>
              <a:ext cx="4691291" cy="3270992"/>
              <a:chOff x="3614589" y="3542384"/>
              <a:chExt cx="4691291" cy="3270992"/>
            </a:xfrm>
          </p:grpSpPr>
          <mc:AlternateContent xmlns:mc="http://schemas.openxmlformats.org/markup-compatibility/2006" xmlns:a14="http://schemas.microsoft.com/office/drawing/2010/main">
            <mc:Choice Requires="a14">
              <p:graphicFrame>
                <p:nvGraphicFramePr>
                  <p:cNvPr id="6" name="개체 5"/>
                  <p:cNvGraphicFramePr>
                    <a:graphicFrameLocks noChangeAspect="1"/>
                  </p:cNvGraphicFramePr>
                  <p:nvPr>
                    <p:extLst>
                      <p:ext uri="{D42A27DB-BD31-4B8C-83A1-F6EECF244321}">
                        <p14:modId xmlns:p14="http://schemas.microsoft.com/office/powerpoint/2010/main" val="3483912377"/>
                      </p:ext>
                    </p:extLst>
                  </p:nvPr>
                </p:nvGraphicFramePr>
                <p:xfrm>
                  <a:off x="3614589" y="3542384"/>
                  <a:ext cx="4691291" cy="3270992"/>
                </p:xfrm>
                <a:graphic>
                  <a:graphicData uri="http://schemas.openxmlformats.org/presentationml/2006/ole">
                    <mc:AlternateContent>
                      <mc:Choice xmlns:v="urn:schemas-microsoft-com:vml" Requires="v">
                        <p:oleObj spid="_x0000_s118240" name="Graph" r:id="rId14" imgW="4157472" imgH="2904134" progId="Origin50.Graph">
                          <p:embed/>
                        </p:oleObj>
                      </mc:Choice>
                      <mc:Fallback>
                        <p:oleObj name="Graph" r:id="rId14" imgW="4157472" imgH="2904134" progId="Origin50.Graph">
                          <p:embed/>
                          <p:pic>
                            <p:nvPicPr>
                              <p:cNvPr id="0" name="Object 3"/>
                              <p:cNvPicPr>
                                <a:picLocks noChangeAspect="1" noChangeArrowheads="1"/>
                              </p:cNvPicPr>
                              <p:nvPr/>
                            </p:nvPicPr>
                            <p:blipFill>
                              <a:blip r:embed="rId15">
                                <a:extLst>
                                  <a:ext uri="{28A0092B-C50C-407E-A947-70E740481C1C}">
                                    <a14:useLocalDpi val="0"/>
                                  </a:ext>
                                </a:extLst>
                              </a:blip>
                              <a:srcRect/>
                              <a:stretch>
                                <a:fillRect/>
                              </a:stretch>
                            </p:blipFill>
                            <p:spPr bwMode="auto">
                              <a:xfrm>
                                <a:off x="3614589" y="3542384"/>
                                <a:ext cx="4691291" cy="3270992"/>
                              </a:xfrm>
                              <a:prstGeom prst="rect">
                                <a:avLst/>
                              </a:prstGeom>
                              <a:noFill/>
                            </p:spPr>
                          </p:pic>
                        </p:oleObj>
                      </mc:Fallback>
                    </mc:AlternateContent>
                  </a:graphicData>
                </a:graphic>
              </p:graphicFrame>
            </mc:Choice>
            <mc:Fallback xmlns="">
              <p:graphicFrame>
                <p:nvGraphicFramePr>
                  <p:cNvPr id="6" name="개체 5"/>
                  <p:cNvGraphicFramePr>
                    <a:graphicFrameLocks noChangeAspect="1"/>
                  </p:cNvGraphicFramePr>
                  <p:nvPr>
                    <p:extLst>
                      <p:ext uri="{D42A27DB-BD31-4B8C-83A1-F6EECF244321}">
                        <p14:modId xmlns:p14="http://schemas.microsoft.com/office/powerpoint/2010/main" val="3483912377"/>
                      </p:ext>
                    </p:extLst>
                  </p:nvPr>
                </p:nvGraphicFramePr>
                <p:xfrm>
                  <a:off x="3614589" y="3542384"/>
                  <a:ext cx="4691291" cy="3270992"/>
                </p:xfrm>
                <a:graphic>
                  <a:graphicData uri="http://schemas.openxmlformats.org/presentationml/2006/ole">
                    <mc:AlternateContent>
                      <mc:Choice xmlns:v="urn:schemas-microsoft-com:vml" Requires="v">
                        <p:oleObj spid="_x0000_s118231" name="Graph" r:id="rId16" imgW="4157472" imgH="2904134" progId="Origin50.Graph">
                          <p:embed/>
                        </p:oleObj>
                      </mc:Choice>
                      <mc:Fallback>
                        <p:oleObj name="Graph" r:id="rId16" imgW="4157472" imgH="2904134" progId="Origin50.Graph">
                          <p:embed/>
                          <p:pic>
                            <p:nvPicPr>
                              <p:cNvPr id="0" name="Object 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614589" y="3542384"/>
                                <a:ext cx="4691291" cy="3270992"/>
                              </a:xfrm>
                              <a:prstGeom prst="rect">
                                <a:avLst/>
                              </a:prstGeom>
                              <a:noFill/>
                            </p:spPr>
                          </p:pic>
                        </p:oleObj>
                      </mc:Fallback>
                    </mc:AlternateContent>
                  </a:graphicData>
                </a:graphic>
              </p:graphicFrame>
            </mc:Fallback>
          </mc:AlternateContent>
          <mc:AlternateContent xmlns:mc="http://schemas.openxmlformats.org/markup-compatibility/2006" xmlns:a14="http://schemas.microsoft.com/office/drawing/2010/main">
            <mc:Choice Requires="a14">
              <p:sp>
                <p:nvSpPr>
                  <p:cNvPr id="3" name="직사각형 2"/>
                  <p:cNvSpPr/>
                  <p:nvPr/>
                </p:nvSpPr>
                <p:spPr>
                  <a:xfrm>
                    <a:off x="6043894" y="3906593"/>
                    <a:ext cx="1564274" cy="3425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altLang="ko-KR" sz="1500" b="1" kern="0">
                              <a:solidFill>
                                <a:srgbClr val="000000"/>
                              </a:solidFill>
                              <a:latin typeface="Cambria Math" panose="02040503050406030204" pitchFamily="18" charset="0"/>
                              <a:cs typeface="Times New Roman" charset="0"/>
                            </a:rPr>
                            <m:t>𝐆</m:t>
                          </m:r>
                          <m:r>
                            <a:rPr kumimoji="1" lang="en-US" altLang="ko-KR" sz="1500" b="1" i="1" kern="0">
                              <a:solidFill>
                                <a:srgbClr val="000000"/>
                              </a:solidFill>
                              <a:latin typeface="Cambria Math" panose="02040503050406030204" pitchFamily="18" charset="0"/>
                              <a:cs typeface="Times New Roman" charset="0"/>
                            </a:rPr>
                            <m:t>≡</m:t>
                          </m:r>
                          <m:sSub>
                            <m:sSubPr>
                              <m:ctrlPr>
                                <a:rPr kumimoji="1" lang="en-US" altLang="ko-KR" sz="1500" b="1" i="1" kern="0">
                                  <a:solidFill>
                                    <a:srgbClr val="000000"/>
                                  </a:solidFill>
                                  <a:latin typeface="Cambria Math"/>
                                  <a:cs typeface="Times New Roman" charset="0"/>
                                </a:rPr>
                              </m:ctrlPr>
                            </m:sSubPr>
                            <m:e>
                              <m:r>
                                <a:rPr kumimoji="1" lang="en-US" altLang="ko-KR" sz="1500" b="1" i="1" kern="0">
                                  <a:solidFill>
                                    <a:srgbClr val="000000"/>
                                  </a:solidFill>
                                  <a:latin typeface="Cambria Math" panose="02040503050406030204" pitchFamily="18" charset="0"/>
                                  <a:cs typeface="Times New Roman" charset="0"/>
                                </a:rPr>
                                <m:t>𝜷</m:t>
                              </m:r>
                            </m:e>
                            <m:sub>
                              <m:r>
                                <a:rPr kumimoji="1" lang="en-US" altLang="ko-KR" sz="1500" b="1" i="1" kern="0">
                                  <a:solidFill>
                                    <a:srgbClr val="000000"/>
                                  </a:solidFill>
                                  <a:latin typeface="Cambria Math" panose="02040503050406030204" pitchFamily="18" charset="0"/>
                                  <a:cs typeface="Times New Roman" charset="0"/>
                                </a:rPr>
                                <m:t>𝑵</m:t>
                              </m:r>
                            </m:sub>
                          </m:sSub>
                          <m:sSub>
                            <m:sSubPr>
                              <m:ctrlPr>
                                <a:rPr kumimoji="1" lang="en-US" altLang="ko-KR" sz="1500" b="1" i="1" kern="0">
                                  <a:solidFill>
                                    <a:srgbClr val="000000"/>
                                  </a:solidFill>
                                  <a:latin typeface="Cambria Math"/>
                                  <a:cs typeface="Times New Roman" charset="0"/>
                                </a:rPr>
                              </m:ctrlPr>
                            </m:sSubPr>
                            <m:e>
                              <m:r>
                                <a:rPr kumimoji="1" lang="en-US" altLang="ko-KR" sz="1500" b="1" i="1" kern="0">
                                  <a:solidFill>
                                    <a:srgbClr val="000000"/>
                                  </a:solidFill>
                                  <a:latin typeface="Cambria Math" panose="02040503050406030204" pitchFamily="18" charset="0"/>
                                  <a:cs typeface="Times New Roman" charset="0"/>
                                </a:rPr>
                                <m:t>𝑯</m:t>
                              </m:r>
                            </m:e>
                            <m:sub>
                              <m:r>
                                <a:rPr kumimoji="1" lang="en-US" altLang="ko-KR" sz="1500" b="1" i="1" kern="0">
                                  <a:solidFill>
                                    <a:srgbClr val="000000"/>
                                  </a:solidFill>
                                  <a:latin typeface="Cambria Math" panose="02040503050406030204" pitchFamily="18" charset="0"/>
                                  <a:cs typeface="Times New Roman" charset="0"/>
                                </a:rPr>
                                <m:t>𝟖𝟗</m:t>
                              </m:r>
                            </m:sub>
                          </m:sSub>
                          <m:r>
                            <a:rPr kumimoji="1" lang="en-US" altLang="ko-KR" sz="1500" b="1" i="1" kern="0">
                              <a:solidFill>
                                <a:srgbClr val="000000"/>
                              </a:solidFill>
                              <a:latin typeface="Cambria Math" panose="02040503050406030204" pitchFamily="18" charset="0"/>
                              <a:cs typeface="Times New Roman" charset="0"/>
                            </a:rPr>
                            <m:t>/</m:t>
                          </m:r>
                          <m:sSubSup>
                            <m:sSubSupPr>
                              <m:ctrlPr>
                                <a:rPr kumimoji="1" lang="en-US" altLang="ko-KR" sz="1500" b="1" i="1" kern="0">
                                  <a:solidFill>
                                    <a:srgbClr val="000000"/>
                                  </a:solidFill>
                                  <a:latin typeface="Cambria Math"/>
                                  <a:cs typeface="Times New Roman" charset="0"/>
                                </a:rPr>
                              </m:ctrlPr>
                            </m:sSubSupPr>
                            <m:e>
                              <m:r>
                                <a:rPr kumimoji="1" lang="en-US" altLang="ko-KR" sz="1500" b="1" i="1" kern="0">
                                  <a:solidFill>
                                    <a:srgbClr val="000000"/>
                                  </a:solidFill>
                                  <a:latin typeface="Cambria Math" panose="02040503050406030204" pitchFamily="18" charset="0"/>
                                  <a:cs typeface="Times New Roman" charset="0"/>
                                </a:rPr>
                                <m:t>𝒒</m:t>
                              </m:r>
                            </m:e>
                            <m:sub>
                              <m:r>
                                <a:rPr kumimoji="1" lang="en-US" altLang="ko-KR" sz="1500" b="1" i="1" kern="0">
                                  <a:solidFill>
                                    <a:srgbClr val="000000"/>
                                  </a:solidFill>
                                  <a:latin typeface="Cambria Math" panose="02040503050406030204" pitchFamily="18" charset="0"/>
                                  <a:cs typeface="Times New Roman" charset="0"/>
                                </a:rPr>
                                <m:t>𝟗𝟓</m:t>
                              </m:r>
                            </m:sub>
                            <m:sup>
                              <m:r>
                                <a:rPr kumimoji="1" lang="en-US" altLang="ko-KR" sz="1500" b="1" i="1" kern="0">
                                  <a:solidFill>
                                    <a:srgbClr val="000000"/>
                                  </a:solidFill>
                                  <a:latin typeface="Cambria Math" panose="02040503050406030204" pitchFamily="18" charset="0"/>
                                  <a:cs typeface="Times New Roman" charset="0"/>
                                </a:rPr>
                                <m:t>𝟐</m:t>
                              </m:r>
                            </m:sup>
                          </m:sSubSup>
                        </m:oMath>
                      </m:oMathPara>
                    </a14:m>
                    <a:endParaRPr lang="en-GB" sz="1500" dirty="0"/>
                  </a:p>
                </p:txBody>
              </p:sp>
            </mc:Choice>
            <mc:Fallback xmlns="">
              <p:sp>
                <p:nvSpPr>
                  <p:cNvPr id="3" name="직사각형 2"/>
                  <p:cNvSpPr>
                    <a:spLocks noRot="1" noChangeAspect="1" noMove="1" noResize="1" noEditPoints="1" noAdjustHandles="1" noChangeArrowheads="1" noChangeShapeType="1" noTextEdit="1"/>
                  </p:cNvSpPr>
                  <p:nvPr/>
                </p:nvSpPr>
                <p:spPr>
                  <a:xfrm>
                    <a:off x="6043894" y="3906593"/>
                    <a:ext cx="1564274" cy="342530"/>
                  </a:xfrm>
                  <a:prstGeom prst="rect">
                    <a:avLst/>
                  </a:prstGeom>
                  <a:blipFill rotWithShape="0">
                    <a:blip r:embed="rId18"/>
                    <a:stretch>
                      <a:fillRect b="-8929"/>
                    </a:stretch>
                  </a:blipFill>
                </p:spPr>
                <p:txBody>
                  <a:bodyPr/>
                  <a:lstStyle/>
                  <a:p>
                    <a:r>
                      <a:rPr lang="en-GB">
                        <a:noFill/>
                      </a:rPr>
                      <a:t> </a:t>
                    </a:r>
                  </a:p>
                </p:txBody>
              </p:sp>
            </mc:Fallback>
          </mc:AlternateContent>
        </p:grpSp>
      </p:grpSp>
    </p:spTree>
    <p:extLst>
      <p:ext uri="{BB962C8B-B14F-4D97-AF65-F5344CB8AC3E}">
        <p14:creationId xmlns:p14="http://schemas.microsoft.com/office/powerpoint/2010/main" val="49617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그림 24"/>
          <p:cNvPicPr>
            <a:picLocks noChangeAspect="1"/>
          </p:cNvPicPr>
          <p:nvPr/>
        </p:nvPicPr>
        <p:blipFill>
          <a:blip r:embed="rId3"/>
          <a:stretch>
            <a:fillRect/>
          </a:stretch>
        </p:blipFill>
        <p:spPr>
          <a:xfrm>
            <a:off x="1" y="0"/>
            <a:ext cx="12192000" cy="883997"/>
          </a:xfrm>
          <a:prstGeom prst="rect">
            <a:avLst/>
          </a:prstGeom>
        </p:spPr>
      </p:pic>
      <p:sp>
        <p:nvSpPr>
          <p:cNvPr id="19" name="Text Box 4"/>
          <p:cNvSpPr txBox="1">
            <a:spLocks noChangeArrowheads="1"/>
          </p:cNvSpPr>
          <p:nvPr/>
        </p:nvSpPr>
        <p:spPr bwMode="auto">
          <a:xfrm>
            <a:off x="509403" y="2852936"/>
            <a:ext cx="11203221" cy="707886"/>
          </a:xfrm>
          <a:prstGeom prst="rect">
            <a:avLst/>
          </a:prstGeom>
          <a:noFill/>
          <a:ln w="12700">
            <a:noFill/>
            <a:miter lim="800000"/>
            <a:headEnd type="none" w="sm" len="sm"/>
            <a:tailEnd type="none" w="sm" len="sm"/>
          </a:ln>
        </p:spPr>
        <p:txBody>
          <a:bodyPr wrap="square">
            <a:spAutoFit/>
          </a:bodyPr>
          <a:lstStyle/>
          <a:p>
            <a:pPr algn="ctr" eaLnBrk="0" latinLnBrk="0" hangingPunct="0"/>
            <a:r>
              <a:rPr lang="en-GB" altLang="ko-KR" sz="4000" b="1" dirty="0">
                <a:solidFill>
                  <a:srgbClr val="ED7D31"/>
                </a:solidFill>
                <a:latin typeface="+mj-lt"/>
                <a:cs typeface="Arial" panose="020B0604020202020204" pitchFamily="34" charset="0"/>
              </a:rPr>
              <a:t>Origins of Confinement Enhancement</a:t>
            </a:r>
          </a:p>
        </p:txBody>
      </p:sp>
      <p:pic>
        <p:nvPicPr>
          <p:cNvPr id="17" name="그림 16"/>
          <p:cNvPicPr>
            <a:picLocks noChangeAspect="1"/>
          </p:cNvPicPr>
          <p:nvPr/>
        </p:nvPicPr>
        <p:blipFill rotWithShape="1">
          <a:blip r:embed="rId4"/>
          <a:srcRect l="19894" t="13616" r="18062" b="23043"/>
          <a:stretch/>
        </p:blipFill>
        <p:spPr>
          <a:xfrm>
            <a:off x="11335154" y="6282059"/>
            <a:ext cx="734113" cy="462220"/>
          </a:xfrm>
          <a:prstGeom prst="rect">
            <a:avLst/>
          </a:prstGeom>
        </p:spPr>
      </p:pic>
      <p:sp>
        <p:nvSpPr>
          <p:cNvPr id="3" name="슬라이드 번호 개체 틀 2"/>
          <p:cNvSpPr>
            <a:spLocks noGrp="1"/>
          </p:cNvSpPr>
          <p:nvPr>
            <p:ph type="sldNum" sz="quarter" idx="4294967295"/>
          </p:nvPr>
        </p:nvSpPr>
        <p:spPr>
          <a:xfrm>
            <a:off x="10831093" y="6379159"/>
            <a:ext cx="490443" cy="365125"/>
          </a:xfrm>
          <a:prstGeom prst="rect">
            <a:avLst/>
          </a:prstGeom>
        </p:spPr>
        <p:txBody>
          <a:bodyPr/>
          <a:lstStyle/>
          <a:p>
            <a:pPr>
              <a:defRPr/>
            </a:pPr>
            <a:fld id="{E5C5AA68-BED8-45D9-9F37-CCAE54737930}" type="slidenum">
              <a:rPr lang="ko-KR" altLang="en-US" smtClean="0"/>
              <a:pPr>
                <a:defRPr/>
              </a:pPr>
              <a:t>21</a:t>
            </a:fld>
            <a:endParaRPr lang="ko-KR" altLang="en-US" dirty="0"/>
          </a:p>
        </p:txBody>
      </p:sp>
      <p:sp>
        <p:nvSpPr>
          <p:cNvPr id="7" name="바닥글 개체 틀 20">
            <a:extLst>
              <a:ext uri="{FF2B5EF4-FFF2-40B4-BE49-F238E27FC236}">
                <a16:creationId xmlns="" xmlns:a16="http://schemas.microsoft.com/office/drawing/2014/main" id="{115B976C-C6E2-4861-BE85-C12C0387F34A}"/>
              </a:ext>
            </a:extLst>
          </p:cNvPr>
          <p:cNvSpPr>
            <a:spLocks noGrp="1"/>
          </p:cNvSpPr>
          <p:nvPr>
            <p:ph type="ftr" sz="quarter" idx="10"/>
          </p:nvPr>
        </p:nvSpPr>
        <p:spPr>
          <a:xfrm>
            <a:off x="5224463" y="6378575"/>
            <a:ext cx="5745162" cy="365125"/>
          </a:xfrm>
        </p:spPr>
        <p:txBody>
          <a:bodyPr/>
          <a:lstStyle/>
          <a:p>
            <a:pPr>
              <a:defRPr/>
            </a:pPr>
            <a:r>
              <a:rPr lang="en-US" altLang="ko-KR" dirty="0"/>
              <a:t>Page</a:t>
            </a:r>
            <a:endParaRPr lang="ko-KR" altLang="en-US" dirty="0"/>
          </a:p>
        </p:txBody>
      </p:sp>
    </p:spTree>
    <p:extLst>
      <p:ext uri="{BB962C8B-B14F-4D97-AF65-F5344CB8AC3E}">
        <p14:creationId xmlns:p14="http://schemas.microsoft.com/office/powerpoint/2010/main" val="27221418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971" y="704801"/>
            <a:ext cx="4804903" cy="6156624"/>
          </a:xfrm>
          <a:prstGeom prst="rect">
            <a:avLst/>
          </a:prstGeom>
        </p:spPr>
      </p:pic>
      <p:sp>
        <p:nvSpPr>
          <p:cNvPr id="21" name="바닥글 개체 틀 20">
            <a:extLst>
              <a:ext uri="{FF2B5EF4-FFF2-40B4-BE49-F238E27FC236}">
                <a16:creationId xmlns="" xmlns:a16="http://schemas.microsoft.com/office/drawing/2014/main" id="{115B976C-C6E2-4861-BE85-C12C0387F34A}"/>
              </a:ext>
            </a:extLst>
          </p:cNvPr>
          <p:cNvSpPr>
            <a:spLocks noGrp="1"/>
          </p:cNvSpPr>
          <p:nvPr>
            <p:ph type="ftr" sz="quarter" idx="10"/>
          </p:nvPr>
        </p:nvSpPr>
        <p:spPr/>
        <p:txBody>
          <a:bodyPr/>
          <a:lstStyle/>
          <a:p>
            <a:pPr>
              <a:defRPr/>
            </a:pPr>
            <a:r>
              <a:rPr lang="en-US" altLang="ko-KR" dirty="0"/>
              <a:t>Page</a:t>
            </a:r>
            <a:endParaRPr lang="ko-KR" altLang="en-US" dirty="0"/>
          </a:p>
        </p:txBody>
      </p:sp>
      <p:sp>
        <p:nvSpPr>
          <p:cNvPr id="22" name="슬라이드 번호 개체 틀 21">
            <a:extLst>
              <a:ext uri="{FF2B5EF4-FFF2-40B4-BE49-F238E27FC236}">
                <a16:creationId xmlns="" xmlns:a16="http://schemas.microsoft.com/office/drawing/2014/main" id="{F019CEDB-1437-4FF7-8686-7A7AF4A7FC98}"/>
              </a:ext>
            </a:extLst>
          </p:cNvPr>
          <p:cNvSpPr>
            <a:spLocks noGrp="1"/>
          </p:cNvSpPr>
          <p:nvPr>
            <p:ph type="sldNum" sz="quarter" idx="11"/>
          </p:nvPr>
        </p:nvSpPr>
        <p:spPr>
          <a:xfrm>
            <a:off x="10831513" y="6378575"/>
            <a:ext cx="503237" cy="365125"/>
          </a:xfrm>
        </p:spPr>
        <p:txBody>
          <a:bodyPr/>
          <a:lstStyle/>
          <a:p>
            <a:pPr>
              <a:defRPr/>
            </a:pPr>
            <a:fld id="{ECD8DD9D-D799-45B6-9582-BC457B6CE3F5}" type="slidenum">
              <a:rPr lang="ko-KR" altLang="en-US"/>
              <a:pPr>
                <a:defRPr/>
              </a:pPr>
              <a:t>22</a:t>
            </a:fld>
            <a:endParaRPr lang="ko-KR" altLang="en-US" dirty="0"/>
          </a:p>
        </p:txBody>
      </p:sp>
      <p:pic>
        <p:nvPicPr>
          <p:cNvPr id="13316" name="그림 16">
            <a:extLst>
              <a:ext uri="{FF2B5EF4-FFF2-40B4-BE49-F238E27FC236}">
                <a16:creationId xmlns="" xmlns:a16="http://schemas.microsoft.com/office/drawing/2014/main" id="{790044DB-C572-4C32-B407-2D8437ACEE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19894" t="13615" r="18062" b="23042"/>
          <a:stretch>
            <a:fillRect/>
          </a:stretch>
        </p:blipFill>
        <p:spPr bwMode="auto">
          <a:xfrm>
            <a:off x="11334750" y="6281738"/>
            <a:ext cx="735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그림 3">
            <a:extLst>
              <a:ext uri="{FF2B5EF4-FFF2-40B4-BE49-F238E27FC236}">
                <a16:creationId xmlns="" xmlns:a16="http://schemas.microsoft.com/office/drawing/2014/main" id="{9EE5C32F-7B5C-49A9-9695-165452318B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 xmlns:a16="http://schemas.microsoft.com/office/drawing/2014/main" id="{CDB73DB1-48E4-41F5-A98F-00E79605A435}"/>
              </a:ext>
            </a:extLst>
          </p:cNvPr>
          <p:cNvSpPr txBox="1"/>
          <p:nvPr/>
        </p:nvSpPr>
        <p:spPr>
          <a:xfrm>
            <a:off x="479425" y="115888"/>
            <a:ext cx="10839827" cy="584775"/>
          </a:xfrm>
          <a:prstGeom prst="rect">
            <a:avLst/>
          </a:prstGeom>
          <a:noFill/>
        </p:spPr>
        <p:txBody>
          <a:bodyPr wrap="none">
            <a:spAutoFit/>
          </a:bodyPr>
          <a:lstStyle/>
          <a:p>
            <a:pPr>
              <a:defRPr/>
            </a:pPr>
            <a:r>
              <a:rPr lang="en-US" altLang="ko-KR" sz="3200" b="1" spc="-150" dirty="0" smtClean="0">
                <a:solidFill>
                  <a:srgbClr val="FF8D3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Performance Enhancement in KSTAR hybrid mode</a:t>
            </a:r>
            <a:endParaRPr lang="ko-KR" altLang="en-US" sz="3200" b="1" dirty="0">
              <a:solidFill>
                <a:srgbClr val="FF8D3E"/>
              </a:solidFill>
              <a:effectLst>
                <a:outerShdw blurRad="38100" dist="38100" dir="2700000" algn="tl">
                  <a:srgbClr val="000000">
                    <a:alpha val="43137"/>
                  </a:srgbClr>
                </a:outerShdw>
              </a:effectLst>
              <a:latin typeface="Verdana" panose="020B0604030504040204" pitchFamily="34" charset="0"/>
            </a:endParaRPr>
          </a:p>
        </p:txBody>
      </p:sp>
      <p:sp>
        <p:nvSpPr>
          <p:cNvPr id="43" name="직사각형 42">
            <a:extLst>
              <a:ext uri="{FF2B5EF4-FFF2-40B4-BE49-F238E27FC236}">
                <a16:creationId xmlns="" xmlns:a16="http://schemas.microsoft.com/office/drawing/2014/main" id="{0FFC6070-771E-4369-9F3D-43B42E652F61}"/>
              </a:ext>
            </a:extLst>
          </p:cNvPr>
          <p:cNvSpPr/>
          <p:nvPr/>
        </p:nvSpPr>
        <p:spPr>
          <a:xfrm>
            <a:off x="3132006" y="6453336"/>
            <a:ext cx="1150467" cy="369332"/>
          </a:xfrm>
          <a:prstGeom prst="rect">
            <a:avLst/>
          </a:prstGeom>
        </p:spPr>
        <p:txBody>
          <a:bodyPr wrap="square">
            <a:spAutoFit/>
          </a:bodyPr>
          <a:lstStyle/>
          <a:p>
            <a:r>
              <a:rPr lang="en-US" altLang="ko-KR" b="1" kern="0" dirty="0">
                <a:solidFill>
                  <a:srgbClr val="000000"/>
                </a:solidFill>
                <a:latin typeface="맑은 고딕" panose="020B0503020000020004" pitchFamily="50" charset="-127"/>
                <a:ea typeface="맑은 고딕" panose="020B0503020000020004" pitchFamily="50" charset="-127"/>
                <a:cs typeface="Times New Roman" charset="0"/>
              </a:rPr>
              <a:t>#</a:t>
            </a:r>
            <a:r>
              <a:rPr lang="en-US" altLang="ko-KR" b="1" kern="0" dirty="0" smtClean="0">
                <a:solidFill>
                  <a:srgbClr val="000000"/>
                </a:solidFill>
                <a:latin typeface="맑은 고딕" panose="020B0503020000020004" pitchFamily="50" charset="-127"/>
                <a:ea typeface="맑은 고딕" panose="020B0503020000020004" pitchFamily="50" charset="-127"/>
                <a:cs typeface="Times New Roman" charset="0"/>
              </a:rPr>
              <a:t>16545</a:t>
            </a:r>
            <a:endParaRPr lang="ko-KR" altLang="en-US" sz="1400" dirty="0"/>
          </a:p>
        </p:txBody>
      </p:sp>
      <p:cxnSp>
        <p:nvCxnSpPr>
          <p:cNvPr id="8" name="직선 화살표 연결선 7"/>
          <p:cNvCxnSpPr/>
          <p:nvPr/>
        </p:nvCxnSpPr>
        <p:spPr>
          <a:xfrm flipV="1">
            <a:off x="2021522" y="1560351"/>
            <a:ext cx="262242" cy="483698"/>
          </a:xfrm>
          <a:prstGeom prst="straightConnector1">
            <a:avLst/>
          </a:prstGeom>
          <a:ln w="28575">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직선 화살표 연결선 19"/>
          <p:cNvCxnSpPr/>
          <p:nvPr/>
        </p:nvCxnSpPr>
        <p:spPr>
          <a:xfrm flipV="1">
            <a:off x="1942645" y="3113074"/>
            <a:ext cx="288032" cy="437545"/>
          </a:xfrm>
          <a:prstGeom prst="straightConnector1">
            <a:avLst/>
          </a:prstGeom>
          <a:ln w="28575">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직선 화살표 연결선 22"/>
          <p:cNvCxnSpPr/>
          <p:nvPr/>
        </p:nvCxnSpPr>
        <p:spPr>
          <a:xfrm flipV="1">
            <a:off x="2800797" y="1412776"/>
            <a:ext cx="270867" cy="288032"/>
          </a:xfrm>
          <a:prstGeom prst="straightConnector1">
            <a:avLst/>
          </a:prstGeom>
          <a:ln w="28575">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직선 화살표 연결선 24"/>
          <p:cNvCxnSpPr/>
          <p:nvPr/>
        </p:nvCxnSpPr>
        <p:spPr>
          <a:xfrm flipV="1">
            <a:off x="3524339" y="2558786"/>
            <a:ext cx="469556" cy="310514"/>
          </a:xfrm>
          <a:prstGeom prst="straightConnector1">
            <a:avLst/>
          </a:prstGeom>
          <a:ln w="28575">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직선 화살표 연결선 27"/>
          <p:cNvCxnSpPr/>
          <p:nvPr/>
        </p:nvCxnSpPr>
        <p:spPr>
          <a:xfrm flipV="1">
            <a:off x="3438242" y="1259996"/>
            <a:ext cx="682806" cy="251188"/>
          </a:xfrm>
          <a:prstGeom prst="straightConnector1">
            <a:avLst/>
          </a:prstGeom>
          <a:ln w="28575">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 name="직선 화살표 연결선 32"/>
          <p:cNvCxnSpPr/>
          <p:nvPr/>
        </p:nvCxnSpPr>
        <p:spPr>
          <a:xfrm flipV="1">
            <a:off x="2800797" y="2661210"/>
            <a:ext cx="460678" cy="338832"/>
          </a:xfrm>
          <a:prstGeom prst="straightConnector1">
            <a:avLst/>
          </a:prstGeom>
          <a:ln w="28575">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9" name="Text Box 15">
            <a:extLst>
              <a:ext uri="{FF2B5EF4-FFF2-40B4-BE49-F238E27FC236}">
                <a16:creationId xmlns="" xmlns:a16="http://schemas.microsoft.com/office/drawing/2014/main" id="{94E94AD4-878F-498B-A7A9-E0B043336322}"/>
              </a:ext>
            </a:extLst>
          </p:cNvPr>
          <p:cNvSpPr txBox="1">
            <a:spLocks noChangeArrowheads="1"/>
          </p:cNvSpPr>
          <p:nvPr/>
        </p:nvSpPr>
        <p:spPr bwMode="auto">
          <a:xfrm>
            <a:off x="4912638" y="1124744"/>
            <a:ext cx="7232035" cy="1200329"/>
          </a:xfrm>
          <a:prstGeom prst="rect">
            <a:avLst/>
          </a:prstGeom>
          <a:noFill/>
          <a:ln w="9525">
            <a:noFill/>
            <a:miter lim="800000"/>
            <a:headEnd/>
            <a:tailEnd/>
          </a:ln>
        </p:spPr>
        <p:txBody>
          <a:bodyPr wrap="square" anchor="t">
            <a:spAutoFit/>
          </a:bodyPr>
          <a:lstStyle/>
          <a:p>
            <a:pPr marL="342900" lvl="0" indent="-342900" fontAlgn="base">
              <a:lnSpc>
                <a:spcPct val="120000"/>
              </a:lnSpc>
              <a:spcBef>
                <a:spcPct val="0"/>
              </a:spcBef>
              <a:spcAft>
                <a:spcPct val="0"/>
              </a:spcAft>
              <a:buFont typeface="Arial" panose="020B0604020202020204" pitchFamily="34" charset="0"/>
              <a:buChar char="•"/>
            </a:pPr>
            <a:r>
              <a:rPr lang="en-US" altLang="ko-KR" sz="2000" b="1" kern="0" dirty="0">
                <a:latin typeface="맑은 고딕" panose="020B0503020000020004" pitchFamily="50" charset="-127"/>
                <a:ea typeface="맑은 고딕" panose="020B0503020000020004" pitchFamily="50" charset="-127"/>
                <a:cs typeface="Times New Roman" charset="0"/>
              </a:rPr>
              <a:t>A discharge (#16545) with a </a:t>
            </a:r>
            <a:r>
              <a:rPr lang="en-US" altLang="ko-KR" sz="2000" b="1" kern="0" dirty="0">
                <a:solidFill>
                  <a:srgbClr val="FF0000"/>
                </a:solidFill>
                <a:latin typeface="맑은 고딕" panose="020B0503020000020004" pitchFamily="50" charset="-127"/>
                <a:ea typeface="맑은 고딕" panose="020B0503020000020004" pitchFamily="50" charset="-127"/>
                <a:cs typeface="Times New Roman" charset="0"/>
              </a:rPr>
              <a:t>slow transition </a:t>
            </a:r>
            <a:r>
              <a:rPr lang="en-US" altLang="ko-KR" sz="2000" b="1" kern="0" dirty="0" err="1" smtClean="0">
                <a:latin typeface="맑은 고딕" panose="020B0503020000020004" pitchFamily="50" charset="-127"/>
                <a:ea typeface="맑은 고딕" panose="020B0503020000020004" pitchFamily="50" charset="-127"/>
                <a:cs typeface="Times New Roman" charset="0"/>
              </a:rPr>
              <a:t>analysed</a:t>
            </a:r>
            <a:r>
              <a:rPr lang="en-US" altLang="ko-KR" sz="2000" b="1" kern="0" dirty="0">
                <a:latin typeface="맑은 고딕" panose="020B0503020000020004" pitchFamily="50" charset="-127"/>
                <a:ea typeface="맑은 고딕" panose="020B0503020000020004" pitchFamily="50" charset="-127"/>
                <a:cs typeface="Times New Roman" charset="0"/>
              </a:rPr>
              <a:t>: </a:t>
            </a:r>
            <a:r>
              <a:rPr lang="en-US" altLang="ko-KR" sz="2000" b="1" kern="0" dirty="0">
                <a:solidFill>
                  <a:srgbClr val="00B050"/>
                </a:solidFill>
                <a:latin typeface="맑은 고딕" panose="020B0503020000020004" pitchFamily="50" charset="-127"/>
                <a:ea typeface="맑은 고딕" panose="020B0503020000020004" pitchFamily="50" charset="-127"/>
                <a:cs typeface="Times New Roman" charset="0"/>
              </a:rPr>
              <a:t>3 steps </a:t>
            </a:r>
            <a:r>
              <a:rPr lang="en-US" altLang="ko-KR" sz="2000" b="1" kern="0" dirty="0">
                <a:latin typeface="맑은 고딕" panose="020B0503020000020004" pitchFamily="50" charset="-127"/>
                <a:ea typeface="맑은 고딕" panose="020B0503020000020004" pitchFamily="50" charset="-127"/>
                <a:cs typeface="Times New Roman" charset="0"/>
              </a:rPr>
              <a:t>of performance enhancement observed after 3</a:t>
            </a:r>
            <a:r>
              <a:rPr lang="en-US" altLang="ko-KR" sz="2000" b="1" kern="0" baseline="30000" dirty="0">
                <a:latin typeface="맑은 고딕" panose="020B0503020000020004" pitchFamily="50" charset="-127"/>
                <a:ea typeface="맑은 고딕" panose="020B0503020000020004" pitchFamily="50" charset="-127"/>
                <a:cs typeface="Times New Roman" charset="0"/>
              </a:rPr>
              <a:t>rd</a:t>
            </a:r>
            <a:r>
              <a:rPr lang="en-US" altLang="ko-KR" sz="2000" b="1" kern="0" dirty="0">
                <a:latin typeface="맑은 고딕" panose="020B0503020000020004" pitchFamily="50" charset="-127"/>
                <a:ea typeface="맑은 고딕" panose="020B0503020000020004" pitchFamily="50" charset="-127"/>
                <a:cs typeface="Times New Roman" charset="0"/>
              </a:rPr>
              <a:t> NBI.</a:t>
            </a:r>
            <a:endParaRPr lang="en-US" altLang="ko-KR" sz="2000" b="1" kern="0" dirty="0">
              <a:solidFill>
                <a:srgbClr val="000000"/>
              </a:solidFill>
              <a:latin typeface="맑은 고딕" panose="020B0503020000020004" pitchFamily="50" charset="-127"/>
              <a:ea typeface="맑은 고딕" panose="020B0503020000020004" pitchFamily="50" charset="-127"/>
              <a:cs typeface="Times New Roman" charset="0"/>
            </a:endParaRPr>
          </a:p>
        </p:txBody>
      </p:sp>
      <p:grpSp>
        <p:nvGrpSpPr>
          <p:cNvPr id="54" name="그룹 53"/>
          <p:cNvGrpSpPr/>
          <p:nvPr/>
        </p:nvGrpSpPr>
        <p:grpSpPr>
          <a:xfrm>
            <a:off x="4908601" y="3051542"/>
            <a:ext cx="6936544" cy="3809883"/>
            <a:chOff x="4908601" y="3051542"/>
            <a:chExt cx="6936544" cy="3809883"/>
          </a:xfrm>
        </p:grpSpPr>
        <p:pic>
          <p:nvPicPr>
            <p:cNvPr id="35" name="그림 34" descr="q_profile_1654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94100" y="3717033"/>
              <a:ext cx="4198660" cy="3144392"/>
            </a:xfrm>
            <a:prstGeom prst="rect">
              <a:avLst/>
            </a:prstGeom>
            <a:noFill/>
            <a:ln>
              <a:noFill/>
            </a:ln>
          </p:spPr>
        </p:pic>
        <p:sp>
          <p:nvSpPr>
            <p:cNvPr id="55" name="직사각형 54">
              <a:extLst>
                <a:ext uri="{FF2B5EF4-FFF2-40B4-BE49-F238E27FC236}">
                  <a16:creationId xmlns="" xmlns:a16="http://schemas.microsoft.com/office/drawing/2014/main" id="{A9F0BFFD-EC14-4D19-9E11-7DED622ADEB5}"/>
                </a:ext>
              </a:extLst>
            </p:cNvPr>
            <p:cNvSpPr/>
            <p:nvPr/>
          </p:nvSpPr>
          <p:spPr>
            <a:xfrm>
              <a:off x="4908601" y="3051542"/>
              <a:ext cx="6936544" cy="461665"/>
            </a:xfrm>
            <a:prstGeom prst="rect">
              <a:avLst/>
            </a:prstGeom>
          </p:spPr>
          <p:txBody>
            <a:bodyPr wrap="square">
              <a:spAutoFit/>
            </a:bodyPr>
            <a:lstStyle/>
            <a:p>
              <a:pPr marL="342900" lvl="0" indent="-342900" fontAlgn="base">
                <a:lnSpc>
                  <a:spcPct val="120000"/>
                </a:lnSpc>
                <a:spcBef>
                  <a:spcPct val="0"/>
                </a:spcBef>
                <a:spcAft>
                  <a:spcPct val="0"/>
                </a:spcAft>
                <a:buFont typeface="Arial" panose="020B0604020202020204" pitchFamily="34" charset="0"/>
                <a:buChar char="•"/>
              </a:pPr>
              <a:r>
                <a:rPr lang="en-US" altLang="ko-KR" sz="2000" b="1" kern="0" dirty="0" err="1" smtClean="0">
                  <a:solidFill>
                    <a:srgbClr val="000000"/>
                  </a:solidFill>
                  <a:latin typeface="맑은 고딕" panose="020B0503020000020004" pitchFamily="50" charset="-127"/>
                  <a:ea typeface="맑은 고딕" panose="020B0503020000020004" pitchFamily="50" charset="-127"/>
                  <a:cs typeface="Times New Roman" charset="0"/>
                </a:rPr>
                <a:t>Sawtooth</a:t>
              </a:r>
              <a:r>
                <a:rPr lang="en-US" altLang="ko-KR" sz="2000" b="1" kern="0" dirty="0" smtClean="0">
                  <a:solidFill>
                    <a:srgbClr val="000000"/>
                  </a:solidFill>
                  <a:latin typeface="맑은 고딕" panose="020B0503020000020004" pitchFamily="50" charset="-127"/>
                  <a:ea typeface="맑은 고딕" panose="020B0503020000020004" pitchFamily="50" charset="-127"/>
                  <a:cs typeface="Times New Roman" charset="0"/>
                </a:rPr>
                <a:t> changes to kink and Fishbone (FB).</a:t>
              </a:r>
              <a:endParaRPr lang="en-US" altLang="ko-KR" sz="2000" b="1" kern="0" dirty="0">
                <a:solidFill>
                  <a:srgbClr val="000000"/>
                </a:solidFill>
                <a:latin typeface="맑은 고딕" panose="020B0503020000020004" pitchFamily="50" charset="-127"/>
                <a:ea typeface="맑은 고딕" panose="020B0503020000020004" pitchFamily="50" charset="-127"/>
                <a:cs typeface="Times New Roman" charset="0"/>
              </a:endParaRPr>
            </a:p>
          </p:txBody>
        </p:sp>
      </p:grpSp>
      <mc:AlternateContent xmlns:mc="http://schemas.openxmlformats.org/markup-compatibility/2006" xmlns:a14="http://schemas.microsoft.com/office/drawing/2010/main">
        <mc:Choice Requires="a14">
          <p:sp>
            <p:nvSpPr>
              <p:cNvPr id="57" name="직사각형 56">
                <a:extLst>
                  <a:ext uri="{FF2B5EF4-FFF2-40B4-BE49-F238E27FC236}">
                    <a16:creationId xmlns="" xmlns:a16="http://schemas.microsoft.com/office/drawing/2014/main" id="{A9F0BFFD-EC14-4D19-9E11-7DED622ADEB5}"/>
                  </a:ext>
                </a:extLst>
              </p:cNvPr>
              <p:cNvSpPr/>
              <p:nvPr/>
            </p:nvSpPr>
            <p:spPr>
              <a:xfrm>
                <a:off x="4912638" y="2272809"/>
                <a:ext cx="6936544" cy="830997"/>
              </a:xfrm>
              <a:prstGeom prst="rect">
                <a:avLst/>
              </a:prstGeom>
            </p:spPr>
            <p:txBody>
              <a:bodyPr wrap="square">
                <a:spAutoFit/>
              </a:bodyPr>
              <a:lstStyle/>
              <a:p>
                <a:pPr marL="342900" indent="-342900" fontAlgn="base">
                  <a:lnSpc>
                    <a:spcPct val="120000"/>
                  </a:lnSpc>
                  <a:spcBef>
                    <a:spcPct val="0"/>
                  </a:spcBef>
                  <a:spcAft>
                    <a:spcPct val="0"/>
                  </a:spcAft>
                  <a:buFont typeface="Arial" panose="020B0604020202020204" pitchFamily="34" charset="0"/>
                  <a:buChar char="•"/>
                </a:pPr>
                <a14:m>
                  <m:oMath xmlns:m="http://schemas.openxmlformats.org/officeDocument/2006/math">
                    <m:sSub>
                      <m:sSubPr>
                        <m:ctrlPr>
                          <a:rPr lang="en-US" altLang="ko-KR" sz="2000" b="1" i="1" kern="0" smtClean="0">
                            <a:solidFill>
                              <a:srgbClr val="0066B7"/>
                            </a:solidFill>
                            <a:latin typeface="Cambria Math"/>
                            <a:cs typeface="Times New Roman" charset="0"/>
                          </a:rPr>
                        </m:ctrlPr>
                      </m:sSubPr>
                      <m:e>
                        <m:r>
                          <a:rPr lang="en-US" altLang="ko-KR" sz="2000" b="1" i="1" kern="0" smtClean="0">
                            <a:solidFill>
                              <a:srgbClr val="0066B7"/>
                            </a:solidFill>
                            <a:latin typeface="Cambria Math" panose="02040503050406030204" pitchFamily="18" charset="0"/>
                            <a:cs typeface="Times New Roman" charset="0"/>
                          </a:rPr>
                          <m:t>𝑾</m:t>
                        </m:r>
                      </m:e>
                      <m:sub>
                        <m:r>
                          <a:rPr lang="en-US" altLang="ko-KR" sz="2000" b="1" i="1" kern="0" smtClean="0">
                            <a:solidFill>
                              <a:srgbClr val="0066B7"/>
                            </a:solidFill>
                            <a:latin typeface="Cambria Math" panose="02040503050406030204" pitchFamily="18" charset="0"/>
                            <a:cs typeface="Times New Roman" charset="0"/>
                          </a:rPr>
                          <m:t>𝒅𝒊𝒂</m:t>
                        </m:r>
                      </m:sub>
                    </m:sSub>
                    <m:sSub>
                      <m:sSubPr>
                        <m:ctrlPr>
                          <a:rPr lang="en-US" altLang="ko-KR" sz="2000" b="1" i="1" kern="0" smtClean="0">
                            <a:solidFill>
                              <a:srgbClr val="0066B7"/>
                            </a:solidFill>
                            <a:latin typeface="Cambria Math"/>
                            <a:ea typeface="맑은 고딕" panose="020B0503020000020004" pitchFamily="50" charset="-127"/>
                            <a:cs typeface="Times New Roman" charset="0"/>
                          </a:rPr>
                        </m:ctrlPr>
                      </m:sSubPr>
                      <m:e>
                        <m:r>
                          <a:rPr lang="en-US" altLang="ko-KR" sz="2000" b="1" i="1" kern="0" smtClean="0">
                            <a:solidFill>
                              <a:srgbClr val="0066B7"/>
                            </a:solidFill>
                            <a:latin typeface="Cambria Math" panose="02040503050406030204" pitchFamily="18" charset="0"/>
                            <a:ea typeface="맑은 고딕" panose="020B0503020000020004" pitchFamily="50" charset="-127"/>
                            <a:cs typeface="Times New Roman" charset="0"/>
                          </a:rPr>
                          <m:t>, </m:t>
                        </m:r>
                        <m:r>
                          <a:rPr lang="en-US" altLang="ko-KR" sz="2000" b="1" i="1" kern="0">
                            <a:solidFill>
                              <a:srgbClr val="0066B7"/>
                            </a:solidFill>
                            <a:latin typeface="Cambria Math" panose="02040503050406030204" pitchFamily="18" charset="0"/>
                            <a:ea typeface="맑은 고딕" panose="020B0503020000020004" pitchFamily="50" charset="-127"/>
                            <a:cs typeface="Times New Roman" charset="0"/>
                          </a:rPr>
                          <m:t>𝜷</m:t>
                        </m:r>
                      </m:e>
                      <m:sub>
                        <m:r>
                          <a:rPr lang="en-US" altLang="ko-KR" sz="2000" b="1" i="1" kern="0">
                            <a:solidFill>
                              <a:srgbClr val="0066B7"/>
                            </a:solidFill>
                            <a:latin typeface="Cambria Math" panose="02040503050406030204" pitchFamily="18" charset="0"/>
                            <a:ea typeface="맑은 고딕" panose="020B0503020000020004" pitchFamily="50" charset="-127"/>
                            <a:cs typeface="Times New Roman" charset="0"/>
                          </a:rPr>
                          <m:t>𝑵</m:t>
                        </m:r>
                      </m:sub>
                    </m:sSub>
                  </m:oMath>
                </a14:m>
                <a:r>
                  <a:rPr lang="en-US" altLang="ko-KR" sz="2000" b="1" kern="0" dirty="0">
                    <a:solidFill>
                      <a:srgbClr val="00B050"/>
                    </a:solidFill>
                    <a:latin typeface="맑은 고딕" panose="020B0503020000020004" pitchFamily="50" charset="-127"/>
                    <a:ea typeface="맑은 고딕" panose="020B0503020000020004" pitchFamily="50" charset="-127"/>
                    <a:cs typeface="Times New Roman" charset="0"/>
                  </a:rPr>
                  <a:t> </a:t>
                </a:r>
                <a:r>
                  <a:rPr lang="en-US" altLang="ko-KR" sz="2000" b="1" kern="0" dirty="0" smtClean="0">
                    <a:solidFill>
                      <a:srgbClr val="000000"/>
                    </a:solidFill>
                    <a:latin typeface="맑은 고딕" panose="020B0503020000020004" pitchFamily="50" charset="-127"/>
                    <a:ea typeface="맑은 고딕" panose="020B0503020000020004" pitchFamily="50" charset="-127"/>
                    <a:cs typeface="Times New Roman" charset="0"/>
                  </a:rPr>
                  <a:t>increase </a:t>
                </a:r>
                <a:r>
                  <a:rPr lang="en-US" altLang="ko-KR" sz="2000" b="1" kern="0" dirty="0">
                    <a:solidFill>
                      <a:srgbClr val="000000"/>
                    </a:solidFill>
                    <a:latin typeface="맑은 고딕" panose="020B0503020000020004" pitchFamily="50" charset="-127"/>
                    <a:ea typeface="맑은 고딕" panose="020B0503020000020004" pitchFamily="50" charset="-127"/>
                    <a:cs typeface="Times New Roman" charset="0"/>
                  </a:rPr>
                  <a:t>continuously in </a:t>
                </a:r>
                <a:r>
                  <a:rPr lang="en-US" altLang="ko-KR" sz="2000" b="1" kern="0" dirty="0" smtClean="0">
                    <a:solidFill>
                      <a:srgbClr val="000000"/>
                    </a:solidFill>
                    <a:latin typeface="맑은 고딕" panose="020B0503020000020004" pitchFamily="50" charset="-127"/>
                    <a:ea typeface="맑은 고딕" panose="020B0503020000020004" pitchFamily="50" charset="-127"/>
                    <a:cs typeface="Times New Roman" charset="0"/>
                  </a:rPr>
                  <a:t/>
                </a:r>
                <a:br>
                  <a:rPr lang="en-US" altLang="ko-KR" sz="2000" b="1" kern="0" dirty="0" smtClean="0">
                    <a:solidFill>
                      <a:srgbClr val="000000"/>
                    </a:solidFill>
                    <a:latin typeface="맑은 고딕" panose="020B0503020000020004" pitchFamily="50" charset="-127"/>
                    <a:ea typeface="맑은 고딕" panose="020B0503020000020004" pitchFamily="50" charset="-127"/>
                    <a:cs typeface="Times New Roman" charset="0"/>
                  </a:rPr>
                </a:br>
                <a:r>
                  <a:rPr lang="en-US" altLang="ko-KR" sz="2000" b="1" kern="0" dirty="0" smtClean="0">
                    <a:solidFill>
                      <a:srgbClr val="31511C"/>
                    </a:solidFill>
                    <a:latin typeface="맑은 고딕" panose="020B0503020000020004" pitchFamily="50" charset="-127"/>
                    <a:ea typeface="맑은 고딕" panose="020B0503020000020004" pitchFamily="50" charset="-127"/>
                    <a:cs typeface="Times New Roman" charset="0"/>
                  </a:rPr>
                  <a:t>Phase 1</a:t>
                </a:r>
                <a:r>
                  <a:rPr lang="en-US" altLang="ko-KR" sz="2000" b="1" kern="0" dirty="0" smtClean="0">
                    <a:solidFill>
                      <a:srgbClr val="000000"/>
                    </a:solidFill>
                    <a:latin typeface="맑은 고딕" panose="020B0503020000020004" pitchFamily="50" charset="-127"/>
                    <a:ea typeface="맑은 고딕" panose="020B0503020000020004" pitchFamily="50" charset="-127"/>
                    <a:cs typeface="Times New Roman" charset="0"/>
                  </a:rPr>
                  <a:t>, </a:t>
                </a:r>
                <a:r>
                  <a:rPr lang="en-US" altLang="ko-KR" sz="2000" b="1" kern="0" dirty="0" smtClean="0">
                    <a:solidFill>
                      <a:srgbClr val="FF0000"/>
                    </a:solidFill>
                    <a:latin typeface="맑은 고딕" panose="020B0503020000020004" pitchFamily="50" charset="-127"/>
                    <a:cs typeface="Times New Roman" charset="0"/>
                  </a:rPr>
                  <a:t>Phase </a:t>
                </a:r>
                <a:r>
                  <a:rPr lang="en-US" altLang="ko-KR" sz="2000" b="1" kern="0" dirty="0">
                    <a:solidFill>
                      <a:srgbClr val="FF0000"/>
                    </a:solidFill>
                    <a:latin typeface="맑은 고딕" panose="020B0503020000020004" pitchFamily="50" charset="-127"/>
                    <a:cs typeface="Times New Roman" charset="0"/>
                  </a:rPr>
                  <a:t>2</a:t>
                </a:r>
                <a:r>
                  <a:rPr lang="en-US" altLang="ko-KR" sz="2000" b="1" kern="0" dirty="0">
                    <a:solidFill>
                      <a:srgbClr val="000000"/>
                    </a:solidFill>
                    <a:latin typeface="맑은 고딕" panose="020B0503020000020004" pitchFamily="50" charset="-127"/>
                    <a:cs typeface="Times New Roman" charset="0"/>
                  </a:rPr>
                  <a:t>, </a:t>
                </a:r>
                <a:r>
                  <a:rPr lang="en-US" altLang="ko-KR" sz="2000" b="1" kern="0" dirty="0">
                    <a:solidFill>
                      <a:srgbClr val="0000FF"/>
                    </a:solidFill>
                    <a:latin typeface="맑은 고딕" panose="020B0503020000020004" pitchFamily="50" charset="-127"/>
                    <a:cs typeface="Times New Roman" charset="0"/>
                  </a:rPr>
                  <a:t>Phase </a:t>
                </a:r>
                <a:r>
                  <a:rPr lang="en-US" altLang="ko-KR" sz="2000" b="1" kern="0" dirty="0" smtClean="0">
                    <a:solidFill>
                      <a:srgbClr val="0000FF"/>
                    </a:solidFill>
                    <a:latin typeface="맑은 고딕" panose="020B0503020000020004" pitchFamily="50" charset="-127"/>
                    <a:cs typeface="Times New Roman" charset="0"/>
                  </a:rPr>
                  <a:t>3</a:t>
                </a:r>
                <a:endParaRPr lang="en-US" altLang="ko-KR" sz="2000" b="1" kern="0" dirty="0">
                  <a:solidFill>
                    <a:srgbClr val="000000"/>
                  </a:solidFill>
                  <a:latin typeface="맑은 고딕" panose="020B0503020000020004" pitchFamily="50" charset="-127"/>
                  <a:cs typeface="Times New Roman" charset="0"/>
                </a:endParaRPr>
              </a:p>
            </p:txBody>
          </p:sp>
        </mc:Choice>
        <mc:Fallback xmlns="">
          <p:sp>
            <p:nvSpPr>
              <p:cNvPr id="57" name="직사각형 56">
                <a:extLst>
                  <a:ext uri="{FF2B5EF4-FFF2-40B4-BE49-F238E27FC236}">
                    <a16:creationId xmlns:a16="http://schemas.microsoft.com/office/drawing/2014/main" xmlns:a14="http://schemas.microsoft.com/office/drawing/2010/main" xmlns="" id="{A9F0BFFD-EC14-4D19-9E11-7DED622ADEB5}"/>
                  </a:ext>
                </a:extLst>
              </p:cNvPr>
              <p:cNvSpPr>
                <a:spLocks noRot="1" noChangeAspect="1" noMove="1" noResize="1" noEditPoints="1" noAdjustHandles="1" noChangeArrowheads="1" noChangeShapeType="1" noTextEdit="1"/>
              </p:cNvSpPr>
              <p:nvPr/>
            </p:nvSpPr>
            <p:spPr>
              <a:xfrm>
                <a:off x="4912638" y="2272809"/>
                <a:ext cx="6936544" cy="830997"/>
              </a:xfrm>
              <a:prstGeom prst="rect">
                <a:avLst/>
              </a:prstGeom>
              <a:blipFill rotWithShape="0">
                <a:blip r:embed="rId7"/>
                <a:stretch>
                  <a:fillRect l="-791" t="-1471" b="-8088"/>
                </a:stretch>
              </a:blipFill>
            </p:spPr>
            <p:txBody>
              <a:bodyPr/>
              <a:lstStyle/>
              <a:p>
                <a:r>
                  <a:rPr lang="en-GB">
                    <a:noFill/>
                  </a:rPr>
                  <a:t> </a:t>
                </a:r>
              </a:p>
            </p:txBody>
          </p:sp>
        </mc:Fallback>
      </mc:AlternateContent>
      <p:sp>
        <p:nvSpPr>
          <p:cNvPr id="59" name="직사각형 58">
            <a:extLst>
              <a:ext uri="{FF2B5EF4-FFF2-40B4-BE49-F238E27FC236}">
                <a16:creationId xmlns="" xmlns:a16="http://schemas.microsoft.com/office/drawing/2014/main" id="{A9F0BFFD-EC14-4D19-9E11-7DED622ADEB5}"/>
              </a:ext>
            </a:extLst>
          </p:cNvPr>
          <p:cNvSpPr/>
          <p:nvPr/>
        </p:nvSpPr>
        <p:spPr>
          <a:xfrm>
            <a:off x="5694752" y="3879548"/>
            <a:ext cx="5065927" cy="1569660"/>
          </a:xfrm>
          <a:prstGeom prst="rect">
            <a:avLst/>
          </a:prstGeom>
          <a:solidFill>
            <a:schemeClr val="bg1"/>
          </a:solidFill>
        </p:spPr>
        <p:txBody>
          <a:bodyPr wrap="square">
            <a:spAutoFit/>
          </a:bodyPr>
          <a:lstStyle/>
          <a:p>
            <a:pPr algn="ctr" fontAlgn="base">
              <a:lnSpc>
                <a:spcPct val="120000"/>
              </a:lnSpc>
              <a:spcBef>
                <a:spcPct val="0"/>
              </a:spcBef>
              <a:spcAft>
                <a:spcPct val="0"/>
              </a:spcAft>
            </a:pPr>
            <a:endParaRPr lang="en-US" altLang="ko-KR" sz="2000" b="1" kern="0" dirty="0" smtClean="0">
              <a:solidFill>
                <a:srgbClr val="000000"/>
              </a:solidFill>
              <a:latin typeface="맑은 고딕" panose="020B0503020000020004" pitchFamily="50" charset="-127"/>
              <a:ea typeface="맑은 고딕" panose="020B0503020000020004" pitchFamily="50" charset="-127"/>
              <a:cs typeface="Times New Roman" charset="0"/>
            </a:endParaRPr>
          </a:p>
          <a:p>
            <a:pPr algn="ctr" fontAlgn="base">
              <a:lnSpc>
                <a:spcPct val="120000"/>
              </a:lnSpc>
              <a:spcBef>
                <a:spcPct val="0"/>
              </a:spcBef>
              <a:spcAft>
                <a:spcPct val="0"/>
              </a:spcAft>
            </a:pPr>
            <a:r>
              <a:rPr lang="en-US" altLang="ko-KR" sz="2000" b="1" kern="0" dirty="0" smtClean="0">
                <a:solidFill>
                  <a:srgbClr val="000000"/>
                </a:solidFill>
                <a:latin typeface="맑은 고딕" panose="020B0503020000020004" pitchFamily="50" charset="-127"/>
                <a:ea typeface="맑은 고딕" panose="020B0503020000020004" pitchFamily="50" charset="-127"/>
                <a:cs typeface="Times New Roman" charset="0"/>
              </a:rPr>
              <a:t>Performance analysis is conducted at</a:t>
            </a:r>
          </a:p>
          <a:p>
            <a:pPr algn="ctr" fontAlgn="base">
              <a:lnSpc>
                <a:spcPct val="120000"/>
              </a:lnSpc>
              <a:spcBef>
                <a:spcPct val="0"/>
              </a:spcBef>
              <a:spcAft>
                <a:spcPct val="0"/>
              </a:spcAft>
            </a:pPr>
            <a:r>
              <a:rPr lang="en-US" altLang="ko-KR" sz="2000" b="1" kern="0" dirty="0" smtClean="0">
                <a:solidFill>
                  <a:srgbClr val="000000"/>
                </a:solidFill>
                <a:latin typeface="맑은 고딕" panose="020B0503020000020004" pitchFamily="50" charset="-127"/>
                <a:ea typeface="맑은 고딕" panose="020B0503020000020004" pitchFamily="50" charset="-127"/>
                <a:cs typeface="Times New Roman" charset="0"/>
              </a:rPr>
              <a:t/>
            </a:r>
            <a:br>
              <a:rPr lang="en-US" altLang="ko-KR" sz="2000" b="1" kern="0" dirty="0" smtClean="0">
                <a:solidFill>
                  <a:srgbClr val="000000"/>
                </a:solidFill>
                <a:latin typeface="맑은 고딕" panose="020B0503020000020004" pitchFamily="50" charset="-127"/>
                <a:ea typeface="맑은 고딕" panose="020B0503020000020004" pitchFamily="50" charset="-127"/>
                <a:cs typeface="Times New Roman" charset="0"/>
              </a:rPr>
            </a:br>
            <a:endParaRPr lang="en-US" altLang="ko-KR" sz="2000" b="1" kern="0" dirty="0">
              <a:solidFill>
                <a:srgbClr val="FF0000"/>
              </a:solidFill>
              <a:latin typeface="맑은 고딕" panose="020B0503020000020004" pitchFamily="50" charset="-127"/>
              <a:ea typeface="맑은 고딕" panose="020B0503020000020004" pitchFamily="50" charset="-127"/>
              <a:cs typeface="Times New Roman" charset="0"/>
            </a:endParaRPr>
          </a:p>
        </p:txBody>
      </p:sp>
      <p:grpSp>
        <p:nvGrpSpPr>
          <p:cNvPr id="60" name="그룹 59"/>
          <p:cNvGrpSpPr/>
          <p:nvPr/>
        </p:nvGrpSpPr>
        <p:grpSpPr>
          <a:xfrm>
            <a:off x="1622795" y="1190379"/>
            <a:ext cx="6013736" cy="5004000"/>
            <a:chOff x="1622795" y="1190379"/>
            <a:chExt cx="6013736" cy="5004000"/>
          </a:xfrm>
        </p:grpSpPr>
        <p:cxnSp>
          <p:nvCxnSpPr>
            <p:cNvPr id="61" name="직선 연결선 60"/>
            <p:cNvCxnSpPr/>
            <p:nvPr/>
          </p:nvCxnSpPr>
          <p:spPr>
            <a:xfrm flipV="1">
              <a:off x="1622795" y="1190379"/>
              <a:ext cx="0" cy="5004000"/>
            </a:xfrm>
            <a:prstGeom prst="line">
              <a:avLst/>
            </a:prstGeom>
            <a:ln w="28575">
              <a:solidFill>
                <a:srgbClr val="0072BD"/>
              </a:solidFill>
            </a:ln>
          </p:spPr>
          <p:style>
            <a:lnRef idx="1">
              <a:schemeClr val="accent1"/>
            </a:lnRef>
            <a:fillRef idx="0">
              <a:schemeClr val="accent1"/>
            </a:fillRef>
            <a:effectRef idx="0">
              <a:schemeClr val="accent1"/>
            </a:effectRef>
            <a:fontRef idx="minor">
              <a:schemeClr val="tx1"/>
            </a:fontRef>
          </p:style>
        </p:cxnSp>
        <p:sp>
          <p:nvSpPr>
            <p:cNvPr id="62" name="직사각형 61"/>
            <p:cNvSpPr/>
            <p:nvPr/>
          </p:nvSpPr>
          <p:spPr>
            <a:xfrm>
              <a:off x="6810664" y="4722755"/>
              <a:ext cx="825867" cy="400110"/>
            </a:xfrm>
            <a:prstGeom prst="rect">
              <a:avLst/>
            </a:prstGeom>
          </p:spPr>
          <p:txBody>
            <a:bodyPr wrap="none">
              <a:spAutoFit/>
            </a:bodyPr>
            <a:lstStyle/>
            <a:p>
              <a:r>
                <a:rPr lang="en-US" altLang="ko-KR" sz="2000" b="1" kern="0" dirty="0">
                  <a:solidFill>
                    <a:srgbClr val="0070C0"/>
                  </a:solidFill>
                  <a:latin typeface="맑은 고딕" panose="020B0503020000020004" pitchFamily="50" charset="-127"/>
                  <a:cs typeface="Times New Roman" charset="0"/>
                </a:rPr>
                <a:t>4.3 s,</a:t>
              </a:r>
              <a:endParaRPr lang="en-GB" sz="2000" dirty="0"/>
            </a:p>
          </p:txBody>
        </p:sp>
      </p:grpSp>
      <p:grpSp>
        <p:nvGrpSpPr>
          <p:cNvPr id="63" name="그룹 62"/>
          <p:cNvGrpSpPr/>
          <p:nvPr/>
        </p:nvGrpSpPr>
        <p:grpSpPr>
          <a:xfrm>
            <a:off x="2604780" y="1166787"/>
            <a:ext cx="5788821" cy="5031629"/>
            <a:chOff x="2604780" y="1194416"/>
            <a:chExt cx="5788821" cy="5004000"/>
          </a:xfrm>
        </p:grpSpPr>
        <p:cxnSp>
          <p:nvCxnSpPr>
            <p:cNvPr id="64" name="직선 연결선 63"/>
            <p:cNvCxnSpPr/>
            <p:nvPr/>
          </p:nvCxnSpPr>
          <p:spPr>
            <a:xfrm flipV="1">
              <a:off x="2604780" y="1194416"/>
              <a:ext cx="0" cy="5004000"/>
            </a:xfrm>
            <a:prstGeom prst="line">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65" name="직사각형 64"/>
            <p:cNvSpPr/>
            <p:nvPr/>
          </p:nvSpPr>
          <p:spPr>
            <a:xfrm>
              <a:off x="7567734" y="4731416"/>
              <a:ext cx="825867" cy="400110"/>
            </a:xfrm>
            <a:prstGeom prst="rect">
              <a:avLst/>
            </a:prstGeom>
          </p:spPr>
          <p:txBody>
            <a:bodyPr wrap="none">
              <a:spAutoFit/>
            </a:bodyPr>
            <a:lstStyle/>
            <a:p>
              <a:r>
                <a:rPr lang="en-US" altLang="ko-KR" sz="2000" b="1" kern="0" dirty="0">
                  <a:solidFill>
                    <a:srgbClr val="FFC000"/>
                  </a:solidFill>
                  <a:latin typeface="맑은 고딕" panose="020B0503020000020004" pitchFamily="50" charset="-127"/>
                  <a:cs typeface="Times New Roman" charset="0"/>
                </a:rPr>
                <a:t>4.7 s,</a:t>
              </a:r>
              <a:endParaRPr lang="en-GB" sz="2000" dirty="0"/>
            </a:p>
          </p:txBody>
        </p:sp>
      </p:grpSp>
      <p:grpSp>
        <p:nvGrpSpPr>
          <p:cNvPr id="66" name="그룹 65"/>
          <p:cNvGrpSpPr/>
          <p:nvPr/>
        </p:nvGrpSpPr>
        <p:grpSpPr>
          <a:xfrm>
            <a:off x="3352988" y="1166786"/>
            <a:ext cx="5801127" cy="4996509"/>
            <a:chOff x="3215680" y="1188043"/>
            <a:chExt cx="5801127" cy="5004000"/>
          </a:xfrm>
        </p:grpSpPr>
        <p:cxnSp>
          <p:nvCxnSpPr>
            <p:cNvPr id="67" name="직선 연결선 66"/>
            <p:cNvCxnSpPr/>
            <p:nvPr/>
          </p:nvCxnSpPr>
          <p:spPr>
            <a:xfrm flipV="1">
              <a:off x="3215680" y="1188043"/>
              <a:ext cx="0" cy="5004000"/>
            </a:xfrm>
            <a:prstGeom prst="line">
              <a:avLst/>
            </a:prstGeom>
            <a:ln w="28575">
              <a:solidFill>
                <a:srgbClr val="92D050"/>
              </a:solidFill>
              <a:prstDash val="dashDot"/>
            </a:ln>
          </p:spPr>
          <p:style>
            <a:lnRef idx="1">
              <a:schemeClr val="accent1"/>
            </a:lnRef>
            <a:fillRef idx="0">
              <a:schemeClr val="accent1"/>
            </a:fillRef>
            <a:effectRef idx="0">
              <a:schemeClr val="accent1"/>
            </a:effectRef>
            <a:fontRef idx="minor">
              <a:schemeClr val="tx1"/>
            </a:fontRef>
          </p:style>
        </p:cxnSp>
        <p:sp>
          <p:nvSpPr>
            <p:cNvPr id="68" name="직사각형 67"/>
            <p:cNvSpPr/>
            <p:nvPr/>
          </p:nvSpPr>
          <p:spPr>
            <a:xfrm>
              <a:off x="8190940" y="4748922"/>
              <a:ext cx="825867" cy="400110"/>
            </a:xfrm>
            <a:prstGeom prst="rect">
              <a:avLst/>
            </a:prstGeom>
          </p:spPr>
          <p:txBody>
            <a:bodyPr wrap="none">
              <a:spAutoFit/>
            </a:bodyPr>
            <a:lstStyle/>
            <a:p>
              <a:r>
                <a:rPr lang="en-US" altLang="ko-KR" sz="2000" b="1" kern="0" dirty="0">
                  <a:solidFill>
                    <a:srgbClr val="00B050"/>
                  </a:solidFill>
                  <a:latin typeface="맑은 고딕" panose="020B0503020000020004" pitchFamily="50" charset="-127"/>
                  <a:cs typeface="Times New Roman" charset="0"/>
                </a:rPr>
                <a:t>5.0 s,</a:t>
              </a:r>
              <a:endParaRPr lang="en-GB" sz="2000" dirty="0"/>
            </a:p>
          </p:txBody>
        </p:sp>
      </p:grpSp>
      <p:grpSp>
        <p:nvGrpSpPr>
          <p:cNvPr id="69" name="그룹 68"/>
          <p:cNvGrpSpPr/>
          <p:nvPr/>
        </p:nvGrpSpPr>
        <p:grpSpPr>
          <a:xfrm>
            <a:off x="4121048" y="1166787"/>
            <a:ext cx="5720657" cy="5004000"/>
            <a:chOff x="3826580" y="1205461"/>
            <a:chExt cx="5720657" cy="5004000"/>
          </a:xfrm>
        </p:grpSpPr>
        <p:cxnSp>
          <p:nvCxnSpPr>
            <p:cNvPr id="70" name="직선 연결선 69"/>
            <p:cNvCxnSpPr/>
            <p:nvPr/>
          </p:nvCxnSpPr>
          <p:spPr>
            <a:xfrm flipV="1">
              <a:off x="3826580" y="1205461"/>
              <a:ext cx="0" cy="5004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71" name="직사각형 70"/>
            <p:cNvSpPr/>
            <p:nvPr/>
          </p:nvSpPr>
          <p:spPr>
            <a:xfrm>
              <a:off x="8788696" y="4745024"/>
              <a:ext cx="758541" cy="425245"/>
            </a:xfrm>
            <a:prstGeom prst="rect">
              <a:avLst/>
            </a:prstGeom>
          </p:spPr>
          <p:txBody>
            <a:bodyPr wrap="none">
              <a:spAutoFit/>
            </a:bodyPr>
            <a:lstStyle/>
            <a:p>
              <a:pPr algn="ctr" fontAlgn="base">
                <a:lnSpc>
                  <a:spcPct val="120000"/>
                </a:lnSpc>
                <a:spcBef>
                  <a:spcPct val="0"/>
                </a:spcBef>
                <a:spcAft>
                  <a:spcPct val="0"/>
                </a:spcAft>
              </a:pPr>
              <a:r>
                <a:rPr lang="en-US" altLang="ko-KR" sz="2000" b="1" kern="0" dirty="0">
                  <a:solidFill>
                    <a:srgbClr val="FF0000"/>
                  </a:solidFill>
                  <a:latin typeface="맑은 고딕" panose="020B0503020000020004" pitchFamily="50" charset="-127"/>
                  <a:cs typeface="Times New Roman" charset="0"/>
                </a:rPr>
                <a:t>5.3 s</a:t>
              </a:r>
            </a:p>
          </p:txBody>
        </p:sp>
      </p:grpSp>
    </p:spTree>
    <p:extLst>
      <p:ext uri="{BB962C8B-B14F-4D97-AF65-F5344CB8AC3E}">
        <p14:creationId xmlns:p14="http://schemas.microsoft.com/office/powerpoint/2010/main" val="2309083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500"/>
                                        <p:tgtEl>
                                          <p:spTgt spid="5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500"/>
                                        <p:tgtEl>
                                          <p:spTgt spid="5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fade">
                                      <p:cBhvr>
                                        <p:cTn id="22" dur="500"/>
                                        <p:tgtEl>
                                          <p:spTgt spid="6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fade">
                                      <p:cBhvr>
                                        <p:cTn id="27" dur="500"/>
                                        <p:tgtEl>
                                          <p:spTgt spid="6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6"/>
                                        </p:tgtEl>
                                        <p:attrNameLst>
                                          <p:attrName>style.visibility</p:attrName>
                                        </p:attrNameLst>
                                      </p:cBhvr>
                                      <p:to>
                                        <p:strVal val="visible"/>
                                      </p:to>
                                    </p:set>
                                    <p:animEffect transition="in" filter="fade">
                                      <p:cBhvr>
                                        <p:cTn id="32" dur="500"/>
                                        <p:tgtEl>
                                          <p:spTgt spid="6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9"/>
                                        </p:tgtEl>
                                        <p:attrNameLst>
                                          <p:attrName>style.visibility</p:attrName>
                                        </p:attrNameLst>
                                      </p:cBhvr>
                                      <p:to>
                                        <p:strVal val="visible"/>
                                      </p:to>
                                    </p:set>
                                    <p:animEffect transition="in" filter="fade">
                                      <p:cBhvr>
                                        <p:cTn id="3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그림 36" descr="4timepoint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1424" y="1349708"/>
            <a:ext cx="7704856" cy="3370670"/>
          </a:xfrm>
          <a:prstGeom prst="rect">
            <a:avLst/>
          </a:prstGeom>
          <a:noFill/>
          <a:ln>
            <a:noFill/>
          </a:ln>
        </p:spPr>
      </p:pic>
      <p:sp>
        <p:nvSpPr>
          <p:cNvPr id="21" name="바닥글 개체 틀 20">
            <a:extLst>
              <a:ext uri="{FF2B5EF4-FFF2-40B4-BE49-F238E27FC236}">
                <a16:creationId xmlns="" xmlns:a16="http://schemas.microsoft.com/office/drawing/2014/main" id="{115B976C-C6E2-4861-BE85-C12C0387F34A}"/>
              </a:ext>
            </a:extLst>
          </p:cNvPr>
          <p:cNvSpPr>
            <a:spLocks noGrp="1"/>
          </p:cNvSpPr>
          <p:nvPr>
            <p:ph type="ftr" sz="quarter" idx="10"/>
          </p:nvPr>
        </p:nvSpPr>
        <p:spPr/>
        <p:txBody>
          <a:bodyPr/>
          <a:lstStyle/>
          <a:p>
            <a:pPr>
              <a:defRPr/>
            </a:pPr>
            <a:r>
              <a:rPr lang="en-US" altLang="ko-KR" dirty="0"/>
              <a:t>Page</a:t>
            </a:r>
            <a:endParaRPr lang="ko-KR" altLang="en-US" dirty="0"/>
          </a:p>
        </p:txBody>
      </p:sp>
      <p:sp>
        <p:nvSpPr>
          <p:cNvPr id="22" name="슬라이드 번호 개체 틀 21">
            <a:extLst>
              <a:ext uri="{FF2B5EF4-FFF2-40B4-BE49-F238E27FC236}">
                <a16:creationId xmlns="" xmlns:a16="http://schemas.microsoft.com/office/drawing/2014/main" id="{F019CEDB-1437-4FF7-8686-7A7AF4A7FC98}"/>
              </a:ext>
            </a:extLst>
          </p:cNvPr>
          <p:cNvSpPr>
            <a:spLocks noGrp="1"/>
          </p:cNvSpPr>
          <p:nvPr>
            <p:ph type="sldNum" sz="quarter" idx="11"/>
          </p:nvPr>
        </p:nvSpPr>
        <p:spPr>
          <a:xfrm>
            <a:off x="10831513" y="6378575"/>
            <a:ext cx="503237" cy="365125"/>
          </a:xfrm>
        </p:spPr>
        <p:txBody>
          <a:bodyPr/>
          <a:lstStyle/>
          <a:p>
            <a:pPr>
              <a:defRPr/>
            </a:pPr>
            <a:fld id="{ECD8DD9D-D799-45B6-9582-BC457B6CE3F5}" type="slidenum">
              <a:rPr lang="ko-KR" altLang="en-US"/>
              <a:pPr>
                <a:defRPr/>
              </a:pPr>
              <a:t>23</a:t>
            </a:fld>
            <a:endParaRPr lang="ko-KR" altLang="en-US" dirty="0"/>
          </a:p>
        </p:txBody>
      </p:sp>
      <p:pic>
        <p:nvPicPr>
          <p:cNvPr id="13316" name="그림 16">
            <a:extLst>
              <a:ext uri="{FF2B5EF4-FFF2-40B4-BE49-F238E27FC236}">
                <a16:creationId xmlns="" xmlns:a16="http://schemas.microsoft.com/office/drawing/2014/main" id="{790044DB-C572-4C32-B407-2D8437ACEE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19894" t="13615" r="18062" b="23042"/>
          <a:stretch>
            <a:fillRect/>
          </a:stretch>
        </p:blipFill>
        <p:spPr bwMode="auto">
          <a:xfrm>
            <a:off x="11334750" y="6281738"/>
            <a:ext cx="735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그림 3">
            <a:extLst>
              <a:ext uri="{FF2B5EF4-FFF2-40B4-BE49-F238E27FC236}">
                <a16:creationId xmlns="" xmlns:a16="http://schemas.microsoft.com/office/drawing/2014/main" id="{9EE5C32F-7B5C-49A9-9695-165452318B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 xmlns:a16="http://schemas.microsoft.com/office/drawing/2014/main" id="{CDB73DB1-48E4-41F5-A98F-00E79605A435}"/>
              </a:ext>
            </a:extLst>
          </p:cNvPr>
          <p:cNvSpPr txBox="1"/>
          <p:nvPr/>
        </p:nvSpPr>
        <p:spPr>
          <a:xfrm>
            <a:off x="479425" y="115888"/>
            <a:ext cx="4814138" cy="584775"/>
          </a:xfrm>
          <a:prstGeom prst="rect">
            <a:avLst/>
          </a:prstGeom>
          <a:noFill/>
        </p:spPr>
        <p:txBody>
          <a:bodyPr wrap="none">
            <a:spAutoFit/>
          </a:bodyPr>
          <a:lstStyle/>
          <a:p>
            <a:pPr>
              <a:defRPr/>
            </a:pPr>
            <a:r>
              <a:rPr lang="en-US" altLang="ko-KR" sz="3200" b="1" spc="-150" dirty="0" smtClean="0">
                <a:solidFill>
                  <a:srgbClr val="FF8D3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Performance Analysis</a:t>
            </a:r>
            <a:endParaRPr lang="ko-KR" altLang="en-US" sz="3200" b="1" dirty="0">
              <a:solidFill>
                <a:srgbClr val="FF8D3E"/>
              </a:solidFill>
              <a:effectLst>
                <a:outerShdw blurRad="38100" dist="38100" dir="2700000" algn="tl">
                  <a:srgbClr val="000000">
                    <a:alpha val="43137"/>
                  </a:srgbClr>
                </a:outerShdw>
              </a:effectLst>
              <a:latin typeface="Verdana" panose="020B0604030504040204" pitchFamily="34" charset="0"/>
            </a:endParaRPr>
          </a:p>
        </p:txBody>
      </p:sp>
      <p:sp>
        <p:nvSpPr>
          <p:cNvPr id="62" name="직사각형 61"/>
          <p:cNvSpPr/>
          <p:nvPr/>
        </p:nvSpPr>
        <p:spPr>
          <a:xfrm>
            <a:off x="8446679" y="2749855"/>
            <a:ext cx="3714478" cy="609398"/>
          </a:xfrm>
          <a:prstGeom prst="rect">
            <a:avLst/>
          </a:prstGeom>
        </p:spPr>
        <p:txBody>
          <a:bodyPr wrap="none">
            <a:spAutoFit/>
          </a:bodyPr>
          <a:lstStyle/>
          <a:p>
            <a:pPr>
              <a:lnSpc>
                <a:spcPct val="120000"/>
              </a:lnSpc>
            </a:pPr>
            <a:r>
              <a:rPr kumimoji="1" lang="en-US" altLang="ko-KR" sz="1400" b="1" i="1" dirty="0" smtClean="0">
                <a:solidFill>
                  <a:srgbClr val="FF00FF"/>
                </a:solidFill>
                <a:latin typeface="맑은 고딕"/>
                <a:ea typeface="굴림" pitchFamily="50" charset="-127"/>
              </a:rPr>
              <a:t>H</a:t>
            </a:r>
            <a:r>
              <a:rPr kumimoji="1" lang="en-US" altLang="ko-KR" sz="1400" b="1" i="1" baseline="-25000" dirty="0" smtClean="0">
                <a:solidFill>
                  <a:srgbClr val="FF00FF"/>
                </a:solidFill>
                <a:latin typeface="맑은 고딕"/>
                <a:ea typeface="굴림" pitchFamily="50" charset="-127"/>
              </a:rPr>
              <a:t>KSTAR</a:t>
            </a:r>
            <a:r>
              <a:rPr kumimoji="1" lang="en-US" altLang="ko-KR" sz="1400" b="1" dirty="0" smtClean="0">
                <a:solidFill>
                  <a:srgbClr val="FF00FF"/>
                </a:solidFill>
                <a:latin typeface="맑은 고딕"/>
                <a:ea typeface="굴림" pitchFamily="50" charset="-127"/>
              </a:rPr>
              <a:t> by KSTAR H-mode scaling law</a:t>
            </a:r>
            <a:br>
              <a:rPr kumimoji="1" lang="en-US" altLang="ko-KR" sz="1400" b="1" dirty="0" smtClean="0">
                <a:solidFill>
                  <a:srgbClr val="FF00FF"/>
                </a:solidFill>
                <a:latin typeface="맑은 고딕"/>
                <a:ea typeface="굴림" pitchFamily="50" charset="-127"/>
              </a:rPr>
            </a:br>
            <a:r>
              <a:rPr kumimoji="1" lang="en-US" altLang="ko-KR" sz="1400" b="1" dirty="0" smtClean="0">
                <a:solidFill>
                  <a:srgbClr val="FF00FF"/>
                </a:solidFill>
                <a:latin typeface="맑은 고딕"/>
                <a:ea typeface="굴림" pitchFamily="50" charset="-127"/>
              </a:rPr>
              <a:t>[</a:t>
            </a:r>
            <a:r>
              <a:rPr kumimoji="1" lang="en-US" altLang="ko-KR" sz="1200" b="1" dirty="0" smtClean="0">
                <a:solidFill>
                  <a:srgbClr val="FF00FF"/>
                </a:solidFill>
                <a:latin typeface="맑은 고딕"/>
                <a:ea typeface="굴림" pitchFamily="50" charset="-127"/>
              </a:rPr>
              <a:t>H</a:t>
            </a:r>
            <a:r>
              <a:rPr kumimoji="1" lang="en-US" altLang="ko-KR" sz="1200" b="1" dirty="0">
                <a:solidFill>
                  <a:srgbClr val="FF00FF"/>
                </a:solidFill>
                <a:latin typeface="맑은 고딕"/>
                <a:ea typeface="굴림" pitchFamily="50" charset="-127"/>
              </a:rPr>
              <a:t>.-S. Kim et al, </a:t>
            </a:r>
            <a:r>
              <a:rPr kumimoji="1" lang="en-US" altLang="ko-KR" sz="1200" b="1" dirty="0" err="1">
                <a:solidFill>
                  <a:srgbClr val="FF00FF"/>
                </a:solidFill>
                <a:latin typeface="맑은 고딕"/>
                <a:ea typeface="굴림" pitchFamily="50" charset="-127"/>
              </a:rPr>
              <a:t>Nucl</a:t>
            </a:r>
            <a:r>
              <a:rPr kumimoji="1" lang="en-US" altLang="ko-KR" sz="1200" b="1" dirty="0">
                <a:solidFill>
                  <a:srgbClr val="FF00FF"/>
                </a:solidFill>
                <a:latin typeface="맑은 고딕"/>
                <a:ea typeface="굴림" pitchFamily="50" charset="-127"/>
              </a:rPr>
              <a:t>. Fusion 54 083012 (2014</a:t>
            </a:r>
            <a:r>
              <a:rPr kumimoji="1" lang="en-US" altLang="ko-KR" sz="1200" b="1" dirty="0" smtClean="0">
                <a:solidFill>
                  <a:srgbClr val="FF00FF"/>
                </a:solidFill>
                <a:latin typeface="맑은 고딕"/>
                <a:ea typeface="굴림" pitchFamily="50" charset="-127"/>
              </a:rPr>
              <a:t>)]</a:t>
            </a:r>
            <a:endParaRPr lang="en-GB" sz="1200" b="1" dirty="0">
              <a:solidFill>
                <a:srgbClr val="FF00FF"/>
              </a:solidFill>
            </a:endParaRPr>
          </a:p>
        </p:txBody>
      </p:sp>
      <mc:AlternateContent xmlns:mc="http://schemas.openxmlformats.org/markup-compatibility/2006" xmlns:a14="http://schemas.microsoft.com/office/drawing/2010/main">
        <mc:Choice Requires="a14">
          <p:sp>
            <p:nvSpPr>
              <p:cNvPr id="65" name="직사각형 64"/>
              <p:cNvSpPr/>
              <p:nvPr/>
            </p:nvSpPr>
            <p:spPr>
              <a:xfrm>
                <a:off x="373345" y="5661248"/>
                <a:ext cx="12097344" cy="425886"/>
              </a:xfrm>
              <a:prstGeom prst="rect">
                <a:avLst/>
              </a:prstGeom>
            </p:spPr>
            <p:txBody>
              <a:bodyPr wrap="square">
                <a:spAutoFit/>
              </a:bodyPr>
              <a:lstStyle/>
              <a:p>
                <a:pPr marL="342900" lvl="0" indent="-342900" fontAlgn="base">
                  <a:lnSpc>
                    <a:spcPct val="110000"/>
                  </a:lnSpc>
                  <a:spcBef>
                    <a:spcPct val="0"/>
                  </a:spcBef>
                  <a:spcAft>
                    <a:spcPct val="0"/>
                  </a:spcAft>
                  <a:buFont typeface="Wingdings" panose="05000000000000000000" pitchFamily="2" charset="2"/>
                  <a:buChar char="ü"/>
                </a:pPr>
                <a:r>
                  <a:rPr lang="en-US" altLang="ko-KR" b="1" kern="0" dirty="0">
                    <a:solidFill>
                      <a:srgbClr val="000000"/>
                    </a:solidFill>
                    <a:latin typeface="맑은 고딕" panose="020B0503020000020004" pitchFamily="50" charset="-127"/>
                    <a:ea typeface="맑은 고딕" panose="020B0503020000020004" pitchFamily="50" charset="-127"/>
                    <a:cs typeface="Times New Roman" charset="0"/>
                  </a:rPr>
                  <a:t>P</a:t>
                </a:r>
                <a:r>
                  <a:rPr lang="en-US" altLang="ko-KR" b="1" kern="0" dirty="0" smtClean="0">
                    <a:solidFill>
                      <a:srgbClr val="000000"/>
                    </a:solidFill>
                    <a:latin typeface="맑은 고딕" panose="020B0503020000020004" pitchFamily="50" charset="-127"/>
                    <a:ea typeface="맑은 고딕" panose="020B0503020000020004" pitchFamily="50" charset="-127"/>
                    <a:cs typeface="Times New Roman" charset="0"/>
                  </a:rPr>
                  <a:t>hase 3 (</a:t>
                </a:r>
                <a:r>
                  <a:rPr lang="en-US" altLang="ko-KR" b="1" kern="0" dirty="0" smtClean="0">
                    <a:solidFill>
                      <a:srgbClr val="00B050"/>
                    </a:solidFill>
                    <a:latin typeface="맑은 고딕" panose="020B0503020000020004" pitchFamily="50" charset="-127"/>
                    <a:ea typeface="맑은 고딕" panose="020B0503020000020004" pitchFamily="50" charset="-127"/>
                    <a:cs typeface="Times New Roman" charset="0"/>
                    <a:sym typeface="Wingdings" panose="05000000000000000000" pitchFamily="2" charset="2"/>
                  </a:rPr>
                  <a:t>green </a:t>
                </a:r>
                <a:r>
                  <a:rPr lang="en-US" altLang="ko-KR" b="1" kern="0" dirty="0">
                    <a:solidFill>
                      <a:srgbClr val="000000"/>
                    </a:solidFill>
                    <a:latin typeface="맑은 고딕" panose="020B0503020000020004" pitchFamily="50" charset="-127"/>
                    <a:ea typeface="맑은 고딕" panose="020B0503020000020004" pitchFamily="50" charset="-127"/>
                    <a:cs typeface="Times New Roman" charset="0"/>
                    <a:sym typeface="Wingdings" panose="05000000000000000000" pitchFamily="2" charset="2"/>
                  </a:rPr>
                  <a:t> </a:t>
                </a:r>
                <a:r>
                  <a:rPr lang="en-US" altLang="ko-KR" b="1" kern="0" dirty="0">
                    <a:solidFill>
                      <a:srgbClr val="C00000"/>
                    </a:solidFill>
                    <a:latin typeface="맑은 고딕" panose="020B0503020000020004" pitchFamily="50" charset="-127"/>
                    <a:ea typeface="맑은 고딕" panose="020B0503020000020004" pitchFamily="50" charset="-127"/>
                    <a:cs typeface="Times New Roman" charset="0"/>
                    <a:sym typeface="Wingdings" panose="05000000000000000000" pitchFamily="2" charset="2"/>
                  </a:rPr>
                  <a:t>red</a:t>
                </a:r>
                <a:r>
                  <a:rPr lang="en-US" altLang="ko-KR" b="1" kern="0" dirty="0">
                    <a:solidFill>
                      <a:srgbClr val="000000"/>
                    </a:solidFill>
                    <a:latin typeface="맑은 고딕" panose="020B0503020000020004" pitchFamily="50" charset="-127"/>
                    <a:ea typeface="맑은 고딕" panose="020B0503020000020004" pitchFamily="50" charset="-127"/>
                    <a:cs typeface="Times New Roman" charset="0"/>
                    <a:sym typeface="Wingdings" panose="05000000000000000000" pitchFamily="2" charset="2"/>
                  </a:rPr>
                  <a:t>): </a:t>
                </a:r>
                <a14:m>
                  <m:oMath xmlns:m="http://schemas.openxmlformats.org/officeDocument/2006/math">
                    <m:sSub>
                      <m:sSubPr>
                        <m:ctrlPr>
                          <a:rPr lang="en-US" altLang="ko-KR" b="1" i="1" kern="0">
                            <a:solidFill>
                              <a:srgbClr val="000000"/>
                            </a:solidFill>
                            <a:latin typeface="Cambria Math"/>
                            <a:ea typeface="맑은 고딕" panose="020B0503020000020004" pitchFamily="50" charset="-127"/>
                            <a:cs typeface="Times New Roman" charset="0"/>
                            <a:sym typeface="Wingdings" panose="05000000000000000000" pitchFamily="2" charset="2"/>
                          </a:rPr>
                        </m:ctrlPr>
                      </m:sSubPr>
                      <m:e>
                        <m:r>
                          <a:rPr lang="en-US" altLang="ko-KR" b="1" i="1" kern="0">
                            <a:solidFill>
                              <a:srgbClr val="000000"/>
                            </a:solidFill>
                            <a:latin typeface="Cambria Math" panose="02040503050406030204" pitchFamily="18" charset="0"/>
                            <a:ea typeface="맑은 고딕" panose="020B0503020000020004" pitchFamily="50" charset="-127"/>
                            <a:cs typeface="Times New Roman" charset="0"/>
                            <a:sym typeface="Wingdings" panose="05000000000000000000" pitchFamily="2" charset="2"/>
                          </a:rPr>
                          <m:t>𝑾</m:t>
                        </m:r>
                      </m:e>
                      <m:sub>
                        <m:r>
                          <a:rPr lang="en-US" altLang="ko-KR" b="1" i="1" kern="0">
                            <a:solidFill>
                              <a:srgbClr val="000000"/>
                            </a:solidFill>
                            <a:latin typeface="Cambria Math" panose="02040503050406030204" pitchFamily="18" charset="0"/>
                            <a:ea typeface="맑은 고딕" panose="020B0503020000020004" pitchFamily="50" charset="-127"/>
                            <a:cs typeface="Times New Roman" charset="0"/>
                            <a:sym typeface="Wingdings" panose="05000000000000000000" pitchFamily="2" charset="2"/>
                          </a:rPr>
                          <m:t>𝒕𝒐𝒕𝒂𝒍</m:t>
                        </m:r>
                      </m:sub>
                    </m:sSub>
                  </m:oMath>
                </a14:m>
                <a:r>
                  <a:rPr lang="en-US" altLang="ko-KR" b="1" kern="0" dirty="0">
                    <a:solidFill>
                      <a:srgbClr val="000000"/>
                    </a:solidFill>
                    <a:latin typeface="맑은 고딕" panose="020B0503020000020004" pitchFamily="50" charset="-127"/>
                    <a:ea typeface="맑은 고딕" panose="020B0503020000020004" pitchFamily="50" charset="-127"/>
                    <a:cs typeface="Times New Roman" charset="0"/>
                    <a:sym typeface="Wingdings" panose="05000000000000000000" pitchFamily="2" charset="2"/>
                  </a:rPr>
                  <a:t> ↑with </a:t>
                </a:r>
                <a14:m>
                  <m:oMath xmlns:m="http://schemas.openxmlformats.org/officeDocument/2006/math">
                    <m:sSub>
                      <m:sSubPr>
                        <m:ctrlPr>
                          <a:rPr lang="en-US" altLang="ko-KR" b="1" i="1" kern="0">
                            <a:solidFill>
                              <a:srgbClr val="000000"/>
                            </a:solidFill>
                            <a:latin typeface="Cambria Math"/>
                            <a:ea typeface="맑은 고딕" panose="020B0503020000020004" pitchFamily="50" charset="-127"/>
                            <a:cs typeface="Times New Roman" charset="0"/>
                            <a:sym typeface="Wingdings" panose="05000000000000000000" pitchFamily="2" charset="2"/>
                          </a:rPr>
                        </m:ctrlPr>
                      </m:sSubPr>
                      <m:e>
                        <m:r>
                          <a:rPr lang="en-US" altLang="ko-KR" b="1" i="1" kern="0">
                            <a:solidFill>
                              <a:srgbClr val="000000"/>
                            </a:solidFill>
                            <a:latin typeface="Cambria Math" panose="02040503050406030204" pitchFamily="18" charset="0"/>
                            <a:ea typeface="맑은 고딕" panose="020B0503020000020004" pitchFamily="50" charset="-127"/>
                            <a:cs typeface="Times New Roman" charset="0"/>
                            <a:sym typeface="Wingdings" panose="05000000000000000000" pitchFamily="2" charset="2"/>
                          </a:rPr>
                          <m:t>𝑾</m:t>
                        </m:r>
                      </m:e>
                      <m:sub>
                        <m:r>
                          <a:rPr lang="en-US" altLang="ko-KR" b="1" i="1" kern="0">
                            <a:solidFill>
                              <a:srgbClr val="000000"/>
                            </a:solidFill>
                            <a:latin typeface="Cambria Math" panose="02040503050406030204" pitchFamily="18" charset="0"/>
                            <a:ea typeface="맑은 고딕" panose="020B0503020000020004" pitchFamily="50" charset="-127"/>
                            <a:cs typeface="Times New Roman" charset="0"/>
                            <a:sym typeface="Wingdings" panose="05000000000000000000" pitchFamily="2" charset="2"/>
                          </a:rPr>
                          <m:t>𝒇𝒂𝒔𝒕</m:t>
                        </m:r>
                      </m:sub>
                    </m:sSub>
                  </m:oMath>
                </a14:m>
                <a:r>
                  <a:rPr lang="en-US" altLang="ko-KR" b="1" kern="0" dirty="0">
                    <a:solidFill>
                      <a:srgbClr val="000000"/>
                    </a:solidFill>
                    <a:latin typeface="맑은 고딕" panose="020B0503020000020004" pitchFamily="50" charset="-127"/>
                    <a:ea typeface="맑은 고딕" panose="020B0503020000020004" pitchFamily="50" charset="-127"/>
                    <a:cs typeface="Times New Roman" charset="0"/>
                  </a:rPr>
                  <a:t>, </a:t>
                </a:r>
                <a14:m>
                  <m:oMath xmlns:m="http://schemas.openxmlformats.org/officeDocument/2006/math">
                    <m:sSub>
                      <m:sSubPr>
                        <m:ctrlPr>
                          <a:rPr lang="en-US" altLang="ko-KR" b="1" i="1" kern="0">
                            <a:solidFill>
                              <a:srgbClr val="000000"/>
                            </a:solidFill>
                            <a:latin typeface="Cambria Math"/>
                            <a:ea typeface="맑은 고딕" panose="020B0503020000020004" pitchFamily="50" charset="-127"/>
                            <a:cs typeface="Times New Roman" charset="0"/>
                            <a:sym typeface="Wingdings" panose="05000000000000000000" pitchFamily="2" charset="2"/>
                          </a:rPr>
                        </m:ctrlPr>
                      </m:sSubPr>
                      <m:e>
                        <m:r>
                          <a:rPr lang="en-US" altLang="ko-KR" b="1" i="1" kern="0">
                            <a:solidFill>
                              <a:srgbClr val="000000"/>
                            </a:solidFill>
                            <a:latin typeface="Cambria Math" panose="02040503050406030204" pitchFamily="18" charset="0"/>
                            <a:ea typeface="맑은 고딕" panose="020B0503020000020004" pitchFamily="50" charset="-127"/>
                            <a:cs typeface="Times New Roman" charset="0"/>
                            <a:sym typeface="Wingdings" panose="05000000000000000000" pitchFamily="2" charset="2"/>
                          </a:rPr>
                          <m:t>𝑾</m:t>
                        </m:r>
                      </m:e>
                      <m:sub>
                        <m:r>
                          <a:rPr lang="en-US" altLang="ko-KR" b="1" i="1" kern="0">
                            <a:solidFill>
                              <a:srgbClr val="000000"/>
                            </a:solidFill>
                            <a:latin typeface="Cambria Math" panose="02040503050406030204" pitchFamily="18" charset="0"/>
                            <a:ea typeface="맑은 고딕" panose="020B0503020000020004" pitchFamily="50" charset="-127"/>
                            <a:cs typeface="Times New Roman" charset="0"/>
                            <a:sym typeface="Wingdings" panose="05000000000000000000" pitchFamily="2" charset="2"/>
                          </a:rPr>
                          <m:t>𝑻𝒉𝒆𝒓𝒎𝒂𝒍</m:t>
                        </m:r>
                      </m:sub>
                    </m:sSub>
                  </m:oMath>
                </a14:m>
                <a:r>
                  <a:rPr lang="en-US" altLang="ko-KR" b="1" kern="0" dirty="0">
                    <a:solidFill>
                      <a:srgbClr val="000000"/>
                    </a:solidFill>
                    <a:latin typeface="맑은 고딕" panose="020B0503020000020004" pitchFamily="50" charset="-127"/>
                    <a:ea typeface="맑은 고딕" panose="020B0503020000020004" pitchFamily="50" charset="-127"/>
                    <a:cs typeface="Times New Roman" charset="0"/>
                  </a:rPr>
                  <a:t> </a:t>
                </a:r>
                <a:r>
                  <a:rPr lang="en-US" altLang="ko-KR" b="1" kern="0" dirty="0" smtClean="0">
                    <a:solidFill>
                      <a:srgbClr val="000000"/>
                    </a:solidFill>
                    <a:latin typeface="맑은 고딕" panose="020B0503020000020004" pitchFamily="50" charset="-127"/>
                    <a:ea typeface="맑은 고딕" panose="020B0503020000020004" pitchFamily="50" charset="-127"/>
                    <a:cs typeface="Times New Roman" charset="0"/>
                  </a:rPr>
                  <a:t>↑, </a:t>
                </a:r>
                <a14:m>
                  <m:oMath xmlns:m="http://schemas.openxmlformats.org/officeDocument/2006/math">
                    <m:sSub>
                      <m:sSubPr>
                        <m:ctrlPr>
                          <a:rPr lang="en-US" altLang="ko-KR" b="1" i="1" kern="0">
                            <a:solidFill>
                              <a:srgbClr val="000000"/>
                            </a:solidFill>
                            <a:latin typeface="Cambria Math"/>
                            <a:ea typeface="맑은 고딕" panose="020B0503020000020004" pitchFamily="50" charset="-127"/>
                            <a:cs typeface="Times New Roman" charset="0"/>
                          </a:rPr>
                        </m:ctrlPr>
                      </m:sSubPr>
                      <m:e>
                        <m:r>
                          <a:rPr lang="en-US" altLang="ko-KR" b="1" i="1" kern="0">
                            <a:solidFill>
                              <a:srgbClr val="000000"/>
                            </a:solidFill>
                            <a:latin typeface="Cambria Math" panose="02040503050406030204" pitchFamily="18" charset="0"/>
                            <a:ea typeface="맑은 고딕" panose="020B0503020000020004" pitchFamily="50" charset="-127"/>
                            <a:cs typeface="Times New Roman" charset="0"/>
                          </a:rPr>
                          <m:t>𝑯</m:t>
                        </m:r>
                      </m:e>
                      <m:sub>
                        <m:r>
                          <a:rPr lang="en-US" altLang="ko-KR" b="1" i="1" kern="0">
                            <a:solidFill>
                              <a:srgbClr val="000000"/>
                            </a:solidFill>
                            <a:latin typeface="Cambria Math" panose="02040503050406030204" pitchFamily="18" charset="0"/>
                            <a:ea typeface="맑은 고딕" panose="020B0503020000020004" pitchFamily="50" charset="-127"/>
                            <a:cs typeface="Times New Roman" charset="0"/>
                          </a:rPr>
                          <m:t>𝟖𝟗</m:t>
                        </m:r>
                      </m:sub>
                    </m:sSub>
                  </m:oMath>
                </a14:m>
                <a:r>
                  <a:rPr lang="en-US" altLang="ko-KR" b="1" kern="0" dirty="0">
                    <a:solidFill>
                      <a:srgbClr val="000000"/>
                    </a:solidFill>
                    <a:latin typeface="맑은 고딕" panose="020B0503020000020004" pitchFamily="50" charset="-127"/>
                    <a:ea typeface="맑은 고딕" panose="020B0503020000020004" pitchFamily="50" charset="-127"/>
                    <a:cs typeface="Times New Roman" charset="0"/>
                  </a:rPr>
                  <a:t>, </a:t>
                </a:r>
                <a14:m>
                  <m:oMath xmlns:m="http://schemas.openxmlformats.org/officeDocument/2006/math">
                    <m:sSub>
                      <m:sSubPr>
                        <m:ctrlPr>
                          <a:rPr lang="en-US" altLang="ko-KR" b="1" i="1" kern="0">
                            <a:solidFill>
                              <a:srgbClr val="000000"/>
                            </a:solidFill>
                            <a:latin typeface="Cambria Math"/>
                            <a:ea typeface="맑은 고딕" panose="020B0503020000020004" pitchFamily="50" charset="-127"/>
                            <a:cs typeface="Times New Roman" charset="0"/>
                          </a:rPr>
                        </m:ctrlPr>
                      </m:sSubPr>
                      <m:e>
                        <m:r>
                          <a:rPr lang="en-US" altLang="ko-KR" b="1" i="1" kern="0">
                            <a:solidFill>
                              <a:srgbClr val="000000"/>
                            </a:solidFill>
                            <a:latin typeface="Cambria Math" panose="02040503050406030204" pitchFamily="18" charset="0"/>
                            <a:ea typeface="맑은 고딕" panose="020B0503020000020004" pitchFamily="50" charset="-127"/>
                            <a:cs typeface="Times New Roman" charset="0"/>
                          </a:rPr>
                          <m:t>𝑯</m:t>
                        </m:r>
                      </m:e>
                      <m:sub>
                        <m:r>
                          <a:rPr lang="en-US" altLang="ko-KR" b="1" i="1" kern="0">
                            <a:solidFill>
                              <a:srgbClr val="000000"/>
                            </a:solidFill>
                            <a:latin typeface="Cambria Math" panose="02040503050406030204" pitchFamily="18" charset="0"/>
                            <a:ea typeface="맑은 고딕" panose="020B0503020000020004" pitchFamily="50" charset="-127"/>
                            <a:cs typeface="Times New Roman" charset="0"/>
                          </a:rPr>
                          <m:t>𝑲𝑺𝑻𝑨𝑹</m:t>
                        </m:r>
                      </m:sub>
                    </m:sSub>
                  </m:oMath>
                </a14:m>
                <a:r>
                  <a:rPr lang="en-US" altLang="ko-KR" b="1" kern="0" dirty="0">
                    <a:solidFill>
                      <a:srgbClr val="000000"/>
                    </a:solidFill>
                    <a:latin typeface="맑은 고딕" panose="020B0503020000020004" pitchFamily="50" charset="-127"/>
                    <a:ea typeface="맑은 고딕" panose="020B0503020000020004" pitchFamily="50" charset="-127"/>
                    <a:cs typeface="Times New Roman" charset="0"/>
                  </a:rPr>
                  <a:t>, </a:t>
                </a:r>
                <a14:m>
                  <m:oMath xmlns:m="http://schemas.openxmlformats.org/officeDocument/2006/math">
                    <m:sSub>
                      <m:sSubPr>
                        <m:ctrlPr>
                          <a:rPr lang="en-US" altLang="ko-KR" b="1" i="1" kern="0">
                            <a:solidFill>
                              <a:srgbClr val="000000"/>
                            </a:solidFill>
                            <a:latin typeface="Cambria Math"/>
                            <a:ea typeface="맑은 고딕" panose="020B0503020000020004" pitchFamily="50" charset="-127"/>
                            <a:cs typeface="Times New Roman" charset="0"/>
                            <a:sym typeface="Wingdings" panose="05000000000000000000" pitchFamily="2" charset="2"/>
                          </a:rPr>
                        </m:ctrlPr>
                      </m:sSubPr>
                      <m:e>
                        <m:r>
                          <a:rPr lang="en-US" altLang="ko-KR" b="1" i="1" kern="0">
                            <a:solidFill>
                              <a:srgbClr val="000000"/>
                            </a:solidFill>
                            <a:latin typeface="Cambria Math" panose="02040503050406030204" pitchFamily="18" charset="0"/>
                            <a:ea typeface="맑은 고딕" panose="020B0503020000020004" pitchFamily="50" charset="-127"/>
                            <a:cs typeface="Times New Roman" charset="0"/>
                            <a:sym typeface="Wingdings" panose="05000000000000000000" pitchFamily="2" charset="2"/>
                          </a:rPr>
                          <m:t>𝑯</m:t>
                        </m:r>
                      </m:e>
                      <m:sub>
                        <m:r>
                          <a:rPr lang="en-US" altLang="ko-KR" b="1" i="1" kern="0">
                            <a:solidFill>
                              <a:srgbClr val="000000"/>
                            </a:solidFill>
                            <a:latin typeface="Cambria Math" panose="02040503050406030204" pitchFamily="18" charset="0"/>
                            <a:ea typeface="맑은 고딕" panose="020B0503020000020004" pitchFamily="50" charset="-127"/>
                            <a:cs typeface="Times New Roman" charset="0"/>
                            <a:sym typeface="Wingdings" panose="05000000000000000000" pitchFamily="2" charset="2"/>
                          </a:rPr>
                          <m:t>𝟗𝟖</m:t>
                        </m:r>
                      </m:sub>
                    </m:sSub>
                  </m:oMath>
                </a14:m>
                <a:r>
                  <a:rPr lang="en-US" altLang="ko-KR" b="1" kern="0" dirty="0" smtClean="0">
                    <a:solidFill>
                      <a:srgbClr val="000000"/>
                    </a:solidFill>
                    <a:latin typeface="맑은 고딕" panose="020B0503020000020004" pitchFamily="50" charset="-127"/>
                    <a:ea typeface="맑은 고딕" panose="020B0503020000020004" pitchFamily="50" charset="-127"/>
                    <a:cs typeface="Times New Roman" charset="0"/>
                  </a:rPr>
                  <a:t>↑</a:t>
                </a:r>
                <a:endParaRPr lang="en-US" altLang="ko-KR" b="1" kern="0" dirty="0">
                  <a:solidFill>
                    <a:srgbClr val="000000"/>
                  </a:solidFill>
                  <a:latin typeface="맑은 고딕" panose="020B0503020000020004" pitchFamily="50" charset="-127"/>
                  <a:ea typeface="맑은 고딕" panose="020B0503020000020004" pitchFamily="50" charset="-127"/>
                  <a:cs typeface="Times New Roman" charset="0"/>
                </a:endParaRPr>
              </a:p>
            </p:txBody>
          </p:sp>
        </mc:Choice>
        <mc:Fallback xmlns="">
          <p:sp>
            <p:nvSpPr>
              <p:cNvPr id="65" name="직사각형 64"/>
              <p:cNvSpPr>
                <a:spLocks noRot="1" noChangeAspect="1" noMove="1" noResize="1" noEditPoints="1" noAdjustHandles="1" noChangeArrowheads="1" noChangeShapeType="1" noTextEdit="1"/>
              </p:cNvSpPr>
              <p:nvPr/>
            </p:nvSpPr>
            <p:spPr>
              <a:xfrm>
                <a:off x="373345" y="5661248"/>
                <a:ext cx="12097344" cy="425886"/>
              </a:xfrm>
              <a:prstGeom prst="rect">
                <a:avLst/>
              </a:prstGeom>
              <a:blipFill rotWithShape="0">
                <a:blip r:embed="rId6"/>
                <a:stretch>
                  <a:fillRect l="-302" t="-4286" b="-1428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 Box 15"/>
              <p:cNvSpPr txBox="1">
                <a:spLocks noChangeArrowheads="1"/>
              </p:cNvSpPr>
              <p:nvPr/>
            </p:nvSpPr>
            <p:spPr bwMode="auto">
              <a:xfrm>
                <a:off x="382472" y="4797152"/>
                <a:ext cx="11330152" cy="425886"/>
              </a:xfrm>
              <a:prstGeom prst="rect">
                <a:avLst/>
              </a:prstGeom>
              <a:noFill/>
              <a:ln w="9525">
                <a:noFill/>
                <a:miter lim="800000"/>
                <a:headEnd/>
                <a:tailEnd/>
              </a:ln>
            </p:spPr>
            <p:txBody>
              <a:bodyPr wrap="square" anchor="t">
                <a:spAutoFit/>
              </a:bodyPr>
              <a:lstStyle/>
              <a:p>
                <a:pPr marL="342900" lvl="0" indent="-342900" fontAlgn="base">
                  <a:lnSpc>
                    <a:spcPct val="110000"/>
                  </a:lnSpc>
                  <a:spcBef>
                    <a:spcPct val="0"/>
                  </a:spcBef>
                  <a:spcAft>
                    <a:spcPct val="0"/>
                  </a:spcAft>
                  <a:buFont typeface="Wingdings" panose="05000000000000000000" pitchFamily="2" charset="2"/>
                  <a:buChar char="ü"/>
                </a:pPr>
                <a:r>
                  <a:rPr lang="en-US" altLang="ko-KR" b="1" kern="0" dirty="0" smtClean="0">
                    <a:solidFill>
                      <a:srgbClr val="000000"/>
                    </a:solidFill>
                    <a:latin typeface="맑은 고딕" panose="020B0503020000020004" pitchFamily="50" charset="-127"/>
                    <a:ea typeface="맑은 고딕" panose="020B0503020000020004" pitchFamily="50" charset="-127"/>
                    <a:cs typeface="Times New Roman" charset="0"/>
                  </a:rPr>
                  <a:t>Phase 1 </a:t>
                </a:r>
                <a:r>
                  <a:rPr lang="en-US" altLang="ko-KR" b="1" kern="0" dirty="0">
                    <a:solidFill>
                      <a:srgbClr val="000000"/>
                    </a:solidFill>
                    <a:latin typeface="맑은 고딕" panose="020B0503020000020004" pitchFamily="50" charset="-127"/>
                    <a:ea typeface="맑은 고딕" panose="020B0503020000020004" pitchFamily="50" charset="-127"/>
                    <a:cs typeface="Times New Roman" charset="0"/>
                  </a:rPr>
                  <a:t>(</a:t>
                </a:r>
                <a:r>
                  <a:rPr lang="en-US" altLang="ko-KR" b="1" kern="0" dirty="0">
                    <a:solidFill>
                      <a:srgbClr val="0070C0"/>
                    </a:solidFill>
                    <a:latin typeface="맑은 고딕" panose="020B0503020000020004" pitchFamily="50" charset="-127"/>
                    <a:ea typeface="맑은 고딕" panose="020B0503020000020004" pitchFamily="50" charset="-127"/>
                    <a:cs typeface="Times New Roman" charset="0"/>
                  </a:rPr>
                  <a:t>blue</a:t>
                </a:r>
                <a:r>
                  <a:rPr lang="en-US" altLang="ko-KR" b="1" kern="0" dirty="0">
                    <a:solidFill>
                      <a:srgbClr val="000000"/>
                    </a:solidFill>
                    <a:latin typeface="맑은 고딕" panose="020B0503020000020004" pitchFamily="50" charset="-127"/>
                    <a:ea typeface="맑은 고딕" panose="020B0503020000020004" pitchFamily="50" charset="-127"/>
                    <a:cs typeface="Times New Roman" charset="0"/>
                  </a:rPr>
                  <a:t> </a:t>
                </a:r>
                <a:r>
                  <a:rPr lang="en-US" altLang="ko-KR" b="1" kern="0" dirty="0">
                    <a:solidFill>
                      <a:srgbClr val="000000"/>
                    </a:solidFill>
                    <a:latin typeface="맑은 고딕" panose="020B0503020000020004" pitchFamily="50" charset="-127"/>
                    <a:ea typeface="맑은 고딕" panose="020B0503020000020004" pitchFamily="50" charset="-127"/>
                    <a:cs typeface="Times New Roman" charset="0"/>
                    <a:sym typeface="Wingdings" panose="05000000000000000000" pitchFamily="2" charset="2"/>
                  </a:rPr>
                  <a:t> </a:t>
                </a:r>
                <a:r>
                  <a:rPr lang="en-US" altLang="ko-KR" b="1" kern="0" dirty="0">
                    <a:solidFill>
                      <a:srgbClr val="FFC000"/>
                    </a:solidFill>
                    <a:latin typeface="맑은 고딕" panose="020B0503020000020004" pitchFamily="50" charset="-127"/>
                    <a:ea typeface="맑은 고딕" panose="020B0503020000020004" pitchFamily="50" charset="-127"/>
                    <a:cs typeface="Times New Roman" charset="0"/>
                    <a:sym typeface="Wingdings" panose="05000000000000000000" pitchFamily="2" charset="2"/>
                  </a:rPr>
                  <a:t>yellow</a:t>
                </a:r>
                <a:r>
                  <a:rPr lang="en-US" altLang="ko-KR" b="1" kern="0" dirty="0">
                    <a:solidFill>
                      <a:srgbClr val="000000"/>
                    </a:solidFill>
                    <a:latin typeface="맑은 고딕" panose="020B0503020000020004" pitchFamily="50" charset="-127"/>
                    <a:ea typeface="맑은 고딕" panose="020B0503020000020004" pitchFamily="50" charset="-127"/>
                    <a:cs typeface="Times New Roman" charset="0"/>
                    <a:sym typeface="Wingdings" panose="05000000000000000000" pitchFamily="2" charset="2"/>
                  </a:rPr>
                  <a:t>): </a:t>
                </a:r>
                <a14:m>
                  <m:oMath xmlns:m="http://schemas.openxmlformats.org/officeDocument/2006/math">
                    <m:sSub>
                      <m:sSubPr>
                        <m:ctrlPr>
                          <a:rPr lang="en-US" altLang="ko-KR" b="1" i="1" kern="0" smtClean="0">
                            <a:solidFill>
                              <a:srgbClr val="000000"/>
                            </a:solidFill>
                            <a:latin typeface="Cambria Math"/>
                            <a:ea typeface="맑은 고딕" panose="020B0503020000020004" pitchFamily="50" charset="-127"/>
                            <a:cs typeface="Times New Roman" charset="0"/>
                            <a:sym typeface="Wingdings" panose="05000000000000000000" pitchFamily="2" charset="2"/>
                          </a:rPr>
                        </m:ctrlPr>
                      </m:sSubPr>
                      <m:e>
                        <m:r>
                          <a:rPr lang="en-US" altLang="ko-KR" b="1" i="1" kern="0" smtClean="0">
                            <a:solidFill>
                              <a:srgbClr val="000000"/>
                            </a:solidFill>
                            <a:latin typeface="Cambria Math" panose="02040503050406030204" pitchFamily="18" charset="0"/>
                            <a:ea typeface="맑은 고딕" panose="020B0503020000020004" pitchFamily="50" charset="-127"/>
                            <a:cs typeface="Times New Roman" charset="0"/>
                            <a:sym typeface="Wingdings" panose="05000000000000000000" pitchFamily="2" charset="2"/>
                          </a:rPr>
                          <m:t>𝑾</m:t>
                        </m:r>
                      </m:e>
                      <m:sub>
                        <m:r>
                          <a:rPr lang="en-US" altLang="ko-KR" b="1" i="1" kern="0" smtClean="0">
                            <a:solidFill>
                              <a:srgbClr val="000000"/>
                            </a:solidFill>
                            <a:latin typeface="Cambria Math" panose="02040503050406030204" pitchFamily="18" charset="0"/>
                            <a:ea typeface="맑은 고딕" panose="020B0503020000020004" pitchFamily="50" charset="-127"/>
                            <a:cs typeface="Times New Roman" charset="0"/>
                            <a:sym typeface="Wingdings" panose="05000000000000000000" pitchFamily="2" charset="2"/>
                          </a:rPr>
                          <m:t>𝒕𝒐𝒕𝒂𝒍</m:t>
                        </m:r>
                      </m:sub>
                    </m:sSub>
                  </m:oMath>
                </a14:m>
                <a:r>
                  <a:rPr lang="en-US" altLang="ko-KR" b="1" kern="0" dirty="0">
                    <a:solidFill>
                      <a:srgbClr val="000000"/>
                    </a:solidFill>
                    <a:latin typeface="맑은 고딕" panose="020B0503020000020004" pitchFamily="50" charset="-127"/>
                    <a:ea typeface="맑은 고딕" panose="020B0503020000020004" pitchFamily="50" charset="-127"/>
                    <a:cs typeface="Times New Roman" charset="0"/>
                  </a:rPr>
                  <a:t> ↑ with </a:t>
                </a:r>
                <a14:m>
                  <m:oMath xmlns:m="http://schemas.openxmlformats.org/officeDocument/2006/math">
                    <m:sSub>
                      <m:sSubPr>
                        <m:ctrlPr>
                          <a:rPr lang="en-US" altLang="ko-KR" b="1" i="1" kern="0">
                            <a:solidFill>
                              <a:srgbClr val="000000"/>
                            </a:solidFill>
                            <a:latin typeface="Cambria Math"/>
                            <a:ea typeface="맑은 고딕" panose="020B0503020000020004" pitchFamily="50" charset="-127"/>
                            <a:cs typeface="Times New Roman" charset="0"/>
                            <a:sym typeface="Wingdings" panose="05000000000000000000" pitchFamily="2" charset="2"/>
                          </a:rPr>
                        </m:ctrlPr>
                      </m:sSubPr>
                      <m:e>
                        <m:r>
                          <a:rPr lang="en-US" altLang="ko-KR" b="1" i="1" kern="0">
                            <a:solidFill>
                              <a:srgbClr val="000000"/>
                            </a:solidFill>
                            <a:latin typeface="Cambria Math" panose="02040503050406030204" pitchFamily="18" charset="0"/>
                            <a:ea typeface="맑은 고딕" panose="020B0503020000020004" pitchFamily="50" charset="-127"/>
                            <a:cs typeface="Times New Roman" charset="0"/>
                            <a:sym typeface="Wingdings" panose="05000000000000000000" pitchFamily="2" charset="2"/>
                          </a:rPr>
                          <m:t>𝑾</m:t>
                        </m:r>
                      </m:e>
                      <m:sub>
                        <m:r>
                          <a:rPr lang="en-US" altLang="ko-KR" b="1" i="1" kern="0" smtClean="0">
                            <a:solidFill>
                              <a:srgbClr val="000000"/>
                            </a:solidFill>
                            <a:latin typeface="Cambria Math" panose="02040503050406030204" pitchFamily="18" charset="0"/>
                            <a:ea typeface="맑은 고딕" panose="020B0503020000020004" pitchFamily="50" charset="-127"/>
                            <a:cs typeface="Times New Roman" charset="0"/>
                            <a:sym typeface="Wingdings" panose="05000000000000000000" pitchFamily="2" charset="2"/>
                          </a:rPr>
                          <m:t>𝒕𝒉𝒆𝒓𝒎𝒂𝒍</m:t>
                        </m:r>
                      </m:sub>
                    </m:sSub>
                  </m:oMath>
                </a14:m>
                <a:r>
                  <a:rPr lang="en-US" altLang="ko-KR" b="1" kern="0" dirty="0">
                    <a:solidFill>
                      <a:srgbClr val="000000"/>
                    </a:solidFill>
                    <a:latin typeface="맑은 고딕" panose="020B0503020000020004" pitchFamily="50" charset="-127"/>
                    <a:ea typeface="맑은 고딕" panose="020B0503020000020004" pitchFamily="50" charset="-127"/>
                    <a:cs typeface="Times New Roman" charset="0"/>
                  </a:rPr>
                  <a:t>, </a:t>
                </a:r>
                <a14:m>
                  <m:oMath xmlns:m="http://schemas.openxmlformats.org/officeDocument/2006/math">
                    <m:sSub>
                      <m:sSubPr>
                        <m:ctrlPr>
                          <a:rPr lang="en-US" altLang="ko-KR" b="1" i="1" kern="0">
                            <a:solidFill>
                              <a:srgbClr val="000000"/>
                            </a:solidFill>
                            <a:latin typeface="Cambria Math"/>
                            <a:ea typeface="맑은 고딕" panose="020B0503020000020004" pitchFamily="50" charset="-127"/>
                            <a:cs typeface="Times New Roman" charset="0"/>
                            <a:sym typeface="Wingdings" panose="05000000000000000000" pitchFamily="2" charset="2"/>
                          </a:rPr>
                        </m:ctrlPr>
                      </m:sSubPr>
                      <m:e>
                        <m:r>
                          <a:rPr lang="en-US" altLang="ko-KR" b="1" i="1" kern="0">
                            <a:solidFill>
                              <a:srgbClr val="000000"/>
                            </a:solidFill>
                            <a:latin typeface="Cambria Math" panose="02040503050406030204" pitchFamily="18" charset="0"/>
                            <a:ea typeface="맑은 고딕" panose="020B0503020000020004" pitchFamily="50" charset="-127"/>
                            <a:cs typeface="Times New Roman" charset="0"/>
                            <a:sym typeface="Wingdings" panose="05000000000000000000" pitchFamily="2" charset="2"/>
                          </a:rPr>
                          <m:t>𝑾</m:t>
                        </m:r>
                      </m:e>
                      <m:sub>
                        <m:r>
                          <a:rPr lang="en-US" altLang="ko-KR" b="1" i="1" kern="0" smtClean="0">
                            <a:solidFill>
                              <a:srgbClr val="000000"/>
                            </a:solidFill>
                            <a:latin typeface="Cambria Math" panose="02040503050406030204" pitchFamily="18" charset="0"/>
                            <a:ea typeface="맑은 고딕" panose="020B0503020000020004" pitchFamily="50" charset="-127"/>
                            <a:cs typeface="Times New Roman" charset="0"/>
                            <a:sym typeface="Wingdings" panose="05000000000000000000" pitchFamily="2" charset="2"/>
                          </a:rPr>
                          <m:t>𝒇𝒂𝒔𝒕</m:t>
                        </m:r>
                      </m:sub>
                    </m:sSub>
                  </m:oMath>
                </a14:m>
                <a:r>
                  <a:rPr lang="en-US" altLang="ko-KR" b="1" kern="0" dirty="0">
                    <a:solidFill>
                      <a:srgbClr val="000000"/>
                    </a:solidFill>
                    <a:latin typeface="맑은 고딕" panose="020B0503020000020004" pitchFamily="50" charset="-127"/>
                    <a:ea typeface="맑은 고딕" panose="020B0503020000020004" pitchFamily="50" charset="-127"/>
                    <a:cs typeface="Times New Roman" charset="0"/>
                  </a:rPr>
                  <a:t> </a:t>
                </a:r>
                <a:r>
                  <a:rPr lang="en-US" altLang="ko-KR" b="1" kern="0" dirty="0" smtClean="0">
                    <a:solidFill>
                      <a:srgbClr val="000000"/>
                    </a:solidFill>
                    <a:latin typeface="맑은 고딕" panose="020B0503020000020004" pitchFamily="50" charset="-127"/>
                    <a:ea typeface="맑은 고딕" panose="020B0503020000020004" pitchFamily="50" charset="-127"/>
                    <a:cs typeface="Times New Roman" charset="0"/>
                  </a:rPr>
                  <a:t>↑, </a:t>
                </a:r>
                <a14:m>
                  <m:oMath xmlns:m="http://schemas.openxmlformats.org/officeDocument/2006/math">
                    <m:sSub>
                      <m:sSubPr>
                        <m:ctrlPr>
                          <a:rPr lang="en-US" altLang="ko-KR" b="1" i="1" kern="0" smtClean="0">
                            <a:solidFill>
                              <a:srgbClr val="000000"/>
                            </a:solidFill>
                            <a:latin typeface="Cambria Math"/>
                            <a:ea typeface="맑은 고딕" panose="020B0503020000020004" pitchFamily="50" charset="-127"/>
                            <a:cs typeface="Times New Roman" charset="0"/>
                          </a:rPr>
                        </m:ctrlPr>
                      </m:sSubPr>
                      <m:e>
                        <m:r>
                          <a:rPr lang="en-US" altLang="ko-KR" b="1" i="1" kern="0" smtClean="0">
                            <a:solidFill>
                              <a:srgbClr val="000000"/>
                            </a:solidFill>
                            <a:latin typeface="Cambria Math" panose="02040503050406030204" pitchFamily="18" charset="0"/>
                            <a:ea typeface="맑은 고딕" panose="020B0503020000020004" pitchFamily="50" charset="-127"/>
                            <a:cs typeface="Times New Roman" charset="0"/>
                          </a:rPr>
                          <m:t>𝑯</m:t>
                        </m:r>
                      </m:e>
                      <m:sub>
                        <m:r>
                          <a:rPr lang="en-US" altLang="ko-KR" b="1" i="1" kern="0" smtClean="0">
                            <a:solidFill>
                              <a:srgbClr val="000000"/>
                            </a:solidFill>
                            <a:latin typeface="Cambria Math" panose="02040503050406030204" pitchFamily="18" charset="0"/>
                            <a:ea typeface="맑은 고딕" panose="020B0503020000020004" pitchFamily="50" charset="-127"/>
                            <a:cs typeface="Times New Roman" charset="0"/>
                          </a:rPr>
                          <m:t>𝟖𝟗</m:t>
                        </m:r>
                      </m:sub>
                    </m:sSub>
                  </m:oMath>
                </a14:m>
                <a:r>
                  <a:rPr lang="en-US" altLang="ko-KR" b="1" kern="0" dirty="0">
                    <a:solidFill>
                      <a:srgbClr val="000000"/>
                    </a:solidFill>
                    <a:latin typeface="맑은 고딕" panose="020B0503020000020004" pitchFamily="50" charset="-127"/>
                    <a:ea typeface="맑은 고딕" panose="020B0503020000020004" pitchFamily="50" charset="-127"/>
                    <a:cs typeface="Times New Roman" charset="0"/>
                  </a:rPr>
                  <a:t>, </a:t>
                </a:r>
                <a14:m>
                  <m:oMath xmlns:m="http://schemas.openxmlformats.org/officeDocument/2006/math">
                    <m:sSub>
                      <m:sSubPr>
                        <m:ctrlPr>
                          <a:rPr lang="en-US" altLang="ko-KR" b="1" i="1" kern="0">
                            <a:solidFill>
                              <a:srgbClr val="000000"/>
                            </a:solidFill>
                            <a:latin typeface="Cambria Math"/>
                            <a:ea typeface="맑은 고딕" panose="020B0503020000020004" pitchFamily="50" charset="-127"/>
                            <a:cs typeface="Times New Roman" charset="0"/>
                          </a:rPr>
                        </m:ctrlPr>
                      </m:sSubPr>
                      <m:e>
                        <m:r>
                          <a:rPr lang="en-US" altLang="ko-KR" b="1" i="1" kern="0">
                            <a:solidFill>
                              <a:srgbClr val="000000"/>
                            </a:solidFill>
                            <a:latin typeface="Cambria Math" panose="02040503050406030204" pitchFamily="18" charset="0"/>
                            <a:ea typeface="맑은 고딕" panose="020B0503020000020004" pitchFamily="50" charset="-127"/>
                            <a:cs typeface="Times New Roman" charset="0"/>
                          </a:rPr>
                          <m:t>𝑯</m:t>
                        </m:r>
                      </m:e>
                      <m:sub>
                        <m:r>
                          <a:rPr lang="en-US" altLang="ko-KR" b="1" i="1" kern="0" smtClean="0">
                            <a:solidFill>
                              <a:srgbClr val="000000"/>
                            </a:solidFill>
                            <a:latin typeface="Cambria Math" panose="02040503050406030204" pitchFamily="18" charset="0"/>
                            <a:ea typeface="맑은 고딕" panose="020B0503020000020004" pitchFamily="50" charset="-127"/>
                            <a:cs typeface="Times New Roman" charset="0"/>
                          </a:rPr>
                          <m:t>𝑲𝑺𝑻𝑨𝑹</m:t>
                        </m:r>
                      </m:sub>
                    </m:sSub>
                  </m:oMath>
                </a14:m>
                <a:r>
                  <a:rPr lang="en-US" altLang="ko-KR" b="1" kern="0" dirty="0">
                    <a:solidFill>
                      <a:srgbClr val="000000"/>
                    </a:solidFill>
                    <a:latin typeface="맑은 고딕" panose="020B0503020000020004" pitchFamily="50" charset="-127"/>
                    <a:ea typeface="맑은 고딕" panose="020B0503020000020004" pitchFamily="50" charset="-127"/>
                    <a:cs typeface="Times New Roman" charset="0"/>
                  </a:rPr>
                  <a:t> ↑, n</a:t>
                </a:r>
                <a:r>
                  <a:rPr lang="en-US" altLang="ko-KR" b="1" kern="0" dirty="0">
                    <a:solidFill>
                      <a:srgbClr val="000000"/>
                    </a:solidFill>
                    <a:latin typeface="맑은 고딕" panose="020B0503020000020004" pitchFamily="50" charset="-127"/>
                    <a:ea typeface="맑은 고딕" panose="020B0503020000020004" pitchFamily="50" charset="-127"/>
                    <a:cs typeface="Times New Roman" charset="0"/>
                    <a:sym typeface="Wingdings" panose="05000000000000000000" pitchFamily="2" charset="2"/>
                  </a:rPr>
                  <a:t>o </a:t>
                </a:r>
                <a14:m>
                  <m:oMath xmlns:m="http://schemas.openxmlformats.org/officeDocument/2006/math">
                    <m:sSub>
                      <m:sSubPr>
                        <m:ctrlPr>
                          <a:rPr lang="en-US" altLang="ko-KR" b="1" i="1" kern="0" smtClean="0">
                            <a:solidFill>
                              <a:srgbClr val="000000"/>
                            </a:solidFill>
                            <a:latin typeface="Cambria Math"/>
                            <a:ea typeface="맑은 고딕" panose="020B0503020000020004" pitchFamily="50" charset="-127"/>
                            <a:cs typeface="Times New Roman" charset="0"/>
                            <a:sym typeface="Wingdings" panose="05000000000000000000" pitchFamily="2" charset="2"/>
                          </a:rPr>
                        </m:ctrlPr>
                      </m:sSubPr>
                      <m:e>
                        <m:r>
                          <a:rPr lang="en-US" altLang="ko-KR" b="1" i="1" kern="0" smtClean="0">
                            <a:solidFill>
                              <a:srgbClr val="000000"/>
                            </a:solidFill>
                            <a:latin typeface="Cambria Math" panose="02040503050406030204" pitchFamily="18" charset="0"/>
                            <a:ea typeface="맑은 고딕" panose="020B0503020000020004" pitchFamily="50" charset="-127"/>
                            <a:cs typeface="Times New Roman" charset="0"/>
                            <a:sym typeface="Wingdings" panose="05000000000000000000" pitchFamily="2" charset="2"/>
                          </a:rPr>
                          <m:t>𝑯</m:t>
                        </m:r>
                      </m:e>
                      <m:sub>
                        <m:r>
                          <a:rPr lang="en-US" altLang="ko-KR" b="1" i="1" kern="0" smtClean="0">
                            <a:solidFill>
                              <a:srgbClr val="000000"/>
                            </a:solidFill>
                            <a:latin typeface="Cambria Math" panose="02040503050406030204" pitchFamily="18" charset="0"/>
                            <a:ea typeface="맑은 고딕" panose="020B0503020000020004" pitchFamily="50" charset="-127"/>
                            <a:cs typeface="Times New Roman" charset="0"/>
                            <a:sym typeface="Wingdings" panose="05000000000000000000" pitchFamily="2" charset="2"/>
                          </a:rPr>
                          <m:t>𝟗𝟖</m:t>
                        </m:r>
                      </m:sub>
                    </m:sSub>
                  </m:oMath>
                </a14:m>
                <a:r>
                  <a:rPr lang="en-US" altLang="ko-KR" b="1" kern="0" dirty="0">
                    <a:solidFill>
                      <a:srgbClr val="000000"/>
                    </a:solidFill>
                    <a:latin typeface="맑은 고딕" panose="020B0503020000020004" pitchFamily="50" charset="-127"/>
                    <a:ea typeface="맑은 고딕" panose="020B0503020000020004" pitchFamily="50" charset="-127"/>
                    <a:cs typeface="Times New Roman" charset="0"/>
                    <a:sym typeface="Wingdings" panose="05000000000000000000" pitchFamily="2" charset="2"/>
                  </a:rPr>
                  <a:t> improvement</a:t>
                </a:r>
              </a:p>
            </p:txBody>
          </p:sp>
        </mc:Choice>
        <mc:Fallback xmlns="">
          <p:sp>
            <p:nvSpPr>
              <p:cNvPr id="32" name="Text Box 15"/>
              <p:cNvSpPr txBox="1">
                <a:spLocks noRot="1" noChangeAspect="1" noMove="1" noResize="1" noEditPoints="1" noAdjustHandles="1" noChangeArrowheads="1" noChangeShapeType="1" noTextEdit="1"/>
              </p:cNvSpPr>
              <p:nvPr/>
            </p:nvSpPr>
            <p:spPr bwMode="auto">
              <a:xfrm>
                <a:off x="382472" y="4797152"/>
                <a:ext cx="11330152" cy="425886"/>
              </a:xfrm>
              <a:prstGeom prst="rect">
                <a:avLst/>
              </a:prstGeom>
              <a:blipFill rotWithShape="0">
                <a:blip r:embed="rId7"/>
                <a:stretch>
                  <a:fillRect l="-377" t="-4286" b="-14286"/>
                </a:stretch>
              </a:blipFill>
              <a:ln w="9525">
                <a:noFill/>
                <a:miter lim="800000"/>
                <a:headEnd/>
                <a:tailEn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직사각형 32"/>
              <p:cNvSpPr/>
              <p:nvPr/>
            </p:nvSpPr>
            <p:spPr>
              <a:xfrm>
                <a:off x="379604" y="5229200"/>
                <a:ext cx="11161240" cy="425886"/>
              </a:xfrm>
              <a:prstGeom prst="rect">
                <a:avLst/>
              </a:prstGeom>
            </p:spPr>
            <p:txBody>
              <a:bodyPr wrap="square">
                <a:spAutoFit/>
              </a:bodyPr>
              <a:lstStyle/>
              <a:p>
                <a:pPr marL="342900" lvl="0" indent="-342900" fontAlgn="base">
                  <a:lnSpc>
                    <a:spcPct val="110000"/>
                  </a:lnSpc>
                  <a:spcBef>
                    <a:spcPct val="0"/>
                  </a:spcBef>
                  <a:spcAft>
                    <a:spcPct val="0"/>
                  </a:spcAft>
                  <a:buFont typeface="Wingdings" panose="05000000000000000000" pitchFamily="2" charset="2"/>
                  <a:buChar char="ü"/>
                </a:pPr>
                <a:r>
                  <a:rPr lang="en-US" altLang="ko-KR" b="1" kern="0" dirty="0" smtClean="0">
                    <a:solidFill>
                      <a:srgbClr val="000000"/>
                    </a:solidFill>
                    <a:latin typeface="맑은 고딕" panose="020B0503020000020004" pitchFamily="50" charset="-127"/>
                    <a:ea typeface="맑은 고딕" panose="020B0503020000020004" pitchFamily="50" charset="-127"/>
                    <a:cs typeface="Times New Roman" charset="0"/>
                  </a:rPr>
                  <a:t>Phase 2 (</a:t>
                </a:r>
                <a:r>
                  <a:rPr lang="en-US" altLang="ko-KR" b="1" kern="0" dirty="0" smtClean="0">
                    <a:solidFill>
                      <a:srgbClr val="FFC000"/>
                    </a:solidFill>
                    <a:latin typeface="맑은 고딕" panose="020B0503020000020004" pitchFamily="50" charset="-127"/>
                    <a:ea typeface="맑은 고딕" panose="020B0503020000020004" pitchFamily="50" charset="-127"/>
                    <a:cs typeface="Times New Roman" charset="0"/>
                  </a:rPr>
                  <a:t>yellow</a:t>
                </a:r>
                <a:r>
                  <a:rPr lang="en-US" altLang="ko-KR" b="1" kern="0" dirty="0" smtClean="0">
                    <a:solidFill>
                      <a:srgbClr val="000000"/>
                    </a:solidFill>
                    <a:latin typeface="맑은 고딕" panose="020B0503020000020004" pitchFamily="50" charset="-127"/>
                    <a:ea typeface="맑은 고딕" panose="020B0503020000020004" pitchFamily="50" charset="-127"/>
                    <a:cs typeface="Times New Roman" charset="0"/>
                  </a:rPr>
                  <a:t> </a:t>
                </a:r>
                <a:r>
                  <a:rPr lang="en-US" altLang="ko-KR" b="1" kern="0" dirty="0">
                    <a:solidFill>
                      <a:srgbClr val="000000"/>
                    </a:solidFill>
                    <a:latin typeface="맑은 고딕" panose="020B0503020000020004" pitchFamily="50" charset="-127"/>
                    <a:ea typeface="맑은 고딕" panose="020B0503020000020004" pitchFamily="50" charset="-127"/>
                    <a:cs typeface="Times New Roman" charset="0"/>
                    <a:sym typeface="Wingdings" panose="05000000000000000000" pitchFamily="2" charset="2"/>
                  </a:rPr>
                  <a:t> </a:t>
                </a:r>
                <a:r>
                  <a:rPr lang="en-US" altLang="ko-KR" b="1" kern="0" dirty="0">
                    <a:solidFill>
                      <a:srgbClr val="00B050"/>
                    </a:solidFill>
                    <a:latin typeface="맑은 고딕" panose="020B0503020000020004" pitchFamily="50" charset="-127"/>
                    <a:ea typeface="맑은 고딕" panose="020B0503020000020004" pitchFamily="50" charset="-127"/>
                    <a:cs typeface="Times New Roman" charset="0"/>
                    <a:sym typeface="Wingdings" panose="05000000000000000000" pitchFamily="2" charset="2"/>
                  </a:rPr>
                  <a:t>green</a:t>
                </a:r>
                <a:r>
                  <a:rPr lang="en-US" altLang="ko-KR" b="1" kern="0" dirty="0" smtClean="0">
                    <a:solidFill>
                      <a:srgbClr val="000000"/>
                    </a:solidFill>
                    <a:latin typeface="맑은 고딕" panose="020B0503020000020004" pitchFamily="50" charset="-127"/>
                    <a:ea typeface="맑은 고딕" panose="020B0503020000020004" pitchFamily="50" charset="-127"/>
                    <a:cs typeface="Times New Roman" charset="0"/>
                    <a:sym typeface="Wingdings" panose="05000000000000000000" pitchFamily="2" charset="2"/>
                  </a:rPr>
                  <a:t>):</a:t>
                </a:r>
                <a14:m>
                  <m:oMath xmlns:m="http://schemas.openxmlformats.org/officeDocument/2006/math">
                    <m:r>
                      <a:rPr lang="en-US" altLang="ko-KR" b="1" i="0" kern="0" smtClean="0">
                        <a:solidFill>
                          <a:srgbClr val="000000"/>
                        </a:solidFill>
                        <a:latin typeface="Cambria Math" panose="02040503050406030204" pitchFamily="18" charset="0"/>
                        <a:ea typeface="맑은 고딕" panose="020B0503020000020004" pitchFamily="50" charset="-127"/>
                        <a:cs typeface="Times New Roman" charset="0"/>
                        <a:sym typeface="Wingdings" panose="05000000000000000000" pitchFamily="2" charset="2"/>
                      </a:rPr>
                      <m:t> </m:t>
                    </m:r>
                    <m:sSub>
                      <m:sSubPr>
                        <m:ctrlPr>
                          <a:rPr lang="en-US" altLang="ko-KR" b="1" i="1" kern="0">
                            <a:solidFill>
                              <a:srgbClr val="000000"/>
                            </a:solidFill>
                            <a:latin typeface="Cambria Math"/>
                            <a:ea typeface="맑은 고딕" panose="020B0503020000020004" pitchFamily="50" charset="-127"/>
                            <a:cs typeface="Times New Roman" charset="0"/>
                            <a:sym typeface="Wingdings" panose="05000000000000000000" pitchFamily="2" charset="2"/>
                          </a:rPr>
                        </m:ctrlPr>
                      </m:sSubPr>
                      <m:e>
                        <m:r>
                          <a:rPr lang="en-US" altLang="ko-KR" b="1" i="1" kern="0">
                            <a:solidFill>
                              <a:srgbClr val="000000"/>
                            </a:solidFill>
                            <a:latin typeface="Cambria Math" panose="02040503050406030204" pitchFamily="18" charset="0"/>
                            <a:ea typeface="맑은 고딕" panose="020B0503020000020004" pitchFamily="50" charset="-127"/>
                            <a:cs typeface="Times New Roman" charset="0"/>
                            <a:sym typeface="Wingdings" panose="05000000000000000000" pitchFamily="2" charset="2"/>
                          </a:rPr>
                          <m:t>𝑾</m:t>
                        </m:r>
                      </m:e>
                      <m:sub>
                        <m:r>
                          <a:rPr lang="en-US" altLang="ko-KR" b="1" i="1" kern="0">
                            <a:solidFill>
                              <a:srgbClr val="000000"/>
                            </a:solidFill>
                            <a:latin typeface="Cambria Math" panose="02040503050406030204" pitchFamily="18" charset="0"/>
                            <a:ea typeface="맑은 고딕" panose="020B0503020000020004" pitchFamily="50" charset="-127"/>
                            <a:cs typeface="Times New Roman" charset="0"/>
                            <a:sym typeface="Wingdings" panose="05000000000000000000" pitchFamily="2" charset="2"/>
                          </a:rPr>
                          <m:t>𝒕𝒐𝒕𝒂𝒍</m:t>
                        </m:r>
                      </m:sub>
                    </m:sSub>
                  </m:oMath>
                </a14:m>
                <a:r>
                  <a:rPr lang="en-US" altLang="ko-KR" b="1" kern="0" dirty="0">
                    <a:solidFill>
                      <a:srgbClr val="000000"/>
                    </a:solidFill>
                    <a:latin typeface="맑은 고딕" panose="020B0503020000020004" pitchFamily="50" charset="-127"/>
                    <a:ea typeface="맑은 고딕" panose="020B0503020000020004" pitchFamily="50" charset="-127"/>
                    <a:cs typeface="Times New Roman" charset="0"/>
                  </a:rPr>
                  <a:t> ↑ with </a:t>
                </a:r>
                <a14:m>
                  <m:oMath xmlns:m="http://schemas.openxmlformats.org/officeDocument/2006/math">
                    <m:sSub>
                      <m:sSubPr>
                        <m:ctrlPr>
                          <a:rPr lang="en-US" altLang="ko-KR" b="1" i="1" kern="0">
                            <a:solidFill>
                              <a:srgbClr val="000000"/>
                            </a:solidFill>
                            <a:latin typeface="Cambria Math"/>
                            <a:ea typeface="맑은 고딕" panose="020B0503020000020004" pitchFamily="50" charset="-127"/>
                            <a:cs typeface="Times New Roman" charset="0"/>
                            <a:sym typeface="Wingdings" panose="05000000000000000000" pitchFamily="2" charset="2"/>
                          </a:rPr>
                        </m:ctrlPr>
                      </m:sSubPr>
                      <m:e>
                        <m:r>
                          <a:rPr lang="en-US" altLang="ko-KR" b="1" i="1" kern="0">
                            <a:solidFill>
                              <a:srgbClr val="000000"/>
                            </a:solidFill>
                            <a:latin typeface="Cambria Math" panose="02040503050406030204" pitchFamily="18" charset="0"/>
                            <a:ea typeface="맑은 고딕" panose="020B0503020000020004" pitchFamily="50" charset="-127"/>
                            <a:cs typeface="Times New Roman" charset="0"/>
                            <a:sym typeface="Wingdings" panose="05000000000000000000" pitchFamily="2" charset="2"/>
                          </a:rPr>
                          <m:t>𝑾</m:t>
                        </m:r>
                      </m:e>
                      <m:sub>
                        <m:r>
                          <a:rPr lang="en-US" altLang="ko-KR" b="1" i="1" kern="0" smtClean="0">
                            <a:solidFill>
                              <a:srgbClr val="000000"/>
                            </a:solidFill>
                            <a:latin typeface="Cambria Math" panose="02040503050406030204" pitchFamily="18" charset="0"/>
                            <a:ea typeface="맑은 고딕" panose="020B0503020000020004" pitchFamily="50" charset="-127"/>
                            <a:cs typeface="Times New Roman" charset="0"/>
                            <a:sym typeface="Wingdings" panose="05000000000000000000" pitchFamily="2" charset="2"/>
                          </a:rPr>
                          <m:t>𝒕𝒉𝒆𝒓𝒎𝒂𝒍</m:t>
                        </m:r>
                      </m:sub>
                    </m:sSub>
                  </m:oMath>
                </a14:m>
                <a:r>
                  <a:rPr lang="en-US" altLang="ko-KR" b="1" kern="0" dirty="0">
                    <a:solidFill>
                      <a:srgbClr val="000000"/>
                    </a:solidFill>
                    <a:latin typeface="맑은 고딕" panose="020B0503020000020004" pitchFamily="50" charset="-127"/>
                    <a:ea typeface="맑은 고딕" panose="020B0503020000020004" pitchFamily="50" charset="-127"/>
                    <a:cs typeface="Times New Roman" charset="0"/>
                  </a:rPr>
                  <a:t>, </a:t>
                </a:r>
                <a14:m>
                  <m:oMath xmlns:m="http://schemas.openxmlformats.org/officeDocument/2006/math">
                    <m:sSub>
                      <m:sSubPr>
                        <m:ctrlPr>
                          <a:rPr lang="en-US" altLang="ko-KR" b="1" i="1" kern="0">
                            <a:solidFill>
                              <a:srgbClr val="000000"/>
                            </a:solidFill>
                            <a:latin typeface="Cambria Math"/>
                            <a:ea typeface="맑은 고딕" panose="020B0503020000020004" pitchFamily="50" charset="-127"/>
                            <a:cs typeface="Times New Roman" charset="0"/>
                            <a:sym typeface="Wingdings" panose="05000000000000000000" pitchFamily="2" charset="2"/>
                          </a:rPr>
                        </m:ctrlPr>
                      </m:sSubPr>
                      <m:e>
                        <m:r>
                          <a:rPr lang="en-US" altLang="ko-KR" b="1" i="1" kern="0">
                            <a:solidFill>
                              <a:srgbClr val="000000"/>
                            </a:solidFill>
                            <a:latin typeface="Cambria Math" panose="02040503050406030204" pitchFamily="18" charset="0"/>
                            <a:ea typeface="맑은 고딕" panose="020B0503020000020004" pitchFamily="50" charset="-127"/>
                            <a:cs typeface="Times New Roman" charset="0"/>
                            <a:sym typeface="Wingdings" panose="05000000000000000000" pitchFamily="2" charset="2"/>
                          </a:rPr>
                          <m:t>𝑾</m:t>
                        </m:r>
                      </m:e>
                      <m:sub>
                        <m:r>
                          <a:rPr lang="en-US" altLang="ko-KR" b="1" i="1" kern="0" smtClean="0">
                            <a:solidFill>
                              <a:srgbClr val="000000"/>
                            </a:solidFill>
                            <a:latin typeface="Cambria Math" panose="02040503050406030204" pitchFamily="18" charset="0"/>
                            <a:ea typeface="맑은 고딕" panose="020B0503020000020004" pitchFamily="50" charset="-127"/>
                            <a:cs typeface="Times New Roman" charset="0"/>
                            <a:sym typeface="Wingdings" panose="05000000000000000000" pitchFamily="2" charset="2"/>
                          </a:rPr>
                          <m:t>𝒇𝒂𝒔𝒕</m:t>
                        </m:r>
                      </m:sub>
                    </m:sSub>
                  </m:oMath>
                </a14:m>
                <a:r>
                  <a:rPr lang="en-US" altLang="ko-KR" b="1" kern="0" dirty="0">
                    <a:solidFill>
                      <a:srgbClr val="000000"/>
                    </a:solidFill>
                    <a:latin typeface="맑은 고딕" panose="020B0503020000020004" pitchFamily="50" charset="-127"/>
                    <a:ea typeface="맑은 고딕" panose="020B0503020000020004" pitchFamily="50" charset="-127"/>
                    <a:cs typeface="Times New Roman" charset="0"/>
                  </a:rPr>
                  <a:t> </a:t>
                </a:r>
                <a:r>
                  <a:rPr lang="en-US" altLang="ko-KR" b="1" kern="0" dirty="0" smtClean="0">
                    <a:solidFill>
                      <a:srgbClr val="000000"/>
                    </a:solidFill>
                    <a:latin typeface="맑은 고딕" panose="020B0503020000020004" pitchFamily="50" charset="-127"/>
                    <a:ea typeface="맑은 고딕" panose="020B0503020000020004" pitchFamily="50" charset="-127"/>
                    <a:cs typeface="Times New Roman" charset="0"/>
                  </a:rPr>
                  <a:t>↑, </a:t>
                </a:r>
                <a14:m>
                  <m:oMath xmlns:m="http://schemas.openxmlformats.org/officeDocument/2006/math">
                    <m:sSub>
                      <m:sSubPr>
                        <m:ctrlPr>
                          <a:rPr lang="en-US" altLang="ko-KR" b="1" i="1" kern="0">
                            <a:solidFill>
                              <a:srgbClr val="000000"/>
                            </a:solidFill>
                            <a:latin typeface="Cambria Math"/>
                            <a:ea typeface="맑은 고딕" panose="020B0503020000020004" pitchFamily="50" charset="-127"/>
                            <a:cs typeface="Times New Roman" charset="0"/>
                          </a:rPr>
                        </m:ctrlPr>
                      </m:sSubPr>
                      <m:e>
                        <m:r>
                          <a:rPr lang="en-US" altLang="ko-KR" b="1" i="1" kern="0">
                            <a:solidFill>
                              <a:srgbClr val="000000"/>
                            </a:solidFill>
                            <a:latin typeface="Cambria Math" panose="02040503050406030204" pitchFamily="18" charset="0"/>
                            <a:ea typeface="맑은 고딕" panose="020B0503020000020004" pitchFamily="50" charset="-127"/>
                            <a:cs typeface="Times New Roman" charset="0"/>
                          </a:rPr>
                          <m:t>𝑯</m:t>
                        </m:r>
                      </m:e>
                      <m:sub>
                        <m:r>
                          <a:rPr lang="en-US" altLang="ko-KR" b="1" i="1" kern="0">
                            <a:solidFill>
                              <a:srgbClr val="000000"/>
                            </a:solidFill>
                            <a:latin typeface="Cambria Math" panose="02040503050406030204" pitchFamily="18" charset="0"/>
                            <a:ea typeface="맑은 고딕" panose="020B0503020000020004" pitchFamily="50" charset="-127"/>
                            <a:cs typeface="Times New Roman" charset="0"/>
                          </a:rPr>
                          <m:t>𝟖𝟗</m:t>
                        </m:r>
                      </m:sub>
                    </m:sSub>
                  </m:oMath>
                </a14:m>
                <a:r>
                  <a:rPr lang="en-US" altLang="ko-KR" b="1" kern="0" dirty="0">
                    <a:solidFill>
                      <a:srgbClr val="000000"/>
                    </a:solidFill>
                    <a:latin typeface="맑은 고딕" panose="020B0503020000020004" pitchFamily="50" charset="-127"/>
                    <a:cs typeface="Times New Roman" charset="0"/>
                  </a:rPr>
                  <a:t> </a:t>
                </a:r>
                <a:r>
                  <a:rPr lang="en-US" altLang="ko-KR" b="1" kern="0" dirty="0" smtClean="0">
                    <a:solidFill>
                      <a:srgbClr val="000000"/>
                    </a:solidFill>
                    <a:latin typeface="맑은 고딕" panose="020B0503020000020004" pitchFamily="50" charset="-127"/>
                    <a:cs typeface="Times New Roman" charset="0"/>
                  </a:rPr>
                  <a:t>, </a:t>
                </a:r>
                <a:r>
                  <a:rPr lang="en-US" altLang="ko-KR" b="1" kern="0" dirty="0" smtClean="0">
                    <a:solidFill>
                      <a:srgbClr val="000000"/>
                    </a:solidFill>
                    <a:latin typeface="맑은 고딕" panose="020B0503020000020004" pitchFamily="50" charset="-127"/>
                    <a:ea typeface="맑은 고딕" panose="020B0503020000020004" pitchFamily="50" charset="-127"/>
                    <a:cs typeface="Times New Roman" charset="0"/>
                  </a:rPr>
                  <a:t>little</a:t>
                </a:r>
                <a:r>
                  <a:rPr lang="en-US" altLang="ko-KR" b="1" kern="0" dirty="0" smtClean="0">
                    <a:solidFill>
                      <a:srgbClr val="000000"/>
                    </a:solidFill>
                    <a:latin typeface="맑은 고딕" panose="020B0503020000020004" pitchFamily="50" charset="-127"/>
                    <a:ea typeface="맑은 고딕" panose="020B0503020000020004" pitchFamily="50" charset="-127"/>
                    <a:cs typeface="Times New Roman" charset="0"/>
                    <a:sym typeface="Wingdings" panose="05000000000000000000" pitchFamily="2" charset="2"/>
                  </a:rPr>
                  <a:t> </a:t>
                </a:r>
                <a14:m>
                  <m:oMath xmlns:m="http://schemas.openxmlformats.org/officeDocument/2006/math">
                    <m:sSub>
                      <m:sSubPr>
                        <m:ctrlPr>
                          <a:rPr lang="en-US" altLang="ko-KR" b="1" i="1" kern="0">
                            <a:solidFill>
                              <a:srgbClr val="000000"/>
                            </a:solidFill>
                            <a:latin typeface="Cambria Math"/>
                            <a:cs typeface="Times New Roman" charset="0"/>
                          </a:rPr>
                        </m:ctrlPr>
                      </m:sSubPr>
                      <m:e>
                        <m:r>
                          <a:rPr lang="en-US" altLang="ko-KR" b="1" i="1" kern="0">
                            <a:solidFill>
                              <a:srgbClr val="000000"/>
                            </a:solidFill>
                            <a:latin typeface="Cambria Math" panose="02040503050406030204" pitchFamily="18" charset="0"/>
                            <a:cs typeface="Times New Roman" charset="0"/>
                          </a:rPr>
                          <m:t>𝑯</m:t>
                        </m:r>
                      </m:e>
                      <m:sub>
                        <m:r>
                          <a:rPr lang="en-US" altLang="ko-KR" b="1" i="1" kern="0">
                            <a:solidFill>
                              <a:srgbClr val="000000"/>
                            </a:solidFill>
                            <a:latin typeface="Cambria Math" panose="02040503050406030204" pitchFamily="18" charset="0"/>
                            <a:cs typeface="Times New Roman" charset="0"/>
                          </a:rPr>
                          <m:t>𝑲𝑺𝑻𝑨𝑹</m:t>
                        </m:r>
                      </m:sub>
                    </m:sSub>
                  </m:oMath>
                </a14:m>
                <a:r>
                  <a:rPr lang="en-US" altLang="ko-KR" b="1" kern="0" dirty="0">
                    <a:solidFill>
                      <a:srgbClr val="000000"/>
                    </a:solidFill>
                    <a:latin typeface="맑은 고딕" panose="020B0503020000020004" pitchFamily="50" charset="-127"/>
                    <a:cs typeface="Times New Roman" charset="0"/>
                  </a:rPr>
                  <a:t>, </a:t>
                </a:r>
                <a14:m>
                  <m:oMath xmlns:m="http://schemas.openxmlformats.org/officeDocument/2006/math">
                    <m:sSub>
                      <m:sSubPr>
                        <m:ctrlPr>
                          <a:rPr lang="en-US" altLang="ko-KR" b="1" i="1" kern="0">
                            <a:solidFill>
                              <a:srgbClr val="000000"/>
                            </a:solidFill>
                            <a:latin typeface="Cambria Math"/>
                            <a:ea typeface="맑은 고딕" panose="020B0503020000020004" pitchFamily="50" charset="-127"/>
                            <a:cs typeface="Times New Roman" charset="0"/>
                            <a:sym typeface="Wingdings" panose="05000000000000000000" pitchFamily="2" charset="2"/>
                          </a:rPr>
                        </m:ctrlPr>
                      </m:sSubPr>
                      <m:e>
                        <m:r>
                          <a:rPr lang="en-US" altLang="ko-KR" b="1" i="1" kern="0">
                            <a:solidFill>
                              <a:srgbClr val="000000"/>
                            </a:solidFill>
                            <a:latin typeface="Cambria Math" panose="02040503050406030204" pitchFamily="18" charset="0"/>
                            <a:ea typeface="맑은 고딕" panose="020B0503020000020004" pitchFamily="50" charset="-127"/>
                            <a:cs typeface="Times New Roman" charset="0"/>
                            <a:sym typeface="Wingdings" panose="05000000000000000000" pitchFamily="2" charset="2"/>
                          </a:rPr>
                          <m:t>𝑯</m:t>
                        </m:r>
                      </m:e>
                      <m:sub>
                        <m:r>
                          <a:rPr lang="en-US" altLang="ko-KR" b="1" i="1" kern="0">
                            <a:solidFill>
                              <a:srgbClr val="000000"/>
                            </a:solidFill>
                            <a:latin typeface="Cambria Math" panose="02040503050406030204" pitchFamily="18" charset="0"/>
                            <a:ea typeface="맑은 고딕" panose="020B0503020000020004" pitchFamily="50" charset="-127"/>
                            <a:cs typeface="Times New Roman" charset="0"/>
                            <a:sym typeface="Wingdings" panose="05000000000000000000" pitchFamily="2" charset="2"/>
                          </a:rPr>
                          <m:t>𝟗𝟖</m:t>
                        </m:r>
                      </m:sub>
                    </m:sSub>
                  </m:oMath>
                </a14:m>
                <a:r>
                  <a:rPr lang="en-US" altLang="ko-KR" b="1" kern="0" dirty="0">
                    <a:solidFill>
                      <a:srgbClr val="000000"/>
                    </a:solidFill>
                    <a:latin typeface="맑은 고딕" panose="020B0503020000020004" pitchFamily="50" charset="-127"/>
                    <a:ea typeface="맑은 고딕" panose="020B0503020000020004" pitchFamily="50" charset="-127"/>
                    <a:cs typeface="Times New Roman" charset="0"/>
                    <a:sym typeface="Wingdings" panose="05000000000000000000" pitchFamily="2" charset="2"/>
                  </a:rPr>
                  <a:t> improvement</a:t>
                </a:r>
                <a:endParaRPr lang="en-US" altLang="ko-KR" b="1" kern="0" dirty="0">
                  <a:solidFill>
                    <a:srgbClr val="000000"/>
                  </a:solidFill>
                  <a:latin typeface="맑은 고딕" panose="020B0503020000020004" pitchFamily="50" charset="-127"/>
                  <a:ea typeface="맑은 고딕" panose="020B0503020000020004" pitchFamily="50" charset="-127"/>
                  <a:cs typeface="Times New Roman" charset="0"/>
                </a:endParaRPr>
              </a:p>
            </p:txBody>
          </p:sp>
        </mc:Choice>
        <mc:Fallback xmlns="">
          <p:sp>
            <p:nvSpPr>
              <p:cNvPr id="33" name="직사각형 32"/>
              <p:cNvSpPr>
                <a:spLocks noRot="1" noChangeAspect="1" noMove="1" noResize="1" noEditPoints="1" noAdjustHandles="1" noChangeArrowheads="1" noChangeShapeType="1" noTextEdit="1"/>
              </p:cNvSpPr>
              <p:nvPr/>
            </p:nvSpPr>
            <p:spPr>
              <a:xfrm>
                <a:off x="379604" y="5229200"/>
                <a:ext cx="11161240" cy="425886"/>
              </a:xfrm>
              <a:prstGeom prst="rect">
                <a:avLst/>
              </a:prstGeom>
              <a:blipFill rotWithShape="0">
                <a:blip r:embed="rId8"/>
                <a:stretch>
                  <a:fillRect l="-328" t="-4286" r="-164" b="-1428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 Box 15"/>
              <p:cNvSpPr txBox="1">
                <a:spLocks noChangeArrowheads="1"/>
              </p:cNvSpPr>
              <p:nvPr/>
            </p:nvSpPr>
            <p:spPr bwMode="auto">
              <a:xfrm>
                <a:off x="301336" y="980728"/>
                <a:ext cx="11239508" cy="498598"/>
              </a:xfrm>
              <a:prstGeom prst="rect">
                <a:avLst/>
              </a:prstGeom>
              <a:noFill/>
              <a:ln w="9525">
                <a:noFill/>
                <a:miter lim="800000"/>
                <a:headEnd/>
                <a:tailEnd/>
              </a:ln>
            </p:spPr>
            <p:txBody>
              <a:bodyPr wrap="square" anchor="t">
                <a:spAutoFit/>
              </a:bodyPr>
              <a:lstStyle/>
              <a:p>
                <a:pPr marL="342900" lvl="0" indent="-342900" fontAlgn="base">
                  <a:lnSpc>
                    <a:spcPct val="120000"/>
                  </a:lnSpc>
                  <a:spcBef>
                    <a:spcPct val="0"/>
                  </a:spcBef>
                  <a:spcAft>
                    <a:spcPct val="0"/>
                  </a:spcAft>
                  <a:buFont typeface="Arial" panose="020B0604020202020204" pitchFamily="34" charset="0"/>
                  <a:buChar char="•"/>
                </a:pPr>
                <a:r>
                  <a:rPr lang="en-US" altLang="ko-KR" sz="2200" b="1" kern="0" dirty="0" smtClean="0">
                    <a:solidFill>
                      <a:srgbClr val="000000"/>
                    </a:solidFill>
                    <a:latin typeface="맑은 고딕" panose="020B0503020000020004" pitchFamily="50" charset="-127"/>
                    <a:ea typeface="맑은 고딕" panose="020B0503020000020004" pitchFamily="50" charset="-127"/>
                    <a:cs typeface="Times New Roman" charset="0"/>
                  </a:rPr>
                  <a:t>NUBEAM </a:t>
                </a:r>
                <a:r>
                  <a:rPr lang="en-US" altLang="ko-KR" sz="1200" b="1" kern="0" dirty="0" smtClean="0">
                    <a:solidFill>
                      <a:srgbClr val="000000"/>
                    </a:solidFill>
                    <a:latin typeface="맑은 고딕" panose="020B0503020000020004" pitchFamily="50" charset="-127"/>
                    <a:ea typeface="맑은 고딕" panose="020B0503020000020004" pitchFamily="50" charset="-127"/>
                    <a:cs typeface="Times New Roman" charset="0"/>
                  </a:rPr>
                  <a:t>(version Jun 2011 </a:t>
                </a:r>
                <a:r>
                  <a:rPr lang="en-US" altLang="ko-KR" sz="1200" b="1" kern="0" dirty="0" err="1" smtClean="0">
                    <a:solidFill>
                      <a:srgbClr val="000000"/>
                    </a:solidFill>
                    <a:latin typeface="맑은 고딕" panose="020B0503020000020004" pitchFamily="50" charset="-127"/>
                    <a:ea typeface="맑은 고딕" panose="020B0503020000020004" pitchFamily="50" charset="-127"/>
                    <a:cs typeface="Times New Roman" charset="0"/>
                  </a:rPr>
                  <a:t>vsn</a:t>
                </a:r>
                <a:r>
                  <a:rPr lang="en-US" altLang="ko-KR" sz="1200" b="1" kern="0" dirty="0" smtClean="0">
                    <a:solidFill>
                      <a:srgbClr val="000000"/>
                    </a:solidFill>
                    <a:latin typeface="맑은 고딕" panose="020B0503020000020004" pitchFamily="50" charset="-127"/>
                    <a:ea typeface="맑은 고딕" panose="020B0503020000020004" pitchFamily="50" charset="-127"/>
                    <a:cs typeface="Times New Roman" charset="0"/>
                  </a:rPr>
                  <a:t>)</a:t>
                </a:r>
                <a:r>
                  <a:rPr lang="en-US" altLang="ko-KR" sz="2200" b="1" kern="0" dirty="0" smtClean="0">
                    <a:solidFill>
                      <a:srgbClr val="000000"/>
                    </a:solidFill>
                    <a:latin typeface="맑은 고딕" panose="020B0503020000020004" pitchFamily="50" charset="-127"/>
                    <a:ea typeface="맑은 고딕" panose="020B0503020000020004" pitchFamily="50" charset="-127"/>
                    <a:cs typeface="Times New Roman" charset="0"/>
                  </a:rPr>
                  <a:t> simulation: </a:t>
                </a:r>
                <a14:m>
                  <m:oMath xmlns:m="http://schemas.openxmlformats.org/officeDocument/2006/math">
                    <m:sSub>
                      <m:sSubPr>
                        <m:ctrlPr>
                          <a:rPr lang="en-US" altLang="ko-KR" sz="2000" b="1" i="1" kern="0">
                            <a:solidFill>
                              <a:srgbClr val="000000"/>
                            </a:solidFill>
                            <a:latin typeface="Cambria Math"/>
                            <a:cs typeface="Times New Roman" charset="0"/>
                          </a:rPr>
                        </m:ctrlPr>
                      </m:sSubPr>
                      <m:e>
                        <m:r>
                          <a:rPr lang="en-US" altLang="ko-KR" sz="2000" b="1" i="1" kern="0">
                            <a:solidFill>
                              <a:srgbClr val="000000"/>
                            </a:solidFill>
                            <a:latin typeface="Cambria Math" panose="02040503050406030204" pitchFamily="18" charset="0"/>
                            <a:cs typeface="Times New Roman" charset="0"/>
                          </a:rPr>
                          <m:t>𝑾</m:t>
                        </m:r>
                      </m:e>
                      <m:sub>
                        <m:r>
                          <a:rPr lang="en-US" altLang="ko-KR" sz="2000" b="1" i="1" kern="0">
                            <a:solidFill>
                              <a:srgbClr val="000000"/>
                            </a:solidFill>
                            <a:latin typeface="Cambria Math" panose="02040503050406030204" pitchFamily="18" charset="0"/>
                            <a:cs typeface="Times New Roman" charset="0"/>
                          </a:rPr>
                          <m:t>𝒇𝒂𝒔𝒕</m:t>
                        </m:r>
                      </m:sub>
                    </m:sSub>
                  </m:oMath>
                </a14:m>
                <a:r>
                  <a:rPr lang="en-US" altLang="ko-KR" sz="2000" b="1" kern="0" dirty="0">
                    <a:solidFill>
                      <a:srgbClr val="000000"/>
                    </a:solidFill>
                    <a:latin typeface="맑은 고딕" panose="020B0503020000020004" pitchFamily="50" charset="-127"/>
                    <a:cs typeface="Times New Roman" charset="0"/>
                  </a:rPr>
                  <a:t> and </a:t>
                </a:r>
                <a14:m>
                  <m:oMath xmlns:m="http://schemas.openxmlformats.org/officeDocument/2006/math">
                    <m:sSub>
                      <m:sSubPr>
                        <m:ctrlPr>
                          <a:rPr lang="en-US" altLang="ko-KR" sz="2000" b="1" i="1" kern="0">
                            <a:solidFill>
                              <a:srgbClr val="000000"/>
                            </a:solidFill>
                            <a:latin typeface="Cambria Math"/>
                            <a:cs typeface="Times New Roman" charset="0"/>
                          </a:rPr>
                        </m:ctrlPr>
                      </m:sSubPr>
                      <m:e>
                        <m:r>
                          <a:rPr lang="en-US" altLang="ko-KR" sz="2000" b="1" i="1" kern="0">
                            <a:solidFill>
                              <a:srgbClr val="000000"/>
                            </a:solidFill>
                            <a:latin typeface="Cambria Math" panose="02040503050406030204" pitchFamily="18" charset="0"/>
                            <a:cs typeface="Times New Roman" charset="0"/>
                          </a:rPr>
                          <m:t>𝑷</m:t>
                        </m:r>
                      </m:e>
                      <m:sub>
                        <m:r>
                          <a:rPr lang="en-US" altLang="ko-KR" sz="2000" b="1" i="1" kern="0">
                            <a:solidFill>
                              <a:srgbClr val="000000"/>
                            </a:solidFill>
                            <a:latin typeface="Cambria Math" panose="02040503050406030204" pitchFamily="18" charset="0"/>
                            <a:cs typeface="Times New Roman" charset="0"/>
                          </a:rPr>
                          <m:t>𝒂𝒃𝒔</m:t>
                        </m:r>
                      </m:sub>
                    </m:sSub>
                  </m:oMath>
                </a14:m>
                <a:r>
                  <a:rPr lang="en-US" altLang="ko-KR" sz="2000" b="1" kern="0" dirty="0">
                    <a:solidFill>
                      <a:srgbClr val="000000"/>
                    </a:solidFill>
                    <a:latin typeface="맑은 고딕" panose="020B0503020000020004" pitchFamily="50" charset="-127"/>
                    <a:cs typeface="Times New Roman" charset="0"/>
                  </a:rPr>
                  <a:t> </a:t>
                </a:r>
                <a:r>
                  <a:rPr lang="en-US" altLang="ko-KR" sz="2000" b="1" kern="0" dirty="0" smtClean="0">
                    <a:solidFill>
                      <a:srgbClr val="000000"/>
                    </a:solidFill>
                    <a:latin typeface="맑은 고딕" panose="020B0503020000020004" pitchFamily="50" charset="-127"/>
                    <a:cs typeface="Times New Roman" charset="0"/>
                  </a:rPr>
                  <a:t>calculated</a:t>
                </a:r>
                <a:endParaRPr lang="en-US" altLang="ko-KR" sz="2000" b="1" kern="0" dirty="0">
                  <a:solidFill>
                    <a:srgbClr val="000000"/>
                  </a:solidFill>
                  <a:latin typeface="맑은 고딕" panose="020B0503020000020004" pitchFamily="50" charset="-127"/>
                  <a:ea typeface="맑은 고딕" panose="020B0503020000020004" pitchFamily="50" charset="-127"/>
                  <a:cs typeface="Times New Roman" charset="0"/>
                </a:endParaRPr>
              </a:p>
            </p:txBody>
          </p:sp>
        </mc:Choice>
        <mc:Fallback xmlns="">
          <p:sp>
            <p:nvSpPr>
              <p:cNvPr id="35" name="Text Box 15"/>
              <p:cNvSpPr txBox="1">
                <a:spLocks noRot="1" noChangeAspect="1" noMove="1" noResize="1" noEditPoints="1" noAdjustHandles="1" noChangeArrowheads="1" noChangeShapeType="1" noTextEdit="1"/>
              </p:cNvSpPr>
              <p:nvPr/>
            </p:nvSpPr>
            <p:spPr bwMode="auto">
              <a:xfrm>
                <a:off x="301336" y="980728"/>
                <a:ext cx="11239508" cy="498598"/>
              </a:xfrm>
              <a:prstGeom prst="rect">
                <a:avLst/>
              </a:prstGeom>
              <a:blipFill rotWithShape="0">
                <a:blip r:embed="rId9"/>
                <a:stretch>
                  <a:fillRect l="-597" t="-3659" b="-14634"/>
                </a:stretch>
              </a:blipFill>
              <a:ln w="9525">
                <a:noFill/>
                <a:miter lim="800000"/>
                <a:headEnd/>
                <a:tailEn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직사각형 2"/>
              <p:cNvSpPr/>
              <p:nvPr/>
            </p:nvSpPr>
            <p:spPr>
              <a:xfrm>
                <a:off x="8400256" y="1074908"/>
                <a:ext cx="6096000" cy="338554"/>
              </a:xfrm>
              <a:prstGeom prst="rect">
                <a:avLst/>
              </a:prstGeom>
            </p:spPr>
            <p:txBody>
              <a:bodyPr>
                <a:spAutoFit/>
              </a:bodyPr>
              <a:lstStyle/>
              <a:p>
                <a:r>
                  <a:rPr kumimoji="1" lang="en-US" altLang="ko-KR" sz="1600" dirty="0" smtClean="0">
                    <a:solidFill>
                      <a:prstClr val="black"/>
                    </a:solidFill>
                    <a:latin typeface="+mj-ea"/>
                    <a:ea typeface="+mj-ea"/>
                  </a:rPr>
                  <a:t>  </a:t>
                </a:r>
                <a:r>
                  <a:rPr kumimoji="1" lang="en-US" altLang="ko-KR" sz="1600" dirty="0">
                    <a:solidFill>
                      <a:prstClr val="black"/>
                    </a:solidFill>
                    <a:latin typeface="+mj-ea"/>
                    <a:ea typeface="+mj-ea"/>
                  </a:rPr>
                  <a:t>(</a:t>
                </a:r>
                <a14:m>
                  <m:oMath xmlns:m="http://schemas.openxmlformats.org/officeDocument/2006/math">
                    <m:sSub>
                      <m:sSubPr>
                        <m:ctrlPr>
                          <a:rPr kumimoji="1" lang="en-US" altLang="ko-KR" sz="1600" i="1">
                            <a:solidFill>
                              <a:prstClr val="black"/>
                            </a:solidFill>
                            <a:latin typeface="Cambria Math"/>
                            <a:ea typeface="+mj-ea"/>
                          </a:rPr>
                        </m:ctrlPr>
                      </m:sSubPr>
                      <m:e>
                        <m:r>
                          <a:rPr kumimoji="1" lang="en-US" altLang="ko-KR" sz="1600" i="1">
                            <a:solidFill>
                              <a:prstClr val="black"/>
                            </a:solidFill>
                            <a:latin typeface="Cambria Math" panose="02040503050406030204" pitchFamily="18" charset="0"/>
                            <a:ea typeface="+mj-ea"/>
                          </a:rPr>
                          <m:t>𝑊</m:t>
                        </m:r>
                      </m:e>
                      <m:sub>
                        <m:r>
                          <a:rPr kumimoji="1" lang="en-US" altLang="ko-KR" sz="1600" i="1">
                            <a:solidFill>
                              <a:prstClr val="black"/>
                            </a:solidFill>
                            <a:latin typeface="Cambria Math" panose="02040503050406030204" pitchFamily="18" charset="0"/>
                            <a:ea typeface="+mj-ea"/>
                          </a:rPr>
                          <m:t>𝑀𝐻𝐷</m:t>
                        </m:r>
                      </m:sub>
                    </m:sSub>
                    <m:r>
                      <a:rPr kumimoji="1" lang="en-US" altLang="ko-KR" sz="1600" i="1">
                        <a:solidFill>
                          <a:prstClr val="black"/>
                        </a:solidFill>
                        <a:latin typeface="Cambria Math" panose="02040503050406030204" pitchFamily="18" charset="0"/>
                        <a:ea typeface="+mj-ea"/>
                      </a:rPr>
                      <m:t> &amp; </m:t>
                    </m:r>
                    <m:sSub>
                      <m:sSubPr>
                        <m:ctrlPr>
                          <a:rPr kumimoji="1" lang="en-US" altLang="ko-KR" sz="1600" i="1">
                            <a:solidFill>
                              <a:prstClr val="black"/>
                            </a:solidFill>
                            <a:latin typeface="Cambria Math"/>
                            <a:ea typeface="+mj-ea"/>
                          </a:rPr>
                        </m:ctrlPr>
                      </m:sSubPr>
                      <m:e>
                        <m:r>
                          <a:rPr kumimoji="1" lang="en-US" altLang="ko-KR" sz="1600" i="1">
                            <a:solidFill>
                              <a:prstClr val="black"/>
                            </a:solidFill>
                            <a:latin typeface="Cambria Math" panose="02040503050406030204" pitchFamily="18" charset="0"/>
                            <a:ea typeface="+mj-ea"/>
                          </a:rPr>
                          <m:t>𝐻</m:t>
                        </m:r>
                      </m:e>
                      <m:sub>
                        <m:r>
                          <a:rPr kumimoji="1" lang="en-US" altLang="ko-KR" sz="1600" i="1">
                            <a:solidFill>
                              <a:prstClr val="black"/>
                            </a:solidFill>
                            <a:latin typeface="Cambria Math" panose="02040503050406030204" pitchFamily="18" charset="0"/>
                            <a:ea typeface="+mj-ea"/>
                          </a:rPr>
                          <m:t>89</m:t>
                        </m:r>
                      </m:sub>
                    </m:sSub>
                  </m:oMath>
                </a14:m>
                <a:r>
                  <a:rPr kumimoji="1" lang="en-US" altLang="ko-KR" sz="1600" dirty="0">
                    <a:solidFill>
                      <a:prstClr val="black"/>
                    </a:solidFill>
                    <a:latin typeface="+mj-ea"/>
                    <a:ea typeface="+mj-ea"/>
                  </a:rPr>
                  <a:t> from MSE-EFIT)</a:t>
                </a:r>
                <a:r>
                  <a:rPr lang="en-US" altLang="ko-KR" sz="1600" b="1" kern="0" dirty="0">
                    <a:solidFill>
                      <a:srgbClr val="000000"/>
                    </a:solidFill>
                    <a:latin typeface="+mj-ea"/>
                    <a:ea typeface="+mj-ea"/>
                    <a:cs typeface="Times New Roman" charset="0"/>
                  </a:rPr>
                  <a:t> </a:t>
                </a:r>
                <a:endParaRPr lang="en-GB" dirty="0">
                  <a:latin typeface="+mj-ea"/>
                  <a:ea typeface="+mj-ea"/>
                </a:endParaRPr>
              </a:p>
            </p:txBody>
          </p:sp>
        </mc:Choice>
        <mc:Fallback xmlns="">
          <p:sp>
            <p:nvSpPr>
              <p:cNvPr id="3" name="직사각형 2"/>
              <p:cNvSpPr>
                <a:spLocks noRot="1" noChangeAspect="1" noMove="1" noResize="1" noEditPoints="1" noAdjustHandles="1" noChangeArrowheads="1" noChangeShapeType="1" noTextEdit="1"/>
              </p:cNvSpPr>
              <p:nvPr/>
            </p:nvSpPr>
            <p:spPr>
              <a:xfrm>
                <a:off x="8400256" y="1074908"/>
                <a:ext cx="6096000" cy="338554"/>
              </a:xfrm>
              <a:prstGeom prst="rect">
                <a:avLst/>
              </a:prstGeom>
              <a:blipFill rotWithShape="0">
                <a:blip r:embed="rId10"/>
                <a:stretch>
                  <a:fillRect t="-7143" b="-19643"/>
                </a:stretch>
              </a:blipFill>
            </p:spPr>
            <p:txBody>
              <a:bodyPr/>
              <a:lstStyle/>
              <a:p>
                <a:r>
                  <a:rPr lang="en-GB">
                    <a:noFill/>
                  </a:rPr>
                  <a:t> </a:t>
                </a:r>
              </a:p>
            </p:txBody>
          </p:sp>
        </mc:Fallback>
      </mc:AlternateContent>
      <p:sp>
        <p:nvSpPr>
          <p:cNvPr id="63" name="직사각형 62">
            <a:extLst>
              <a:ext uri="{FF2B5EF4-FFF2-40B4-BE49-F238E27FC236}">
                <a16:creationId xmlns="" xmlns:mc="http://schemas.openxmlformats.org/markup-compatibility/2006" xmlns:a14="http://schemas.microsoft.com/office/drawing/2010/main" xmlns:a16="http://schemas.microsoft.com/office/drawing/2014/main" id="{A9F0BFFD-EC14-4D19-9E11-7DED622ADEB5}"/>
              </a:ext>
            </a:extLst>
          </p:cNvPr>
          <p:cNvSpPr/>
          <p:nvPr/>
        </p:nvSpPr>
        <p:spPr>
          <a:xfrm>
            <a:off x="623392" y="6056771"/>
            <a:ext cx="9561223" cy="830997"/>
          </a:xfrm>
          <a:prstGeom prst="rect">
            <a:avLst/>
          </a:prstGeom>
          <a:noFill/>
        </p:spPr>
        <p:txBody>
          <a:bodyPr wrap="square">
            <a:spAutoFit/>
          </a:bodyPr>
          <a:lstStyle/>
          <a:p>
            <a:pPr fontAlgn="base">
              <a:lnSpc>
                <a:spcPct val="120000"/>
              </a:lnSpc>
              <a:spcBef>
                <a:spcPct val="0"/>
              </a:spcBef>
              <a:spcAft>
                <a:spcPct val="0"/>
              </a:spcAft>
            </a:pPr>
            <a:r>
              <a:rPr lang="en-GB" altLang="ko-KR" sz="2000" b="1" kern="0" dirty="0" smtClean="0">
                <a:solidFill>
                  <a:srgbClr val="FF0000"/>
                </a:solidFill>
                <a:latin typeface="맑은 고딕" panose="020B0503020000020004" pitchFamily="50" charset="-127"/>
                <a:ea typeface="맑은 고딕" panose="020B0503020000020004" pitchFamily="50" charset="-127"/>
                <a:cs typeface="Times New Roman" charset="0"/>
              </a:rPr>
              <a:t>For</a:t>
            </a:r>
            <a:r>
              <a:rPr lang="ko-KR" altLang="en-US" sz="2000" b="1" kern="0" dirty="0" smtClean="0">
                <a:solidFill>
                  <a:srgbClr val="FF0000"/>
                </a:solidFill>
                <a:latin typeface="맑은 고딕" panose="020B0503020000020004" pitchFamily="50" charset="-127"/>
                <a:ea typeface="맑은 고딕" panose="020B0503020000020004" pitchFamily="50" charset="-127"/>
                <a:cs typeface="Times New Roman" charset="0"/>
              </a:rPr>
              <a:t> </a:t>
            </a:r>
            <a:r>
              <a:rPr lang="en-US" altLang="ko-KR" sz="2000" b="1" kern="0" dirty="0" smtClean="0">
                <a:solidFill>
                  <a:srgbClr val="FF0000"/>
                </a:solidFill>
                <a:latin typeface="맑은 고딕" panose="020B0503020000020004" pitchFamily="50" charset="-127"/>
                <a:ea typeface="맑은 고딕" panose="020B0503020000020004" pitchFamily="50" charset="-127"/>
                <a:cs typeface="Times New Roman" charset="0"/>
              </a:rPr>
              <a:t>4.3-5.0 s, increase of H89 without H98 increase implies fast ion confinement enhancement without thermal confinement enhancement.</a:t>
            </a:r>
            <a:endParaRPr lang="en-US" altLang="ko-KR" sz="2000" b="1" kern="0" dirty="0">
              <a:solidFill>
                <a:srgbClr val="FF0000"/>
              </a:solidFill>
              <a:latin typeface="맑은 고딕" panose="020B0503020000020004" pitchFamily="50" charset="-127"/>
              <a:ea typeface="맑은 고딕" panose="020B0503020000020004" pitchFamily="50" charset="-127"/>
              <a:cs typeface="Times New Roman" charset="0"/>
            </a:endParaRPr>
          </a:p>
        </p:txBody>
      </p:sp>
    </p:spTree>
    <p:extLst>
      <p:ext uri="{BB962C8B-B14F-4D97-AF65-F5344CB8AC3E}">
        <p14:creationId xmlns:p14="http://schemas.microsoft.com/office/powerpoint/2010/main" val="3769886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fade">
                                      <p:cBhvr>
                                        <p:cTn id="17" dur="500"/>
                                        <p:tgtEl>
                                          <p:spTgt spid="6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fade">
                                      <p:cBhvr>
                                        <p:cTn id="22"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32" grpId="0"/>
      <p:bldP spid="33" grpId="0"/>
      <p:bldP spid="6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바닥글 개체 틀 20">
            <a:extLst>
              <a:ext uri="{FF2B5EF4-FFF2-40B4-BE49-F238E27FC236}">
                <a16:creationId xmlns="" xmlns:a16="http://schemas.microsoft.com/office/drawing/2014/main" id="{115B976C-C6E2-4861-BE85-C12C0387F34A}"/>
              </a:ext>
            </a:extLst>
          </p:cNvPr>
          <p:cNvSpPr>
            <a:spLocks noGrp="1"/>
          </p:cNvSpPr>
          <p:nvPr>
            <p:ph type="ftr" sz="quarter" idx="10"/>
          </p:nvPr>
        </p:nvSpPr>
        <p:spPr/>
        <p:txBody>
          <a:bodyPr/>
          <a:lstStyle/>
          <a:p>
            <a:pPr>
              <a:defRPr/>
            </a:pPr>
            <a:r>
              <a:rPr lang="en-US" altLang="ko-KR" dirty="0"/>
              <a:t>Page</a:t>
            </a:r>
            <a:endParaRPr lang="ko-KR" altLang="en-US" dirty="0"/>
          </a:p>
        </p:txBody>
      </p:sp>
      <p:sp>
        <p:nvSpPr>
          <p:cNvPr id="22" name="슬라이드 번호 개체 틀 21">
            <a:extLst>
              <a:ext uri="{FF2B5EF4-FFF2-40B4-BE49-F238E27FC236}">
                <a16:creationId xmlns="" xmlns:a16="http://schemas.microsoft.com/office/drawing/2014/main" id="{F019CEDB-1437-4FF7-8686-7A7AF4A7FC98}"/>
              </a:ext>
            </a:extLst>
          </p:cNvPr>
          <p:cNvSpPr>
            <a:spLocks noGrp="1"/>
          </p:cNvSpPr>
          <p:nvPr>
            <p:ph type="sldNum" sz="quarter" idx="11"/>
          </p:nvPr>
        </p:nvSpPr>
        <p:spPr>
          <a:xfrm>
            <a:off x="10831513" y="6378575"/>
            <a:ext cx="503237" cy="365125"/>
          </a:xfrm>
        </p:spPr>
        <p:txBody>
          <a:bodyPr/>
          <a:lstStyle/>
          <a:p>
            <a:pPr>
              <a:defRPr/>
            </a:pPr>
            <a:fld id="{ECD8DD9D-D799-45B6-9582-BC457B6CE3F5}" type="slidenum">
              <a:rPr lang="ko-KR" altLang="en-US"/>
              <a:pPr>
                <a:defRPr/>
              </a:pPr>
              <a:t>24</a:t>
            </a:fld>
            <a:endParaRPr lang="ko-KR" altLang="en-US" dirty="0"/>
          </a:p>
        </p:txBody>
      </p:sp>
      <p:pic>
        <p:nvPicPr>
          <p:cNvPr id="13316" name="그림 16">
            <a:extLst>
              <a:ext uri="{FF2B5EF4-FFF2-40B4-BE49-F238E27FC236}">
                <a16:creationId xmlns="" xmlns:a16="http://schemas.microsoft.com/office/drawing/2014/main" id="{790044DB-C572-4C32-B407-2D8437ACEE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19894" t="13615" r="18062" b="23042"/>
          <a:stretch>
            <a:fillRect/>
          </a:stretch>
        </p:blipFill>
        <p:spPr bwMode="auto">
          <a:xfrm>
            <a:off x="11334750" y="6281738"/>
            <a:ext cx="735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그림 3">
            <a:extLst>
              <a:ext uri="{FF2B5EF4-FFF2-40B4-BE49-F238E27FC236}">
                <a16:creationId xmlns="" xmlns:a16="http://schemas.microsoft.com/office/drawing/2014/main" id="{9EE5C32F-7B5C-49A9-9695-165452318B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 xmlns:a16="http://schemas.microsoft.com/office/drawing/2014/main" id="{CDB73DB1-48E4-41F5-A98F-00E79605A435}"/>
              </a:ext>
            </a:extLst>
          </p:cNvPr>
          <p:cNvSpPr txBox="1"/>
          <p:nvPr/>
        </p:nvSpPr>
        <p:spPr>
          <a:xfrm>
            <a:off x="479425" y="115888"/>
            <a:ext cx="4814138" cy="584775"/>
          </a:xfrm>
          <a:prstGeom prst="rect">
            <a:avLst/>
          </a:prstGeom>
          <a:noFill/>
        </p:spPr>
        <p:txBody>
          <a:bodyPr wrap="none">
            <a:spAutoFit/>
          </a:bodyPr>
          <a:lstStyle/>
          <a:p>
            <a:pPr>
              <a:defRPr/>
            </a:pPr>
            <a:r>
              <a:rPr lang="en-US" altLang="ko-KR" sz="3200" b="1" spc="-150" dirty="0" smtClean="0">
                <a:solidFill>
                  <a:srgbClr val="FF8D3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Performance Analysis</a:t>
            </a:r>
            <a:endParaRPr lang="ko-KR" altLang="en-US" sz="3200" b="1" dirty="0">
              <a:solidFill>
                <a:srgbClr val="FF8D3E"/>
              </a:solidFill>
              <a:effectLst>
                <a:outerShdw blurRad="38100" dist="38100" dir="2700000" algn="tl">
                  <a:srgbClr val="000000">
                    <a:alpha val="43137"/>
                  </a:srgbClr>
                </a:outerShdw>
              </a:effectLst>
              <a:latin typeface="Verdana" panose="020B0604030504040204" pitchFamily="34" charset="0"/>
            </a:endParaRPr>
          </a:p>
        </p:txBody>
      </p:sp>
      <p:sp>
        <p:nvSpPr>
          <p:cNvPr id="2" name="Rectangle 2"/>
          <p:cNvSpPr>
            <a:spLocks noChangeArrowheads="1"/>
          </p:cNvSpPr>
          <p:nvPr/>
        </p:nvSpPr>
        <p:spPr bwMode="auto">
          <a:xfrm>
            <a:off x="0" y="370846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ko-KR" altLang="en-US"/>
          </a:p>
        </p:txBody>
      </p:sp>
      <p:graphicFrame>
        <p:nvGraphicFramePr>
          <p:cNvPr id="3" name="개체 2"/>
          <p:cNvGraphicFramePr>
            <a:graphicFrameLocks noChangeAspect="1"/>
          </p:cNvGraphicFramePr>
          <p:nvPr>
            <p:extLst>
              <p:ext uri="{D42A27DB-BD31-4B8C-83A1-F6EECF244321}">
                <p14:modId xmlns:p14="http://schemas.microsoft.com/office/powerpoint/2010/main" val="833629260"/>
              </p:ext>
            </p:extLst>
          </p:nvPr>
        </p:nvGraphicFramePr>
        <p:xfrm>
          <a:off x="-37152" y="838740"/>
          <a:ext cx="5141852" cy="3636403"/>
        </p:xfrm>
        <a:graphic>
          <a:graphicData uri="http://schemas.openxmlformats.org/presentationml/2006/ole">
            <mc:AlternateContent xmlns:mc="http://schemas.openxmlformats.org/markup-compatibility/2006">
              <mc:Choice xmlns:v="urn:schemas-microsoft-com:vml" Requires="v">
                <p:oleObj spid="_x0000_s119093" name="Graph" r:id="rId6" imgW="4275734" imgH="3022397" progId="Origin50.Graph">
                  <p:embed/>
                </p:oleObj>
              </mc:Choice>
              <mc:Fallback>
                <p:oleObj name="Graph" r:id="rId6" imgW="4275734" imgH="3022397" progId="Origin50.Graph">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152" y="838740"/>
                        <a:ext cx="5141852" cy="3636403"/>
                      </a:xfrm>
                      <a:prstGeom prst="rect">
                        <a:avLst/>
                      </a:prstGeom>
                      <a:noFill/>
                      <a:extLst/>
                    </p:spPr>
                  </p:pic>
                </p:oleObj>
              </mc:Fallback>
            </mc:AlternateContent>
          </a:graphicData>
        </a:graphic>
      </p:graphicFrame>
      <p:graphicFrame>
        <p:nvGraphicFramePr>
          <p:cNvPr id="5" name="개체 4"/>
          <p:cNvGraphicFramePr>
            <a:graphicFrameLocks noChangeAspect="1"/>
          </p:cNvGraphicFramePr>
          <p:nvPr>
            <p:extLst>
              <p:ext uri="{D42A27DB-BD31-4B8C-83A1-F6EECF244321}">
                <p14:modId xmlns:p14="http://schemas.microsoft.com/office/powerpoint/2010/main" val="50862765"/>
              </p:ext>
            </p:extLst>
          </p:nvPr>
        </p:nvGraphicFramePr>
        <p:xfrm>
          <a:off x="-168696" y="4365104"/>
          <a:ext cx="3359086" cy="2378596"/>
        </p:xfrm>
        <a:graphic>
          <a:graphicData uri="http://schemas.openxmlformats.org/presentationml/2006/ole">
            <mc:AlternateContent xmlns:mc="http://schemas.openxmlformats.org/markup-compatibility/2006">
              <mc:Choice xmlns:v="urn:schemas-microsoft-com:vml" Requires="v">
                <p:oleObj spid="_x0000_s119094" name="Graph" r:id="rId8" imgW="4276954" imgH="3022397" progId="Origin50.Graph">
                  <p:embed/>
                </p:oleObj>
              </mc:Choice>
              <mc:Fallback>
                <p:oleObj name="Graph" r:id="rId8" imgW="4276954" imgH="3022397" progId="Origin50.Graph">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8696" y="4365104"/>
                        <a:ext cx="3359086" cy="2378596"/>
                      </a:xfrm>
                      <a:prstGeom prst="rect">
                        <a:avLst/>
                      </a:prstGeom>
                      <a:noFill/>
                    </p:spPr>
                  </p:pic>
                </p:oleObj>
              </mc:Fallback>
            </mc:AlternateContent>
          </a:graphicData>
        </a:graphic>
      </p:graphicFrame>
      <p:sp>
        <p:nvSpPr>
          <p:cNvPr id="17" name="Text Box 15"/>
          <p:cNvSpPr txBox="1">
            <a:spLocks noChangeArrowheads="1"/>
          </p:cNvSpPr>
          <p:nvPr/>
        </p:nvSpPr>
        <p:spPr bwMode="auto">
          <a:xfrm>
            <a:off x="5437711" y="1484784"/>
            <a:ext cx="6765851" cy="402161"/>
          </a:xfrm>
          <a:prstGeom prst="rect">
            <a:avLst/>
          </a:prstGeom>
          <a:noFill/>
          <a:ln w="9525">
            <a:noFill/>
            <a:miter lim="800000"/>
            <a:headEnd/>
            <a:tailEnd/>
          </a:ln>
        </p:spPr>
        <p:txBody>
          <a:bodyPr wrap="square" anchor="t">
            <a:spAutoFit/>
          </a:bodyPr>
          <a:lstStyle/>
          <a:p>
            <a:pPr marL="342900" lvl="0" indent="-342900" fontAlgn="base">
              <a:lnSpc>
                <a:spcPct val="110000"/>
              </a:lnSpc>
              <a:spcBef>
                <a:spcPct val="0"/>
              </a:spcBef>
              <a:spcAft>
                <a:spcPct val="0"/>
              </a:spcAft>
              <a:buFont typeface="Wingdings" panose="05000000000000000000" pitchFamily="2" charset="2"/>
              <a:buChar char="ü"/>
            </a:pPr>
            <a:r>
              <a:rPr lang="en-US" altLang="ko-KR" sz="2000" b="1" kern="0" dirty="0" smtClean="0">
                <a:solidFill>
                  <a:srgbClr val="000000"/>
                </a:solidFill>
                <a:latin typeface="맑은 고딕" panose="020B0503020000020004" pitchFamily="50" charset="-127"/>
                <a:ea typeface="맑은 고딕" panose="020B0503020000020004" pitchFamily="50" charset="-127"/>
                <a:cs typeface="Times New Roman" charset="0"/>
              </a:rPr>
              <a:t>Fast ion content continuously increases.</a:t>
            </a:r>
            <a:endParaRPr lang="en-US" altLang="ko-KR" sz="2000" b="1" kern="0" dirty="0">
              <a:solidFill>
                <a:srgbClr val="000000"/>
              </a:solidFill>
              <a:latin typeface="맑은 고딕" panose="020B0503020000020004" pitchFamily="50" charset="-127"/>
              <a:ea typeface="맑은 고딕" panose="020B0503020000020004" pitchFamily="50" charset="-127"/>
              <a:cs typeface="Times New Roman" charset="0"/>
              <a:sym typeface="Wingdings" panose="05000000000000000000" pitchFamily="2" charset="2"/>
            </a:endParaRPr>
          </a:p>
        </p:txBody>
      </p:sp>
      <p:sp>
        <p:nvSpPr>
          <p:cNvPr id="18" name="Text Box 15"/>
          <p:cNvSpPr txBox="1">
            <a:spLocks noChangeArrowheads="1"/>
          </p:cNvSpPr>
          <p:nvPr/>
        </p:nvSpPr>
        <p:spPr bwMode="auto">
          <a:xfrm>
            <a:off x="5405204" y="963258"/>
            <a:ext cx="6120680" cy="498598"/>
          </a:xfrm>
          <a:prstGeom prst="rect">
            <a:avLst/>
          </a:prstGeom>
          <a:noFill/>
          <a:ln w="9525">
            <a:noFill/>
            <a:miter lim="800000"/>
            <a:headEnd/>
            <a:tailEnd/>
          </a:ln>
        </p:spPr>
        <p:txBody>
          <a:bodyPr wrap="square" anchor="t">
            <a:spAutoFit/>
          </a:bodyPr>
          <a:lstStyle/>
          <a:p>
            <a:pPr marL="342900" lvl="0" indent="-342900" fontAlgn="base">
              <a:lnSpc>
                <a:spcPct val="120000"/>
              </a:lnSpc>
              <a:spcBef>
                <a:spcPct val="0"/>
              </a:spcBef>
              <a:spcAft>
                <a:spcPct val="0"/>
              </a:spcAft>
              <a:buFont typeface="Arial" panose="020B0604020202020204" pitchFamily="34" charset="0"/>
              <a:buChar char="•"/>
            </a:pPr>
            <a:r>
              <a:rPr lang="en-US" altLang="ko-KR" sz="2200" b="1" kern="0" dirty="0" smtClean="0">
                <a:solidFill>
                  <a:srgbClr val="000000"/>
                </a:solidFill>
                <a:latin typeface="맑은 고딕" panose="020B0503020000020004" pitchFamily="50" charset="-127"/>
                <a:ea typeface="맑은 고딕" panose="020B0503020000020004" pitchFamily="50" charset="-127"/>
                <a:cs typeface="Times New Roman" charset="0"/>
              </a:rPr>
              <a:t>NUBEAM </a:t>
            </a:r>
            <a:r>
              <a:rPr lang="en-US" altLang="ko-KR" sz="1200" b="1" kern="0" dirty="0" smtClean="0">
                <a:solidFill>
                  <a:srgbClr val="000000"/>
                </a:solidFill>
                <a:latin typeface="맑은 고딕" panose="020B0503020000020004" pitchFamily="50" charset="-127"/>
                <a:ea typeface="맑은 고딕" panose="020B0503020000020004" pitchFamily="50" charset="-127"/>
                <a:cs typeface="Times New Roman" charset="0"/>
              </a:rPr>
              <a:t>(version Jun 2011 </a:t>
            </a:r>
            <a:r>
              <a:rPr lang="en-US" altLang="ko-KR" sz="1200" b="1" kern="0" dirty="0" err="1" smtClean="0">
                <a:solidFill>
                  <a:srgbClr val="000000"/>
                </a:solidFill>
                <a:latin typeface="맑은 고딕" panose="020B0503020000020004" pitchFamily="50" charset="-127"/>
                <a:ea typeface="맑은 고딕" panose="020B0503020000020004" pitchFamily="50" charset="-127"/>
                <a:cs typeface="Times New Roman" charset="0"/>
              </a:rPr>
              <a:t>vsn</a:t>
            </a:r>
            <a:r>
              <a:rPr lang="en-US" altLang="ko-KR" sz="1200" b="1" kern="0" dirty="0" smtClean="0">
                <a:solidFill>
                  <a:srgbClr val="000000"/>
                </a:solidFill>
                <a:latin typeface="맑은 고딕" panose="020B0503020000020004" pitchFamily="50" charset="-127"/>
                <a:ea typeface="맑은 고딕" panose="020B0503020000020004" pitchFamily="50" charset="-127"/>
                <a:cs typeface="Times New Roman" charset="0"/>
              </a:rPr>
              <a:t>)</a:t>
            </a:r>
            <a:r>
              <a:rPr lang="en-US" altLang="ko-KR" sz="2200" b="1" kern="0" dirty="0" smtClean="0">
                <a:solidFill>
                  <a:srgbClr val="000000"/>
                </a:solidFill>
                <a:latin typeface="맑은 고딕" panose="020B0503020000020004" pitchFamily="50" charset="-127"/>
                <a:ea typeface="맑은 고딕" panose="020B0503020000020004" pitchFamily="50" charset="-127"/>
                <a:cs typeface="Times New Roman" charset="0"/>
              </a:rPr>
              <a:t> simulation</a:t>
            </a:r>
            <a:endParaRPr lang="en-US" altLang="ko-KR" sz="1200" b="1" kern="0" dirty="0">
              <a:solidFill>
                <a:srgbClr val="000000"/>
              </a:solidFill>
              <a:latin typeface="맑은 고딕" panose="020B0503020000020004" pitchFamily="50" charset="-127"/>
              <a:ea typeface="맑은 고딕" panose="020B0503020000020004" pitchFamily="50" charset="-127"/>
              <a:cs typeface="Times New Roman" charset="0"/>
            </a:endParaRPr>
          </a:p>
        </p:txBody>
      </p:sp>
      <p:pic>
        <p:nvPicPr>
          <p:cNvPr id="19" name="그림 18"/>
          <p:cNvPicPr>
            <a:picLocks noChangeAspect="1"/>
          </p:cNvPicPr>
          <p:nvPr/>
        </p:nvPicPr>
        <p:blipFill>
          <a:blip r:embed="rId10"/>
          <a:stretch>
            <a:fillRect/>
          </a:stretch>
        </p:blipFill>
        <p:spPr>
          <a:xfrm>
            <a:off x="9679699" y="4067103"/>
            <a:ext cx="2512301" cy="2214635"/>
          </a:xfrm>
          <a:prstGeom prst="rect">
            <a:avLst/>
          </a:prstGeom>
        </p:spPr>
      </p:pic>
      <p:grpSp>
        <p:nvGrpSpPr>
          <p:cNvPr id="8" name="그룹 7"/>
          <p:cNvGrpSpPr/>
          <p:nvPr/>
        </p:nvGrpSpPr>
        <p:grpSpPr>
          <a:xfrm>
            <a:off x="2428374" y="1916832"/>
            <a:ext cx="9737623" cy="5056883"/>
            <a:chOff x="2428374" y="1916832"/>
            <a:chExt cx="9737623" cy="5056883"/>
          </a:xfrm>
        </p:grpSpPr>
        <p:pic>
          <p:nvPicPr>
            <p:cNvPr id="16" name="그림 15"/>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428374" y="4194377"/>
              <a:ext cx="3945552" cy="2779338"/>
            </a:xfrm>
            <a:prstGeom prst="rect">
              <a:avLst/>
            </a:prstGeom>
            <a:noFill/>
            <a:ln>
              <a:noFill/>
            </a:ln>
          </p:spPr>
        </p:pic>
        <p:sp>
          <p:nvSpPr>
            <p:cNvPr id="26" name="Text Box 15"/>
            <p:cNvSpPr txBox="1">
              <a:spLocks noChangeArrowheads="1"/>
            </p:cNvSpPr>
            <p:nvPr/>
          </p:nvSpPr>
          <p:spPr bwMode="auto">
            <a:xfrm>
              <a:off x="5400146" y="1916832"/>
              <a:ext cx="6765851" cy="740716"/>
            </a:xfrm>
            <a:prstGeom prst="rect">
              <a:avLst/>
            </a:prstGeom>
            <a:noFill/>
            <a:ln w="9525">
              <a:noFill/>
              <a:miter lim="800000"/>
              <a:headEnd/>
              <a:tailEnd/>
            </a:ln>
          </p:spPr>
          <p:txBody>
            <a:bodyPr wrap="square" anchor="t">
              <a:spAutoFit/>
            </a:bodyPr>
            <a:lstStyle/>
            <a:p>
              <a:pPr marL="342900" lvl="0" indent="-342900" fontAlgn="base">
                <a:lnSpc>
                  <a:spcPct val="110000"/>
                </a:lnSpc>
                <a:spcBef>
                  <a:spcPct val="0"/>
                </a:spcBef>
                <a:spcAft>
                  <a:spcPct val="0"/>
                </a:spcAft>
                <a:buFont typeface="Wingdings" panose="05000000000000000000" pitchFamily="2" charset="2"/>
                <a:buChar char="ü"/>
              </a:pPr>
              <a:r>
                <a:rPr lang="en-US" altLang="ko-KR" sz="2000" b="1" kern="0" dirty="0" smtClean="0">
                  <a:solidFill>
                    <a:srgbClr val="000000"/>
                  </a:solidFill>
                  <a:latin typeface="맑은 고딕" panose="020B0503020000020004" pitchFamily="50" charset="-127"/>
                  <a:ea typeface="맑은 고딕" panose="020B0503020000020004" pitchFamily="50" charset="-127"/>
                  <a:cs typeface="Times New Roman" charset="0"/>
                  <a:sym typeface="Wingdings" panose="05000000000000000000" pitchFamily="2" charset="2"/>
                </a:rPr>
                <a:t>Neutron flux increment ratio by NUBEAM captures the experimental trend from fission chamber.</a:t>
              </a:r>
              <a:endParaRPr lang="en-US" altLang="ko-KR" sz="2000" b="1" kern="0" dirty="0">
                <a:solidFill>
                  <a:srgbClr val="000000"/>
                </a:solidFill>
                <a:latin typeface="맑은 고딕" panose="020B0503020000020004" pitchFamily="50" charset="-127"/>
                <a:ea typeface="맑은 고딕" panose="020B0503020000020004" pitchFamily="50" charset="-127"/>
                <a:cs typeface="Times New Roman" charset="0"/>
                <a:sym typeface="Wingdings" panose="05000000000000000000" pitchFamily="2" charset="2"/>
              </a:endParaRPr>
            </a:p>
          </p:txBody>
        </p:sp>
      </p:grpSp>
      <p:grpSp>
        <p:nvGrpSpPr>
          <p:cNvPr id="6" name="그룹 5"/>
          <p:cNvGrpSpPr/>
          <p:nvPr/>
        </p:nvGrpSpPr>
        <p:grpSpPr>
          <a:xfrm>
            <a:off x="5426149" y="2633790"/>
            <a:ext cx="6765851" cy="4251785"/>
            <a:chOff x="5426149" y="2633790"/>
            <a:chExt cx="6765851" cy="4251785"/>
          </a:xfrm>
        </p:grpSpPr>
        <p:pic>
          <p:nvPicPr>
            <p:cNvPr id="20" name="그림 19"/>
            <p:cNvPicPr>
              <a:picLocks noChangeAspect="1"/>
            </p:cNvPicPr>
            <p:nvPr/>
          </p:nvPicPr>
          <p:blipFill>
            <a:blip r:embed="rId12"/>
            <a:stretch>
              <a:fillRect/>
            </a:stretch>
          </p:blipFill>
          <p:spPr>
            <a:xfrm>
              <a:off x="6330604" y="3700460"/>
              <a:ext cx="3168352" cy="3157540"/>
            </a:xfrm>
            <a:prstGeom prst="rect">
              <a:avLst/>
            </a:prstGeom>
          </p:spPr>
        </p:pic>
        <p:cxnSp>
          <p:nvCxnSpPr>
            <p:cNvPr id="23" name="직선 연결선 22"/>
            <p:cNvCxnSpPr/>
            <p:nvPr/>
          </p:nvCxnSpPr>
          <p:spPr>
            <a:xfrm flipV="1">
              <a:off x="6690644" y="3645487"/>
              <a:ext cx="0" cy="3168000"/>
            </a:xfrm>
            <a:prstGeom prst="line">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24" name="직선 연결선 23"/>
            <p:cNvCxnSpPr/>
            <p:nvPr/>
          </p:nvCxnSpPr>
          <p:spPr>
            <a:xfrm flipV="1">
              <a:off x="7762055" y="3537567"/>
              <a:ext cx="0" cy="3348000"/>
            </a:xfrm>
            <a:prstGeom prst="line">
              <a:avLst/>
            </a:prstGeom>
            <a:ln w="28575">
              <a:solidFill>
                <a:srgbClr val="92D050"/>
              </a:solidFill>
              <a:prstDash val="dashDot"/>
            </a:ln>
          </p:spPr>
          <p:style>
            <a:lnRef idx="1">
              <a:schemeClr val="accent1"/>
            </a:lnRef>
            <a:fillRef idx="0">
              <a:schemeClr val="accent1"/>
            </a:fillRef>
            <a:effectRef idx="0">
              <a:schemeClr val="accent1"/>
            </a:effectRef>
            <a:fontRef idx="minor">
              <a:schemeClr val="tx1"/>
            </a:fontRef>
          </p:style>
        </p:cxnSp>
        <p:cxnSp>
          <p:nvCxnSpPr>
            <p:cNvPr id="25" name="직선 연결선 24"/>
            <p:cNvCxnSpPr/>
            <p:nvPr/>
          </p:nvCxnSpPr>
          <p:spPr>
            <a:xfrm flipV="1">
              <a:off x="8850884" y="3609575"/>
              <a:ext cx="0" cy="3276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 Box 15"/>
                <p:cNvSpPr txBox="1">
                  <a:spLocks noChangeArrowheads="1"/>
                </p:cNvSpPr>
                <p:nvPr/>
              </p:nvSpPr>
              <p:spPr bwMode="auto">
                <a:xfrm>
                  <a:off x="5426149" y="2633790"/>
                  <a:ext cx="6765851" cy="1079270"/>
                </a:xfrm>
                <a:prstGeom prst="rect">
                  <a:avLst/>
                </a:prstGeom>
                <a:noFill/>
                <a:ln w="9525">
                  <a:noFill/>
                  <a:miter lim="800000"/>
                  <a:headEnd/>
                  <a:tailEnd/>
                </a:ln>
              </p:spPr>
              <p:txBody>
                <a:bodyPr wrap="square" anchor="t">
                  <a:spAutoFit/>
                </a:bodyPr>
                <a:lstStyle/>
                <a:p>
                  <a:pPr marL="342900" indent="-342900" fontAlgn="base">
                    <a:lnSpc>
                      <a:spcPct val="110000"/>
                    </a:lnSpc>
                    <a:spcBef>
                      <a:spcPct val="0"/>
                    </a:spcBef>
                    <a:spcAft>
                      <a:spcPct val="0"/>
                    </a:spcAft>
                    <a:buFont typeface="Wingdings" panose="05000000000000000000" pitchFamily="2" charset="2"/>
                    <a:buChar char="ü"/>
                  </a:pPr>
                  <a:r>
                    <a:rPr lang="en-US" altLang="ko-KR" sz="2000" b="1" dirty="0" smtClean="0">
                      <a:latin typeface="+mj-ea"/>
                      <a:ea typeface="+mj-ea"/>
                    </a:rPr>
                    <a:t>Improved </a:t>
                  </a:r>
                  <a:r>
                    <a:rPr lang="en-US" altLang="ko-KR" sz="2000" b="1" dirty="0">
                      <a:latin typeface="+mj-ea"/>
                      <a:ea typeface="+mj-ea"/>
                    </a:rPr>
                    <a:t>fast ion confinement </a:t>
                  </a:r>
                  <a:r>
                    <a:rPr lang="en-US" altLang="ko-KR" sz="2000" b="1" dirty="0" smtClean="0">
                      <a:latin typeface="+mj-ea"/>
                      <a:ea typeface="+mj-ea"/>
                    </a:rPr>
                    <a:t>(</a:t>
                  </a:r>
                  <a14:m>
                    <m:oMath xmlns:m="http://schemas.openxmlformats.org/officeDocument/2006/math">
                      <m:sSub>
                        <m:sSubPr>
                          <m:ctrlPr>
                            <a:rPr lang="en-US" altLang="ko-KR" sz="2000" b="1" i="1" smtClean="0">
                              <a:latin typeface="Cambria Math"/>
                              <a:ea typeface="+mj-ea"/>
                            </a:rPr>
                          </m:ctrlPr>
                        </m:sSubPr>
                        <m:e>
                          <m:r>
                            <a:rPr lang="en-US" altLang="ko-KR" sz="2000" b="1" i="1" smtClean="0">
                              <a:latin typeface="Cambria Math" panose="02040503050406030204" pitchFamily="18" charset="0"/>
                              <a:ea typeface="+mj-ea"/>
                            </a:rPr>
                            <m:t>𝑯</m:t>
                          </m:r>
                        </m:e>
                        <m:sub>
                          <m:r>
                            <a:rPr lang="en-US" altLang="ko-KR" sz="2000" b="1" i="1" smtClean="0">
                              <a:latin typeface="Cambria Math" panose="02040503050406030204" pitchFamily="18" charset="0"/>
                              <a:ea typeface="+mj-ea"/>
                            </a:rPr>
                            <m:t>𝟖𝟗</m:t>
                          </m:r>
                        </m:sub>
                      </m:sSub>
                    </m:oMath>
                  </a14:m>
                  <a:r>
                    <a:rPr lang="en-US" altLang="ko-KR" sz="2000" b="1" dirty="0">
                      <a:latin typeface="+mj-ea"/>
                      <a:ea typeface="+mj-ea"/>
                    </a:rPr>
                    <a:t>) </a:t>
                  </a:r>
                  <a:r>
                    <a:rPr lang="en-US" altLang="ko-KR" sz="2000" b="1" dirty="0" smtClean="0">
                      <a:latin typeface="+mj-ea"/>
                      <a:ea typeface="+mj-ea"/>
                    </a:rPr>
                    <a:t>could be </a:t>
                  </a:r>
                  <a:r>
                    <a:rPr lang="en-US" altLang="ko-KR" sz="2000" b="1" dirty="0">
                      <a:latin typeface="+mj-ea"/>
                      <a:ea typeface="+mj-ea"/>
                    </a:rPr>
                    <a:t>related with transition </a:t>
                  </a:r>
                  <a:r>
                    <a:rPr lang="en-US" altLang="ko-KR" sz="2000" b="1" dirty="0" smtClean="0">
                      <a:latin typeface="+mj-ea"/>
                      <a:ea typeface="+mj-ea"/>
                    </a:rPr>
                    <a:t>of </a:t>
                  </a:r>
                  <a:r>
                    <a:rPr lang="en-US" altLang="ko-KR" sz="2000" b="1" dirty="0" err="1" smtClean="0">
                      <a:latin typeface="+mj-ea"/>
                      <a:ea typeface="+mj-ea"/>
                    </a:rPr>
                    <a:t>sawtooth</a:t>
                  </a:r>
                  <a:r>
                    <a:rPr lang="en-US" altLang="ko-KR" sz="2000" b="1" dirty="0" smtClean="0">
                      <a:latin typeface="+mj-ea"/>
                      <a:ea typeface="+mj-ea"/>
                    </a:rPr>
                    <a:t> to </a:t>
                  </a:r>
                  <a:r>
                    <a:rPr lang="en-US" altLang="ko-KR" sz="2000" b="1" dirty="0">
                      <a:latin typeface="+mj-ea"/>
                      <a:ea typeface="+mj-ea"/>
                    </a:rPr>
                    <a:t>n=1 fishbone</a:t>
                  </a:r>
                  <a:r>
                    <a:rPr lang="en-US" altLang="ko-KR" sz="2000" b="1" dirty="0" smtClean="0">
                      <a:latin typeface="+mj-ea"/>
                      <a:ea typeface="+mj-ea"/>
                    </a:rPr>
                    <a:t>.</a:t>
                  </a:r>
                  <a:endParaRPr lang="en-US" altLang="ko-KR" sz="2000" b="1" kern="0" dirty="0">
                    <a:solidFill>
                      <a:srgbClr val="000000"/>
                    </a:solidFill>
                    <a:latin typeface="+mj-ea"/>
                    <a:ea typeface="+mj-ea"/>
                    <a:cs typeface="Times New Roman" charset="0"/>
                    <a:sym typeface="Wingdings" panose="05000000000000000000" pitchFamily="2" charset="2"/>
                  </a:endParaRPr>
                </a:p>
              </p:txBody>
            </p:sp>
          </mc:Choice>
          <mc:Fallback xmlns="">
            <p:sp>
              <p:nvSpPr>
                <p:cNvPr id="27" name="Text Box 15"/>
                <p:cNvSpPr txBox="1">
                  <a:spLocks noRot="1" noChangeAspect="1" noMove="1" noResize="1" noEditPoints="1" noAdjustHandles="1" noChangeArrowheads="1" noChangeShapeType="1" noTextEdit="1"/>
                </p:cNvSpPr>
                <p:nvPr/>
              </p:nvSpPr>
              <p:spPr bwMode="auto">
                <a:xfrm>
                  <a:off x="5426149" y="2633790"/>
                  <a:ext cx="6765851" cy="1079270"/>
                </a:xfrm>
                <a:prstGeom prst="rect">
                  <a:avLst/>
                </a:prstGeom>
                <a:blipFill rotWithShape="0">
                  <a:blip r:embed="rId13"/>
                  <a:stretch>
                    <a:fillRect l="-811" t="-2825" b="-9040"/>
                  </a:stretch>
                </a:blipFill>
                <a:ln w="9525">
                  <a:noFill/>
                  <a:miter lim="800000"/>
                  <a:headEnd/>
                  <a:tailEnd/>
                </a:ln>
              </p:spPr>
              <p:txBody>
                <a:bodyPr/>
                <a:lstStyle/>
                <a:p>
                  <a:r>
                    <a:rPr lang="en-GB">
                      <a:noFill/>
                    </a:rPr>
                    <a:t> </a:t>
                  </a:r>
                </a:p>
              </p:txBody>
            </p:sp>
          </mc:Fallback>
        </mc:AlternateContent>
      </p:grpSp>
    </p:spTree>
    <p:extLst>
      <p:ext uri="{BB962C8B-B14F-4D97-AF65-F5344CB8AC3E}">
        <p14:creationId xmlns:p14="http://schemas.microsoft.com/office/powerpoint/2010/main" val="88941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바닥글 개체 틀 20">
            <a:extLst>
              <a:ext uri="{FF2B5EF4-FFF2-40B4-BE49-F238E27FC236}">
                <a16:creationId xmlns="" xmlns:a16="http://schemas.microsoft.com/office/drawing/2014/main" id="{115B976C-C6E2-4861-BE85-C12C0387F34A}"/>
              </a:ext>
            </a:extLst>
          </p:cNvPr>
          <p:cNvSpPr>
            <a:spLocks noGrp="1"/>
          </p:cNvSpPr>
          <p:nvPr>
            <p:ph type="ftr" sz="quarter" idx="10"/>
          </p:nvPr>
        </p:nvSpPr>
        <p:spPr/>
        <p:txBody>
          <a:bodyPr/>
          <a:lstStyle/>
          <a:p>
            <a:pPr>
              <a:defRPr/>
            </a:pPr>
            <a:r>
              <a:rPr lang="en-US" altLang="ko-KR" dirty="0"/>
              <a:t>Page</a:t>
            </a:r>
            <a:endParaRPr lang="ko-KR" altLang="en-US" dirty="0"/>
          </a:p>
        </p:txBody>
      </p:sp>
      <p:sp>
        <p:nvSpPr>
          <p:cNvPr id="22" name="슬라이드 번호 개체 틀 21">
            <a:extLst>
              <a:ext uri="{FF2B5EF4-FFF2-40B4-BE49-F238E27FC236}">
                <a16:creationId xmlns="" xmlns:a16="http://schemas.microsoft.com/office/drawing/2014/main" id="{F019CEDB-1437-4FF7-8686-7A7AF4A7FC98}"/>
              </a:ext>
            </a:extLst>
          </p:cNvPr>
          <p:cNvSpPr>
            <a:spLocks noGrp="1"/>
          </p:cNvSpPr>
          <p:nvPr>
            <p:ph type="sldNum" sz="quarter" idx="11"/>
          </p:nvPr>
        </p:nvSpPr>
        <p:spPr>
          <a:xfrm>
            <a:off x="10831513" y="6378575"/>
            <a:ext cx="503237" cy="365125"/>
          </a:xfrm>
        </p:spPr>
        <p:txBody>
          <a:bodyPr/>
          <a:lstStyle/>
          <a:p>
            <a:pPr>
              <a:defRPr/>
            </a:pPr>
            <a:fld id="{ECD8DD9D-D799-45B6-9582-BC457B6CE3F5}" type="slidenum">
              <a:rPr lang="ko-KR" altLang="en-US"/>
              <a:pPr>
                <a:defRPr/>
              </a:pPr>
              <a:t>25</a:t>
            </a:fld>
            <a:endParaRPr lang="ko-KR" altLang="en-US" dirty="0"/>
          </a:p>
        </p:txBody>
      </p:sp>
      <p:pic>
        <p:nvPicPr>
          <p:cNvPr id="13316" name="그림 16">
            <a:extLst>
              <a:ext uri="{FF2B5EF4-FFF2-40B4-BE49-F238E27FC236}">
                <a16:creationId xmlns="" xmlns:a16="http://schemas.microsoft.com/office/drawing/2014/main" id="{790044DB-C572-4C32-B407-2D8437ACEE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9894" t="13615" r="18062" b="23042"/>
          <a:stretch>
            <a:fillRect/>
          </a:stretch>
        </p:blipFill>
        <p:spPr bwMode="auto">
          <a:xfrm>
            <a:off x="11334750" y="6281738"/>
            <a:ext cx="735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그림 3">
            <a:extLst>
              <a:ext uri="{FF2B5EF4-FFF2-40B4-BE49-F238E27FC236}">
                <a16:creationId xmlns="" xmlns:a16="http://schemas.microsoft.com/office/drawing/2014/main" id="{9EE5C32F-7B5C-49A9-9695-165452318B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 xmlns:a16="http://schemas.microsoft.com/office/drawing/2014/main" id="{CDB73DB1-48E4-41F5-A98F-00E79605A435}"/>
              </a:ext>
            </a:extLst>
          </p:cNvPr>
          <p:cNvSpPr txBox="1"/>
          <p:nvPr/>
        </p:nvSpPr>
        <p:spPr>
          <a:xfrm>
            <a:off x="479425" y="115888"/>
            <a:ext cx="4814138" cy="584775"/>
          </a:xfrm>
          <a:prstGeom prst="rect">
            <a:avLst/>
          </a:prstGeom>
          <a:noFill/>
        </p:spPr>
        <p:txBody>
          <a:bodyPr wrap="none">
            <a:spAutoFit/>
          </a:bodyPr>
          <a:lstStyle/>
          <a:p>
            <a:pPr>
              <a:defRPr/>
            </a:pPr>
            <a:r>
              <a:rPr lang="en-US" altLang="ko-KR" sz="3200" b="1" spc="-150" dirty="0" smtClean="0">
                <a:solidFill>
                  <a:srgbClr val="FF8D3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Performance Analysis</a:t>
            </a:r>
            <a:endParaRPr lang="ko-KR" altLang="en-US" sz="3200" b="1" dirty="0">
              <a:solidFill>
                <a:srgbClr val="FF8D3E"/>
              </a:solidFill>
              <a:effectLst>
                <a:outerShdw blurRad="38100" dist="38100" dir="2700000" algn="tl">
                  <a:srgbClr val="000000">
                    <a:alpha val="43137"/>
                  </a:srgbClr>
                </a:outerShdw>
              </a:effectLst>
              <a:latin typeface="Verdana" panose="020B0604030504040204" pitchFamily="34" charset="0"/>
            </a:endParaRPr>
          </a:p>
        </p:txBody>
      </p:sp>
      <p:pic>
        <p:nvPicPr>
          <p:cNvPr id="4" name="그림 3"/>
          <p:cNvPicPr>
            <a:picLocks noChangeAspect="1"/>
          </p:cNvPicPr>
          <p:nvPr/>
        </p:nvPicPr>
        <p:blipFill>
          <a:blip r:embed="rId5"/>
          <a:stretch>
            <a:fillRect/>
          </a:stretch>
        </p:blipFill>
        <p:spPr>
          <a:xfrm>
            <a:off x="335360" y="1196753"/>
            <a:ext cx="4680520" cy="4125956"/>
          </a:xfrm>
          <a:prstGeom prst="rect">
            <a:avLst/>
          </a:prstGeom>
        </p:spPr>
      </p:pic>
      <p:grpSp>
        <p:nvGrpSpPr>
          <p:cNvPr id="25" name="그룹 24">
            <a:extLst>
              <a:ext uri="{FF2B5EF4-FFF2-40B4-BE49-F238E27FC236}">
                <a16:creationId xmlns="" xmlns:a16="http://schemas.microsoft.com/office/drawing/2014/main" id="{67FC2A11-BEBF-4C72-BFE5-D4853E74825D}"/>
              </a:ext>
            </a:extLst>
          </p:cNvPr>
          <p:cNvGrpSpPr/>
          <p:nvPr/>
        </p:nvGrpSpPr>
        <p:grpSpPr>
          <a:xfrm>
            <a:off x="5402867" y="3263198"/>
            <a:ext cx="5428646" cy="2285976"/>
            <a:chOff x="6456547" y="3805350"/>
            <a:chExt cx="5428646" cy="2285976"/>
          </a:xfrm>
        </p:grpSpPr>
        <p:sp>
          <p:nvSpPr>
            <p:cNvPr id="26" name="직사각형 25">
              <a:extLst>
                <a:ext uri="{FF2B5EF4-FFF2-40B4-BE49-F238E27FC236}">
                  <a16:creationId xmlns="" xmlns:a16="http://schemas.microsoft.com/office/drawing/2014/main" id="{F9BA75CF-4007-46BA-A8C4-B3E483D926AB}"/>
                </a:ext>
              </a:extLst>
            </p:cNvPr>
            <p:cNvSpPr/>
            <p:nvPr/>
          </p:nvSpPr>
          <p:spPr>
            <a:xfrm>
              <a:off x="6456547" y="4398555"/>
              <a:ext cx="5428646" cy="1692771"/>
            </a:xfrm>
            <a:prstGeom prst="rect">
              <a:avLst/>
            </a:prstGeom>
          </p:spPr>
          <p:txBody>
            <a:bodyPr wrap="square">
              <a:spAutoFit/>
            </a:bodyPr>
            <a:lstStyle/>
            <a:p>
              <a:pPr marL="342900" lvl="0" indent="-342900" fontAlgn="base">
                <a:lnSpc>
                  <a:spcPct val="130000"/>
                </a:lnSpc>
                <a:spcBef>
                  <a:spcPct val="0"/>
                </a:spcBef>
                <a:spcAft>
                  <a:spcPct val="0"/>
                </a:spcAft>
                <a:buFont typeface="Wingdings" panose="05000000000000000000" pitchFamily="2" charset="2"/>
                <a:buChar char="ü"/>
                <a:defRPr/>
              </a:pPr>
              <a:r>
                <a:rPr kumimoji="1" lang="en-US" altLang="ko-KR" sz="2000" b="1" kern="0" dirty="0" smtClean="0">
                  <a:solidFill>
                    <a:srgbClr val="FF0000"/>
                  </a:solidFill>
                  <a:latin typeface="맑은 고딕"/>
                  <a:ea typeface="굴림" pitchFamily="50" charset="-127"/>
                  <a:cs typeface="Times New Roman" charset="0"/>
                </a:rPr>
                <a:t>Profile analysis</a:t>
              </a:r>
            </a:p>
            <a:p>
              <a:pPr marL="342900" lvl="0" indent="-342900" fontAlgn="base">
                <a:lnSpc>
                  <a:spcPct val="130000"/>
                </a:lnSpc>
                <a:spcBef>
                  <a:spcPct val="0"/>
                </a:spcBef>
                <a:spcAft>
                  <a:spcPct val="0"/>
                </a:spcAft>
                <a:buFont typeface="Wingdings" panose="05000000000000000000" pitchFamily="2" charset="2"/>
                <a:buChar char="ü"/>
                <a:defRPr/>
              </a:pPr>
              <a:r>
                <a:rPr kumimoji="1" lang="en-US" altLang="ko-KR" sz="2000" b="1" kern="0" dirty="0" smtClean="0">
                  <a:solidFill>
                    <a:srgbClr val="FF0000"/>
                  </a:solidFill>
                  <a:latin typeface="맑은 고딕"/>
                  <a:ea typeface="굴림" pitchFamily="50" charset="-127"/>
                  <a:cs typeface="Times New Roman" charset="0"/>
                </a:rPr>
                <a:t>Power balance analysis</a:t>
              </a:r>
              <a:endParaRPr kumimoji="1" lang="en-US" altLang="ko-KR" sz="2000" b="1" kern="0" dirty="0">
                <a:solidFill>
                  <a:srgbClr val="FF0000"/>
                </a:solidFill>
                <a:latin typeface="맑은 고딕"/>
                <a:ea typeface="굴림" pitchFamily="50" charset="-127"/>
                <a:cs typeface="Times New Roman" charset="0"/>
              </a:endParaRPr>
            </a:p>
            <a:p>
              <a:pPr marL="342900" lvl="0" indent="-342900" fontAlgn="base">
                <a:lnSpc>
                  <a:spcPct val="130000"/>
                </a:lnSpc>
                <a:spcBef>
                  <a:spcPct val="0"/>
                </a:spcBef>
                <a:spcAft>
                  <a:spcPct val="0"/>
                </a:spcAft>
                <a:buFont typeface="Wingdings" panose="05000000000000000000" pitchFamily="2" charset="2"/>
                <a:buChar char="ü"/>
                <a:defRPr/>
              </a:pPr>
              <a:r>
                <a:rPr kumimoji="1" lang="en-US" altLang="ko-KR" sz="2000" b="1" kern="0" dirty="0" smtClean="0">
                  <a:solidFill>
                    <a:srgbClr val="FF0000"/>
                  </a:solidFill>
                  <a:latin typeface="맑은 고딕"/>
                  <a:ea typeface="굴림" pitchFamily="50" charset="-127"/>
                  <a:cs typeface="Times New Roman" charset="0"/>
                </a:rPr>
                <a:t>Linear </a:t>
              </a:r>
              <a:r>
                <a:rPr kumimoji="1" lang="en-US" altLang="ko-KR" sz="2000" b="1" kern="0" dirty="0">
                  <a:solidFill>
                    <a:srgbClr val="FF0000"/>
                  </a:solidFill>
                  <a:latin typeface="맑은 고딕"/>
                  <a:ea typeface="굴림" pitchFamily="50" charset="-127"/>
                  <a:cs typeface="Times New Roman" charset="0"/>
                </a:rPr>
                <a:t>gyro-kinetic </a:t>
              </a:r>
              <a:r>
                <a:rPr kumimoji="1" lang="en-US" altLang="ko-KR" sz="2000" b="1" kern="0" dirty="0" smtClean="0">
                  <a:solidFill>
                    <a:srgbClr val="FF0000"/>
                  </a:solidFill>
                  <a:latin typeface="맑은 고딕"/>
                  <a:ea typeface="굴림" pitchFamily="50" charset="-127"/>
                  <a:cs typeface="Times New Roman" charset="0"/>
                </a:rPr>
                <a:t>analysis</a:t>
              </a:r>
              <a:endParaRPr kumimoji="1" lang="en-US" altLang="ko-KR" sz="2000" b="1" kern="0" dirty="0">
                <a:solidFill>
                  <a:srgbClr val="FF0000"/>
                </a:solidFill>
                <a:latin typeface="맑은 고딕"/>
                <a:ea typeface="굴림" pitchFamily="50" charset="-127"/>
                <a:cs typeface="Times New Roman" charset="0"/>
              </a:endParaRPr>
            </a:p>
            <a:p>
              <a:pPr marL="342900" lvl="0" indent="-342900" fontAlgn="base">
                <a:lnSpc>
                  <a:spcPct val="130000"/>
                </a:lnSpc>
                <a:spcBef>
                  <a:spcPct val="0"/>
                </a:spcBef>
                <a:spcAft>
                  <a:spcPct val="0"/>
                </a:spcAft>
                <a:buFont typeface="Wingdings" panose="05000000000000000000" pitchFamily="2" charset="2"/>
                <a:buChar char="ü"/>
                <a:defRPr/>
              </a:pPr>
              <a:r>
                <a:rPr kumimoji="1" lang="en-US" altLang="ko-KR" sz="2000" b="1" kern="0" dirty="0" smtClean="0">
                  <a:solidFill>
                    <a:srgbClr val="FF0000"/>
                  </a:solidFill>
                  <a:latin typeface="맑은 고딕"/>
                  <a:ea typeface="굴림" pitchFamily="50" charset="-127"/>
                  <a:cs typeface="Times New Roman" charset="0"/>
                </a:rPr>
                <a:t>Linear </a:t>
              </a:r>
              <a:r>
                <a:rPr kumimoji="1" lang="en-US" altLang="ko-KR" sz="2000" b="1" kern="0" dirty="0">
                  <a:solidFill>
                    <a:srgbClr val="FF0000"/>
                  </a:solidFill>
                  <a:latin typeface="맑은 고딕"/>
                  <a:ea typeface="굴림" pitchFamily="50" charset="-127"/>
                  <a:cs typeface="Times New Roman" charset="0"/>
                </a:rPr>
                <a:t>pedestal </a:t>
              </a:r>
              <a:r>
                <a:rPr kumimoji="1" lang="en-US" altLang="ko-KR" sz="2000" b="1" kern="0" dirty="0" smtClean="0">
                  <a:solidFill>
                    <a:srgbClr val="FF0000"/>
                  </a:solidFill>
                  <a:latin typeface="맑은 고딕"/>
                  <a:ea typeface="굴림" pitchFamily="50" charset="-127"/>
                  <a:cs typeface="Times New Roman" charset="0"/>
                </a:rPr>
                <a:t>MHD stability </a:t>
              </a:r>
              <a:r>
                <a:rPr kumimoji="1" lang="en-US" altLang="ko-KR" sz="2000" b="1" kern="0" dirty="0">
                  <a:solidFill>
                    <a:srgbClr val="FF0000"/>
                  </a:solidFill>
                  <a:latin typeface="맑은 고딕"/>
                  <a:ea typeface="굴림" pitchFamily="50" charset="-127"/>
                  <a:cs typeface="Times New Roman" charset="0"/>
                </a:rPr>
                <a:t>analysis</a:t>
              </a:r>
            </a:p>
          </p:txBody>
        </p:sp>
        <p:sp>
          <p:nvSpPr>
            <p:cNvPr id="27" name="직사각형 26">
              <a:extLst>
                <a:ext uri="{FF2B5EF4-FFF2-40B4-BE49-F238E27FC236}">
                  <a16:creationId xmlns="" xmlns:a16="http://schemas.microsoft.com/office/drawing/2014/main" id="{B63EC04C-C41A-406C-A7E5-DAE9E83C17CA}"/>
                </a:ext>
              </a:extLst>
            </p:cNvPr>
            <p:cNvSpPr/>
            <p:nvPr/>
          </p:nvSpPr>
          <p:spPr>
            <a:xfrm>
              <a:off x="6456547" y="3805350"/>
              <a:ext cx="1497911" cy="461665"/>
            </a:xfrm>
            <a:prstGeom prst="rect">
              <a:avLst/>
            </a:prstGeom>
          </p:spPr>
          <p:txBody>
            <a:bodyPr wrap="none">
              <a:spAutoFit/>
            </a:bodyPr>
            <a:lstStyle/>
            <a:p>
              <a:r>
                <a:rPr lang="en-US" altLang="ko-KR" sz="2400" b="1" dirty="0">
                  <a:solidFill>
                    <a:srgbClr val="FF0000"/>
                  </a:solidFill>
                  <a:latin typeface="Batang" panose="02030600000101010101" pitchFamily="18" charset="-127"/>
                  <a:ea typeface="Batang" panose="02030600000101010101" pitchFamily="18" charset="-127"/>
                </a:rPr>
                <a:t>→ </a:t>
              </a:r>
              <a:r>
                <a:rPr lang="en-US" altLang="ko-KR" sz="2400" b="1" dirty="0">
                  <a:solidFill>
                    <a:srgbClr val="FF0000"/>
                  </a:solidFill>
                  <a:latin typeface="맑은 고딕" panose="020B0503020000020004" pitchFamily="50" charset="-127"/>
                  <a:ea typeface="맑은 고딕" panose="020B0503020000020004" pitchFamily="50" charset="-127"/>
                </a:rPr>
                <a:t>Why? </a:t>
              </a:r>
              <a:endParaRPr lang="ko-KR" altLang="en-US" sz="2400" b="1" dirty="0">
                <a:solidFill>
                  <a:srgbClr val="FF0000"/>
                </a:solidFill>
                <a:latin typeface="맑은 고딕" panose="020B0503020000020004" pitchFamily="50" charset="-127"/>
                <a:ea typeface="맑은 고딕" panose="020B0503020000020004" pitchFamily="50" charset="-127"/>
              </a:endParaRPr>
            </a:p>
          </p:txBody>
        </p:sp>
      </p:grpSp>
      <mc:AlternateContent xmlns:mc="http://schemas.openxmlformats.org/markup-compatibility/2006" xmlns:a14="http://schemas.microsoft.com/office/drawing/2010/main">
        <mc:Choice Requires="a14">
          <p:sp>
            <p:nvSpPr>
              <p:cNvPr id="28" name="직사각형 27">
                <a:extLst>
                  <a:ext uri="{FF2B5EF4-FFF2-40B4-BE49-F238E27FC236}">
                    <a16:creationId xmlns="" xmlns:a16="http://schemas.microsoft.com/office/drawing/2014/main" id="{A9F0BFFD-EC14-4D19-9E11-7DED622ADEB5}"/>
                  </a:ext>
                </a:extLst>
              </p:cNvPr>
              <p:cNvSpPr/>
              <p:nvPr/>
            </p:nvSpPr>
            <p:spPr>
              <a:xfrm>
                <a:off x="5224463" y="1443303"/>
                <a:ext cx="6186033" cy="1418722"/>
              </a:xfrm>
              <a:prstGeom prst="rect">
                <a:avLst/>
              </a:prstGeom>
            </p:spPr>
            <p:txBody>
              <a:bodyPr wrap="square">
                <a:spAutoFit/>
              </a:bodyPr>
              <a:lstStyle/>
              <a:p>
                <a:pPr marL="342900" lvl="0" indent="-342900" fontAlgn="base">
                  <a:lnSpc>
                    <a:spcPct val="150000"/>
                  </a:lnSpc>
                  <a:spcBef>
                    <a:spcPct val="0"/>
                  </a:spcBef>
                  <a:spcAft>
                    <a:spcPct val="0"/>
                  </a:spcAft>
                  <a:buFont typeface="Arial" panose="020B0604020202020204" pitchFamily="34" charset="0"/>
                  <a:buChar char="•"/>
                </a:pPr>
                <a14:m>
                  <m:oMath xmlns:m="http://schemas.openxmlformats.org/officeDocument/2006/math">
                    <m:sSub>
                      <m:sSubPr>
                        <m:ctrlPr>
                          <a:rPr lang="en-US" altLang="ko-KR" sz="2000" b="1" i="1" kern="0" smtClean="0">
                            <a:solidFill>
                              <a:srgbClr val="FF0000"/>
                            </a:solidFill>
                            <a:latin typeface="Cambria Math"/>
                            <a:ea typeface="맑은 고딕" panose="020B0503020000020004" pitchFamily="50" charset="-127"/>
                            <a:cs typeface="Times New Roman" charset="0"/>
                          </a:rPr>
                        </m:ctrlPr>
                      </m:sSubPr>
                      <m:e>
                        <m:r>
                          <a:rPr lang="en-US" altLang="ko-KR" sz="2000" b="1" i="1" kern="0">
                            <a:solidFill>
                              <a:srgbClr val="FF0000"/>
                            </a:solidFill>
                            <a:latin typeface="Cambria Math" panose="02040503050406030204" pitchFamily="18" charset="0"/>
                            <a:ea typeface="맑은 고딕" panose="020B0503020000020004" pitchFamily="50" charset="-127"/>
                            <a:cs typeface="Times New Roman" charset="0"/>
                          </a:rPr>
                          <m:t>𝑯</m:t>
                        </m:r>
                      </m:e>
                      <m:sub>
                        <m:r>
                          <a:rPr lang="en-US" altLang="ko-KR" sz="2000" b="1" i="1" kern="0">
                            <a:solidFill>
                              <a:srgbClr val="FF0000"/>
                            </a:solidFill>
                            <a:latin typeface="Cambria Math" panose="02040503050406030204" pitchFamily="18" charset="0"/>
                            <a:ea typeface="맑은 고딕" panose="020B0503020000020004" pitchFamily="50" charset="-127"/>
                            <a:cs typeface="Times New Roman" charset="0"/>
                          </a:rPr>
                          <m:t>𝟖𝟗</m:t>
                        </m:r>
                      </m:sub>
                    </m:sSub>
                  </m:oMath>
                </a14:m>
                <a:r>
                  <a:rPr lang="en-US" altLang="ko-KR" sz="2000" b="1" kern="0" dirty="0">
                    <a:solidFill>
                      <a:srgbClr val="000000"/>
                    </a:solidFill>
                    <a:latin typeface="맑은 고딕" panose="020B0503020000020004" pitchFamily="50" charset="-127"/>
                    <a:ea typeface="맑은 고딕" panose="020B0503020000020004" pitchFamily="50" charset="-127"/>
                    <a:cs typeface="Times New Roman" charset="0"/>
                  </a:rPr>
                  <a:t> increases </a:t>
                </a:r>
                <a:r>
                  <a:rPr lang="en-US" altLang="ko-KR" sz="2000" b="1" kern="0" dirty="0" smtClean="0">
                    <a:solidFill>
                      <a:srgbClr val="000000"/>
                    </a:solidFill>
                    <a:latin typeface="맑은 고딕" panose="020B0503020000020004" pitchFamily="50" charset="-127"/>
                    <a:ea typeface="맑은 고딕" panose="020B0503020000020004" pitchFamily="50" charset="-127"/>
                    <a:cs typeface="Times New Roman" charset="0"/>
                  </a:rPr>
                  <a:t>continuously possibly due to </a:t>
                </a:r>
                <a:br>
                  <a:rPr lang="en-US" altLang="ko-KR" sz="2000" b="1" kern="0" dirty="0" smtClean="0">
                    <a:solidFill>
                      <a:srgbClr val="000000"/>
                    </a:solidFill>
                    <a:latin typeface="맑은 고딕" panose="020B0503020000020004" pitchFamily="50" charset="-127"/>
                    <a:ea typeface="맑은 고딕" panose="020B0503020000020004" pitchFamily="50" charset="-127"/>
                    <a:cs typeface="Times New Roman" charset="0"/>
                  </a:rPr>
                </a:br>
                <a:r>
                  <a:rPr lang="en-US" altLang="ko-KR" sz="2000" b="1" kern="0" dirty="0" smtClean="0">
                    <a:solidFill>
                      <a:srgbClr val="000000"/>
                    </a:solidFill>
                    <a:latin typeface="맑은 고딕" panose="020B0503020000020004" pitchFamily="50" charset="-127"/>
                    <a:ea typeface="맑은 고딕" panose="020B0503020000020004" pitchFamily="50" charset="-127"/>
                    <a:cs typeface="Times New Roman" charset="0"/>
                  </a:rPr>
                  <a:t>fast ion confinement enhancement.</a:t>
                </a:r>
                <a:endParaRPr lang="en-US" altLang="ko-KR" sz="2000" b="1" kern="0" dirty="0">
                  <a:solidFill>
                    <a:srgbClr val="000000"/>
                  </a:solidFill>
                  <a:latin typeface="맑은 고딕" panose="020B0503020000020004" pitchFamily="50" charset="-127"/>
                  <a:ea typeface="맑은 고딕" panose="020B0503020000020004" pitchFamily="50" charset="-127"/>
                  <a:cs typeface="Times New Roman" charset="0"/>
                </a:endParaRPr>
              </a:p>
              <a:p>
                <a:pPr marL="342900" lvl="0" indent="-342900" fontAlgn="base">
                  <a:lnSpc>
                    <a:spcPct val="150000"/>
                  </a:lnSpc>
                  <a:spcBef>
                    <a:spcPct val="0"/>
                  </a:spcBef>
                  <a:spcAft>
                    <a:spcPct val="0"/>
                  </a:spcAft>
                  <a:buFont typeface="Arial" panose="020B0604020202020204" pitchFamily="34" charset="0"/>
                  <a:buChar char="•"/>
                </a:pPr>
                <a14:m>
                  <m:oMath xmlns:m="http://schemas.openxmlformats.org/officeDocument/2006/math">
                    <m:sSub>
                      <m:sSubPr>
                        <m:ctrlPr>
                          <a:rPr lang="en-US" altLang="ko-KR" sz="2000" b="1" i="1" kern="0" smtClean="0">
                            <a:solidFill>
                              <a:srgbClr val="0000FF"/>
                            </a:solidFill>
                            <a:latin typeface="Cambria Math"/>
                            <a:ea typeface="맑은 고딕" panose="020B0503020000020004" pitchFamily="50" charset="-127"/>
                            <a:cs typeface="Times New Roman" charset="0"/>
                          </a:rPr>
                        </m:ctrlPr>
                      </m:sSubPr>
                      <m:e>
                        <m:r>
                          <a:rPr lang="en-US" altLang="ko-KR" sz="2000" b="1" i="1" kern="0">
                            <a:solidFill>
                              <a:srgbClr val="0000FF"/>
                            </a:solidFill>
                            <a:latin typeface="Cambria Math" panose="02040503050406030204" pitchFamily="18" charset="0"/>
                            <a:ea typeface="맑은 고딕" panose="020B0503020000020004" pitchFamily="50" charset="-127"/>
                            <a:cs typeface="Times New Roman" charset="0"/>
                          </a:rPr>
                          <m:t>𝑯</m:t>
                        </m:r>
                      </m:e>
                      <m:sub>
                        <m:r>
                          <a:rPr lang="en-US" altLang="ko-KR" sz="2000" b="1" i="1" kern="0">
                            <a:solidFill>
                              <a:srgbClr val="0000FF"/>
                            </a:solidFill>
                            <a:latin typeface="Cambria Math" panose="02040503050406030204" pitchFamily="18" charset="0"/>
                            <a:ea typeface="맑은 고딕" panose="020B0503020000020004" pitchFamily="50" charset="-127"/>
                            <a:cs typeface="Times New Roman" charset="0"/>
                          </a:rPr>
                          <m:t>𝟗</m:t>
                        </m:r>
                        <m:r>
                          <a:rPr lang="en-US" altLang="ko-KR" sz="2000" b="1" i="1" kern="0" smtClean="0">
                            <a:solidFill>
                              <a:srgbClr val="0000FF"/>
                            </a:solidFill>
                            <a:latin typeface="Cambria Math" panose="02040503050406030204" pitchFamily="18" charset="0"/>
                            <a:ea typeface="맑은 고딕" panose="020B0503020000020004" pitchFamily="50" charset="-127"/>
                            <a:cs typeface="Times New Roman" charset="0"/>
                          </a:rPr>
                          <m:t>𝟖</m:t>
                        </m:r>
                      </m:sub>
                    </m:sSub>
                  </m:oMath>
                </a14:m>
                <a:r>
                  <a:rPr lang="en-US" altLang="ko-KR" sz="2000" b="1" kern="0" dirty="0">
                    <a:solidFill>
                      <a:schemeClr val="tx1"/>
                    </a:solidFill>
                    <a:latin typeface="맑은 고딕" panose="020B0503020000020004" pitchFamily="50" charset="-127"/>
                    <a:ea typeface="맑은 고딕" panose="020B0503020000020004" pitchFamily="50" charset="-127"/>
                    <a:cs typeface="Times New Roman" charset="0"/>
                  </a:rPr>
                  <a:t> increases </a:t>
                </a:r>
                <a:r>
                  <a:rPr lang="en-US" altLang="ko-KR" sz="2000" b="1" kern="0" dirty="0" smtClean="0">
                    <a:solidFill>
                      <a:schemeClr val="tx1"/>
                    </a:solidFill>
                    <a:latin typeface="맑은 고딕" panose="020B0503020000020004" pitchFamily="50" charset="-127"/>
                    <a:ea typeface="맑은 고딕" panose="020B0503020000020004" pitchFamily="50" charset="-127"/>
                    <a:cs typeface="Times New Roman" charset="0"/>
                  </a:rPr>
                  <a:t>only in </a:t>
                </a:r>
                <a:r>
                  <a:rPr lang="en-US" altLang="ko-KR" sz="2000" b="1" kern="0" dirty="0" smtClean="0">
                    <a:solidFill>
                      <a:srgbClr val="FF0000"/>
                    </a:solidFill>
                    <a:latin typeface="맑은 고딕" panose="020B0503020000020004" pitchFamily="50" charset="-127"/>
                    <a:ea typeface="맑은 고딕" panose="020B0503020000020004" pitchFamily="50" charset="-127"/>
                    <a:cs typeface="Times New Roman" charset="0"/>
                  </a:rPr>
                  <a:t>5.3 s</a:t>
                </a:r>
                <a:endParaRPr lang="en-US" altLang="ko-KR" sz="2000" b="1" kern="0" dirty="0">
                  <a:solidFill>
                    <a:srgbClr val="FF0000"/>
                  </a:solidFill>
                  <a:latin typeface="맑은 고딕" panose="020B0503020000020004" pitchFamily="50" charset="-127"/>
                  <a:ea typeface="맑은 고딕" panose="020B0503020000020004" pitchFamily="50" charset="-127"/>
                  <a:cs typeface="Times New Roman" charset="0"/>
                </a:endParaRPr>
              </a:p>
            </p:txBody>
          </p:sp>
        </mc:Choice>
        <mc:Fallback xmlns="">
          <p:sp>
            <p:nvSpPr>
              <p:cNvPr id="28" name="직사각형 27">
                <a:extLst>
                  <a:ext uri="{FF2B5EF4-FFF2-40B4-BE49-F238E27FC236}">
                    <a16:creationId xmlns:a16="http://schemas.microsoft.com/office/drawing/2014/main" xmlns:a14="http://schemas.microsoft.com/office/drawing/2010/main" xmlns="" id="{A9F0BFFD-EC14-4D19-9E11-7DED622ADEB5}"/>
                  </a:ext>
                </a:extLst>
              </p:cNvPr>
              <p:cNvSpPr>
                <a:spLocks noRot="1" noChangeAspect="1" noMove="1" noResize="1" noEditPoints="1" noAdjustHandles="1" noChangeArrowheads="1" noChangeShapeType="1" noTextEdit="1"/>
              </p:cNvSpPr>
              <p:nvPr/>
            </p:nvSpPr>
            <p:spPr>
              <a:xfrm>
                <a:off x="5224463" y="1443303"/>
                <a:ext cx="6186033" cy="1418722"/>
              </a:xfrm>
              <a:prstGeom prst="rect">
                <a:avLst/>
              </a:prstGeom>
              <a:blipFill rotWithShape="0">
                <a:blip r:embed="rId6"/>
                <a:stretch>
                  <a:fillRect l="-887" b="-6897"/>
                </a:stretch>
              </a:blipFill>
            </p:spPr>
            <p:txBody>
              <a:bodyPr/>
              <a:lstStyle/>
              <a:p>
                <a:r>
                  <a:rPr lang="en-GB">
                    <a:noFill/>
                  </a:rPr>
                  <a:t> </a:t>
                </a:r>
              </a:p>
            </p:txBody>
          </p:sp>
        </mc:Fallback>
      </mc:AlternateContent>
    </p:spTree>
    <p:extLst>
      <p:ext uri="{BB962C8B-B14F-4D97-AF65-F5344CB8AC3E}">
        <p14:creationId xmlns:p14="http://schemas.microsoft.com/office/powerpoint/2010/main" val="71458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바닥글 개체 틀 20">
            <a:extLst>
              <a:ext uri="{FF2B5EF4-FFF2-40B4-BE49-F238E27FC236}">
                <a16:creationId xmlns="" xmlns:a16="http://schemas.microsoft.com/office/drawing/2014/main" id="{115B976C-C6E2-4861-BE85-C12C0387F34A}"/>
              </a:ext>
            </a:extLst>
          </p:cNvPr>
          <p:cNvSpPr>
            <a:spLocks noGrp="1"/>
          </p:cNvSpPr>
          <p:nvPr>
            <p:ph type="ftr" sz="quarter" idx="10"/>
          </p:nvPr>
        </p:nvSpPr>
        <p:spPr/>
        <p:txBody>
          <a:bodyPr/>
          <a:lstStyle/>
          <a:p>
            <a:pPr>
              <a:defRPr/>
            </a:pPr>
            <a:r>
              <a:rPr lang="en-US" altLang="ko-KR" dirty="0">
                <a:solidFill>
                  <a:prstClr val="black">
                    <a:lumMod val="65000"/>
                    <a:lumOff val="35000"/>
                  </a:prstClr>
                </a:solidFill>
              </a:rPr>
              <a:t>Page</a:t>
            </a:r>
            <a:endParaRPr lang="ko-KR" altLang="en-US" dirty="0">
              <a:solidFill>
                <a:prstClr val="black">
                  <a:lumMod val="65000"/>
                  <a:lumOff val="35000"/>
                </a:prstClr>
              </a:solidFill>
            </a:endParaRPr>
          </a:p>
        </p:txBody>
      </p:sp>
      <p:sp>
        <p:nvSpPr>
          <p:cNvPr id="22" name="슬라이드 번호 개체 틀 21">
            <a:extLst>
              <a:ext uri="{FF2B5EF4-FFF2-40B4-BE49-F238E27FC236}">
                <a16:creationId xmlns="" xmlns:a16="http://schemas.microsoft.com/office/drawing/2014/main" id="{F019CEDB-1437-4FF7-8686-7A7AF4A7FC98}"/>
              </a:ext>
            </a:extLst>
          </p:cNvPr>
          <p:cNvSpPr>
            <a:spLocks noGrp="1"/>
          </p:cNvSpPr>
          <p:nvPr>
            <p:ph type="sldNum" sz="quarter" idx="11"/>
          </p:nvPr>
        </p:nvSpPr>
        <p:spPr>
          <a:xfrm>
            <a:off x="10831513" y="6378575"/>
            <a:ext cx="503237" cy="365125"/>
          </a:xfrm>
        </p:spPr>
        <p:txBody>
          <a:bodyPr/>
          <a:lstStyle/>
          <a:p>
            <a:pPr>
              <a:defRPr/>
            </a:pPr>
            <a:fld id="{ECD8DD9D-D799-45B6-9582-BC457B6CE3F5}" type="slidenum">
              <a:rPr lang="ko-KR" altLang="en-US">
                <a:solidFill>
                  <a:prstClr val="black">
                    <a:lumMod val="65000"/>
                    <a:lumOff val="35000"/>
                  </a:prstClr>
                </a:solidFill>
              </a:rPr>
              <a:pPr>
                <a:defRPr/>
              </a:pPr>
              <a:t>26</a:t>
            </a:fld>
            <a:endParaRPr lang="ko-KR" altLang="en-US" dirty="0">
              <a:solidFill>
                <a:prstClr val="black">
                  <a:lumMod val="65000"/>
                  <a:lumOff val="35000"/>
                </a:prstClr>
              </a:solidFill>
            </a:endParaRPr>
          </a:p>
        </p:txBody>
      </p:sp>
      <p:pic>
        <p:nvPicPr>
          <p:cNvPr id="13316" name="그림 16">
            <a:extLst>
              <a:ext uri="{FF2B5EF4-FFF2-40B4-BE49-F238E27FC236}">
                <a16:creationId xmlns="" xmlns:a16="http://schemas.microsoft.com/office/drawing/2014/main" id="{790044DB-C572-4C32-B407-2D8437ACEE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19894" t="13615" r="18062" b="23042"/>
          <a:stretch>
            <a:fillRect/>
          </a:stretch>
        </p:blipFill>
        <p:spPr bwMode="auto">
          <a:xfrm>
            <a:off x="11334750" y="6281738"/>
            <a:ext cx="735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그림 3">
            <a:extLst>
              <a:ext uri="{FF2B5EF4-FFF2-40B4-BE49-F238E27FC236}">
                <a16:creationId xmlns="" xmlns:a16="http://schemas.microsoft.com/office/drawing/2014/main" id="{9EE5C32F-7B5C-49A9-9695-165452318B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 xmlns:a16="http://schemas.microsoft.com/office/drawing/2014/main" id="{CDB73DB1-48E4-41F5-A98F-00E79605A435}"/>
              </a:ext>
            </a:extLst>
          </p:cNvPr>
          <p:cNvSpPr txBox="1"/>
          <p:nvPr/>
        </p:nvSpPr>
        <p:spPr>
          <a:xfrm>
            <a:off x="479425" y="115888"/>
            <a:ext cx="4200189" cy="646331"/>
          </a:xfrm>
          <a:prstGeom prst="rect">
            <a:avLst/>
          </a:prstGeom>
          <a:noFill/>
        </p:spPr>
        <p:txBody>
          <a:bodyPr wrap="none">
            <a:spAutoFit/>
          </a:bodyPr>
          <a:lstStyle/>
          <a:p>
            <a:pPr>
              <a:defRPr/>
            </a:pPr>
            <a:r>
              <a:rPr lang="en-US" altLang="ko-KR" sz="3600" b="1" dirty="0" smtClean="0">
                <a:solidFill>
                  <a:srgbClr val="FF8D3E"/>
                </a:solidFill>
                <a:effectLst>
                  <a:outerShdw blurRad="38100" dist="38100" dir="2700000" algn="tl">
                    <a:srgbClr val="000000">
                      <a:alpha val="43137"/>
                    </a:srgbClr>
                  </a:outerShdw>
                </a:effectLst>
                <a:latin typeface="Verdana" panose="020B0604030504040204" pitchFamily="34" charset="0"/>
              </a:rPr>
              <a:t>Profile Analysis</a:t>
            </a:r>
            <a:endParaRPr lang="ko-KR" altLang="en-US" sz="3600" b="1" dirty="0">
              <a:solidFill>
                <a:srgbClr val="FF8D3E"/>
              </a:solidFill>
              <a:effectLst>
                <a:outerShdw blurRad="38100" dist="38100" dir="2700000" algn="tl">
                  <a:srgbClr val="000000">
                    <a:alpha val="43137"/>
                  </a:srgbClr>
                </a:outerShdw>
              </a:effectLst>
              <a:latin typeface="Verdana" panose="020B0604030504040204" pitchFamily="34" charset="0"/>
            </a:endParaRPr>
          </a:p>
        </p:txBody>
      </p:sp>
      <p:graphicFrame>
        <p:nvGraphicFramePr>
          <p:cNvPr id="4" name="개체 3"/>
          <p:cNvGraphicFramePr>
            <a:graphicFrameLocks noChangeAspect="1"/>
          </p:cNvGraphicFramePr>
          <p:nvPr>
            <p:extLst/>
          </p:nvPr>
        </p:nvGraphicFramePr>
        <p:xfrm>
          <a:off x="-96838" y="1038225"/>
          <a:ext cx="3670301" cy="2568575"/>
        </p:xfrm>
        <a:graphic>
          <a:graphicData uri="http://schemas.openxmlformats.org/presentationml/2006/ole">
            <mc:AlternateContent xmlns:mc="http://schemas.openxmlformats.org/markup-compatibility/2006">
              <mc:Choice xmlns:v="urn:schemas-microsoft-com:vml" Requires="v">
                <p:oleObj spid="_x0000_s151680" name="Graph" r:id="rId6" imgW="4156560" imgH="2904120" progId="Origin50.Graph">
                  <p:embed/>
                </p:oleObj>
              </mc:Choice>
              <mc:Fallback>
                <p:oleObj name="Graph" r:id="rId6" imgW="4156560" imgH="2904120" progId="Origin50.Graph">
                  <p:embed/>
                  <p:pic>
                    <p:nvPicPr>
                      <p:cNvPr id="0" name=""/>
                      <p:cNvPicPr>
                        <a:picLocks noChangeAspect="1" noChangeArrowheads="1"/>
                      </p:cNvPicPr>
                      <p:nvPr/>
                    </p:nvPicPr>
                    <p:blipFill>
                      <a:blip r:embed="rId7"/>
                      <a:srcRect/>
                      <a:stretch>
                        <a:fillRect/>
                      </a:stretch>
                    </p:blipFill>
                    <p:spPr bwMode="auto">
                      <a:xfrm>
                        <a:off x="-96838" y="1038225"/>
                        <a:ext cx="3670301" cy="2568575"/>
                      </a:xfrm>
                      <a:prstGeom prst="rect">
                        <a:avLst/>
                      </a:prstGeom>
                      <a:noFill/>
                    </p:spPr>
                  </p:pic>
                </p:oleObj>
              </mc:Fallback>
            </mc:AlternateContent>
          </a:graphicData>
        </a:graphic>
      </p:graphicFrame>
      <p:graphicFrame>
        <p:nvGraphicFramePr>
          <p:cNvPr id="6" name="개체 5"/>
          <p:cNvGraphicFramePr>
            <a:graphicFrameLocks noChangeAspect="1"/>
          </p:cNvGraphicFramePr>
          <p:nvPr>
            <p:extLst/>
          </p:nvPr>
        </p:nvGraphicFramePr>
        <p:xfrm>
          <a:off x="2784475" y="1036638"/>
          <a:ext cx="3670300" cy="2568575"/>
        </p:xfrm>
        <a:graphic>
          <a:graphicData uri="http://schemas.openxmlformats.org/presentationml/2006/ole">
            <mc:AlternateContent xmlns:mc="http://schemas.openxmlformats.org/markup-compatibility/2006">
              <mc:Choice xmlns:v="urn:schemas-microsoft-com:vml" Requires="v">
                <p:oleObj spid="_x0000_s151681" name="Graph" r:id="rId8" imgW="4156560" imgH="2904120" progId="Origin50.Graph">
                  <p:embed/>
                </p:oleObj>
              </mc:Choice>
              <mc:Fallback>
                <p:oleObj name="Graph" r:id="rId8" imgW="4156560" imgH="2904120" progId="Origin50.Graph">
                  <p:embed/>
                  <p:pic>
                    <p:nvPicPr>
                      <p:cNvPr id="0" name=""/>
                      <p:cNvPicPr>
                        <a:picLocks noChangeAspect="1" noChangeArrowheads="1"/>
                      </p:cNvPicPr>
                      <p:nvPr/>
                    </p:nvPicPr>
                    <p:blipFill>
                      <a:blip r:embed="rId9"/>
                      <a:srcRect/>
                      <a:stretch>
                        <a:fillRect/>
                      </a:stretch>
                    </p:blipFill>
                    <p:spPr bwMode="auto">
                      <a:xfrm>
                        <a:off x="2784475" y="1036638"/>
                        <a:ext cx="3670300" cy="2568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개체 9"/>
          <p:cNvGraphicFramePr>
            <a:graphicFrameLocks noChangeAspect="1"/>
          </p:cNvGraphicFramePr>
          <p:nvPr>
            <p:extLst/>
          </p:nvPr>
        </p:nvGraphicFramePr>
        <p:xfrm>
          <a:off x="5735638" y="1071563"/>
          <a:ext cx="3670300" cy="2568575"/>
        </p:xfrm>
        <a:graphic>
          <a:graphicData uri="http://schemas.openxmlformats.org/presentationml/2006/ole">
            <mc:AlternateContent xmlns:mc="http://schemas.openxmlformats.org/markup-compatibility/2006">
              <mc:Choice xmlns:v="urn:schemas-microsoft-com:vml" Requires="v">
                <p:oleObj spid="_x0000_s151682" name="Graph" r:id="rId10" imgW="4156560" imgH="2904120" progId="Origin50.Graph">
                  <p:embed/>
                </p:oleObj>
              </mc:Choice>
              <mc:Fallback>
                <p:oleObj name="Graph" r:id="rId10" imgW="4156560" imgH="2904120" progId="Origin50.Graph">
                  <p:embed/>
                  <p:pic>
                    <p:nvPicPr>
                      <p:cNvPr id="0" name=""/>
                      <p:cNvPicPr>
                        <a:picLocks noChangeAspect="1" noChangeArrowheads="1"/>
                      </p:cNvPicPr>
                      <p:nvPr/>
                    </p:nvPicPr>
                    <p:blipFill>
                      <a:blip r:embed="rId11"/>
                      <a:srcRect/>
                      <a:stretch>
                        <a:fillRect/>
                      </a:stretch>
                    </p:blipFill>
                    <p:spPr bwMode="auto">
                      <a:xfrm>
                        <a:off x="5735638" y="1071563"/>
                        <a:ext cx="3670300" cy="2568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개체 11"/>
          <p:cNvGraphicFramePr>
            <a:graphicFrameLocks noChangeAspect="1"/>
          </p:cNvGraphicFramePr>
          <p:nvPr>
            <p:extLst/>
          </p:nvPr>
        </p:nvGraphicFramePr>
        <p:xfrm>
          <a:off x="8758238" y="1030288"/>
          <a:ext cx="3675062" cy="2566987"/>
        </p:xfrm>
        <a:graphic>
          <a:graphicData uri="http://schemas.openxmlformats.org/presentationml/2006/ole">
            <mc:AlternateContent xmlns:mc="http://schemas.openxmlformats.org/markup-compatibility/2006">
              <mc:Choice xmlns:v="urn:schemas-microsoft-com:vml" Requires="v">
                <p:oleObj spid="_x0000_s151683" name="Graph" r:id="rId12" imgW="4156560" imgH="2904120" progId="Origin50.Graph">
                  <p:embed/>
                </p:oleObj>
              </mc:Choice>
              <mc:Fallback>
                <p:oleObj name="Graph" r:id="rId12" imgW="4156560" imgH="2904120" progId="Origin50.Graph">
                  <p:embed/>
                  <p:pic>
                    <p:nvPicPr>
                      <p:cNvPr id="0" name=""/>
                      <p:cNvPicPr>
                        <a:picLocks noChangeAspect="1" noChangeArrowheads="1"/>
                      </p:cNvPicPr>
                      <p:nvPr/>
                    </p:nvPicPr>
                    <p:blipFill>
                      <a:blip r:embed="rId13"/>
                      <a:srcRect/>
                      <a:stretch>
                        <a:fillRect/>
                      </a:stretch>
                    </p:blipFill>
                    <p:spPr bwMode="auto">
                      <a:xfrm>
                        <a:off x="8758238" y="1030288"/>
                        <a:ext cx="3675062" cy="2566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6" name="그림 15"/>
          <p:cNvPicPr>
            <a:picLocks noChangeAspect="1"/>
          </p:cNvPicPr>
          <p:nvPr/>
        </p:nvPicPr>
        <p:blipFill>
          <a:blip r:embed="rId14"/>
          <a:stretch>
            <a:fillRect/>
          </a:stretch>
        </p:blipFill>
        <p:spPr>
          <a:xfrm>
            <a:off x="8760296" y="3831520"/>
            <a:ext cx="3456384" cy="3046860"/>
          </a:xfrm>
          <a:prstGeom prst="rect">
            <a:avLst/>
          </a:prstGeom>
        </p:spPr>
      </p:pic>
      <p:graphicFrame>
        <p:nvGraphicFramePr>
          <p:cNvPr id="13" name="개체 12"/>
          <p:cNvGraphicFramePr>
            <a:graphicFrameLocks noChangeAspect="1"/>
          </p:cNvGraphicFramePr>
          <p:nvPr>
            <p:extLst>
              <p:ext uri="{D42A27DB-BD31-4B8C-83A1-F6EECF244321}">
                <p14:modId xmlns:p14="http://schemas.microsoft.com/office/powerpoint/2010/main" val="380367191"/>
              </p:ext>
            </p:extLst>
          </p:nvPr>
        </p:nvGraphicFramePr>
        <p:xfrm>
          <a:off x="-93414" y="3716338"/>
          <a:ext cx="3670300" cy="2560637"/>
        </p:xfrm>
        <a:graphic>
          <a:graphicData uri="http://schemas.openxmlformats.org/presentationml/2006/ole">
            <mc:AlternateContent xmlns:mc="http://schemas.openxmlformats.org/markup-compatibility/2006">
              <mc:Choice xmlns:v="urn:schemas-microsoft-com:vml" Requires="v">
                <p:oleObj spid="_x0000_s151684" name="Graph" r:id="rId15" imgW="4156560" imgH="2904120" progId="Origin50.Graph">
                  <p:embed/>
                </p:oleObj>
              </mc:Choice>
              <mc:Fallback>
                <p:oleObj name="Graph" r:id="rId15" imgW="4156560" imgH="2904120" progId="Origin50.Graph">
                  <p:embed/>
                  <p:pic>
                    <p:nvPicPr>
                      <p:cNvPr id="0" name=""/>
                      <p:cNvPicPr>
                        <a:picLocks noChangeAspect="1" noChangeArrowheads="1"/>
                      </p:cNvPicPr>
                      <p:nvPr/>
                    </p:nvPicPr>
                    <p:blipFill>
                      <a:blip r:embed="rId16"/>
                      <a:srcRect/>
                      <a:stretch>
                        <a:fillRect/>
                      </a:stretch>
                    </p:blipFill>
                    <p:spPr bwMode="auto">
                      <a:xfrm>
                        <a:off x="-93414" y="3716338"/>
                        <a:ext cx="3670300" cy="2560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개체 13"/>
          <p:cNvGraphicFramePr>
            <a:graphicFrameLocks noChangeAspect="1"/>
          </p:cNvGraphicFramePr>
          <p:nvPr>
            <p:extLst>
              <p:ext uri="{D42A27DB-BD31-4B8C-83A1-F6EECF244321}">
                <p14:modId xmlns:p14="http://schemas.microsoft.com/office/powerpoint/2010/main" val="1492028905"/>
              </p:ext>
            </p:extLst>
          </p:nvPr>
        </p:nvGraphicFramePr>
        <p:xfrm>
          <a:off x="2857748" y="3653609"/>
          <a:ext cx="3670300" cy="2611438"/>
        </p:xfrm>
        <a:graphic>
          <a:graphicData uri="http://schemas.openxmlformats.org/presentationml/2006/ole">
            <mc:AlternateContent xmlns:mc="http://schemas.openxmlformats.org/markup-compatibility/2006">
              <mc:Choice xmlns:v="urn:schemas-microsoft-com:vml" Requires="v">
                <p:oleObj spid="_x0000_s151685" name="Graph" r:id="rId17" imgW="4156560" imgH="2904120" progId="Origin50.Graph">
                  <p:embed/>
                </p:oleObj>
              </mc:Choice>
              <mc:Fallback>
                <p:oleObj name="Graph" r:id="rId17" imgW="4156560" imgH="2904120" progId="Origin50.Graph">
                  <p:embed/>
                  <p:pic>
                    <p:nvPicPr>
                      <p:cNvPr id="0" name=""/>
                      <p:cNvPicPr>
                        <a:picLocks noChangeAspect="1" noChangeArrowheads="1"/>
                      </p:cNvPicPr>
                      <p:nvPr/>
                    </p:nvPicPr>
                    <p:blipFill>
                      <a:blip r:embed="rId18"/>
                      <a:srcRect/>
                      <a:stretch>
                        <a:fillRect/>
                      </a:stretch>
                    </p:blipFill>
                    <p:spPr bwMode="auto">
                      <a:xfrm>
                        <a:off x="2857748" y="3653609"/>
                        <a:ext cx="3670300" cy="2611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869706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바닥글 개체 틀 20">
            <a:extLst>
              <a:ext uri="{FF2B5EF4-FFF2-40B4-BE49-F238E27FC236}">
                <a16:creationId xmlns="" xmlns:a16="http://schemas.microsoft.com/office/drawing/2014/main" id="{115B976C-C6E2-4861-BE85-C12C0387F34A}"/>
              </a:ext>
            </a:extLst>
          </p:cNvPr>
          <p:cNvSpPr>
            <a:spLocks noGrp="1"/>
          </p:cNvSpPr>
          <p:nvPr>
            <p:ph type="ftr" sz="quarter" idx="10"/>
          </p:nvPr>
        </p:nvSpPr>
        <p:spPr/>
        <p:txBody>
          <a:bodyPr/>
          <a:lstStyle/>
          <a:p>
            <a:pPr>
              <a:defRPr/>
            </a:pPr>
            <a:r>
              <a:rPr lang="en-US" altLang="ko-KR" dirty="0">
                <a:solidFill>
                  <a:prstClr val="black">
                    <a:lumMod val="65000"/>
                    <a:lumOff val="35000"/>
                  </a:prstClr>
                </a:solidFill>
              </a:rPr>
              <a:t>Page</a:t>
            </a:r>
            <a:endParaRPr lang="ko-KR" altLang="en-US" dirty="0">
              <a:solidFill>
                <a:prstClr val="black">
                  <a:lumMod val="65000"/>
                  <a:lumOff val="35000"/>
                </a:prstClr>
              </a:solidFill>
            </a:endParaRPr>
          </a:p>
        </p:txBody>
      </p:sp>
      <p:sp>
        <p:nvSpPr>
          <p:cNvPr id="22" name="슬라이드 번호 개체 틀 21">
            <a:extLst>
              <a:ext uri="{FF2B5EF4-FFF2-40B4-BE49-F238E27FC236}">
                <a16:creationId xmlns="" xmlns:a16="http://schemas.microsoft.com/office/drawing/2014/main" id="{F019CEDB-1437-4FF7-8686-7A7AF4A7FC98}"/>
              </a:ext>
            </a:extLst>
          </p:cNvPr>
          <p:cNvSpPr>
            <a:spLocks noGrp="1"/>
          </p:cNvSpPr>
          <p:nvPr>
            <p:ph type="sldNum" sz="quarter" idx="11"/>
          </p:nvPr>
        </p:nvSpPr>
        <p:spPr>
          <a:xfrm>
            <a:off x="10831513" y="6378575"/>
            <a:ext cx="503237" cy="365125"/>
          </a:xfrm>
        </p:spPr>
        <p:txBody>
          <a:bodyPr/>
          <a:lstStyle/>
          <a:p>
            <a:pPr>
              <a:defRPr/>
            </a:pPr>
            <a:fld id="{ECD8DD9D-D799-45B6-9582-BC457B6CE3F5}" type="slidenum">
              <a:rPr lang="ko-KR" altLang="en-US">
                <a:solidFill>
                  <a:prstClr val="black">
                    <a:lumMod val="65000"/>
                    <a:lumOff val="35000"/>
                  </a:prstClr>
                </a:solidFill>
              </a:rPr>
              <a:pPr>
                <a:defRPr/>
              </a:pPr>
              <a:t>27</a:t>
            </a:fld>
            <a:endParaRPr lang="ko-KR" altLang="en-US" dirty="0">
              <a:solidFill>
                <a:prstClr val="black">
                  <a:lumMod val="65000"/>
                  <a:lumOff val="35000"/>
                </a:prstClr>
              </a:solidFill>
            </a:endParaRPr>
          </a:p>
        </p:txBody>
      </p:sp>
      <p:pic>
        <p:nvPicPr>
          <p:cNvPr id="13316" name="그림 16">
            <a:extLst>
              <a:ext uri="{FF2B5EF4-FFF2-40B4-BE49-F238E27FC236}">
                <a16:creationId xmlns="" xmlns:a16="http://schemas.microsoft.com/office/drawing/2014/main" id="{790044DB-C572-4C32-B407-2D8437ACEE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19894" t="13615" r="18062" b="23042"/>
          <a:stretch>
            <a:fillRect/>
          </a:stretch>
        </p:blipFill>
        <p:spPr bwMode="auto">
          <a:xfrm>
            <a:off x="11334750" y="6281738"/>
            <a:ext cx="735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그림 3">
            <a:extLst>
              <a:ext uri="{FF2B5EF4-FFF2-40B4-BE49-F238E27FC236}">
                <a16:creationId xmlns="" xmlns:a16="http://schemas.microsoft.com/office/drawing/2014/main" id="{9EE5C32F-7B5C-49A9-9695-165452318B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개체 3"/>
          <p:cNvGraphicFramePr>
            <a:graphicFrameLocks noChangeAspect="1"/>
          </p:cNvGraphicFramePr>
          <p:nvPr>
            <p:extLst/>
          </p:nvPr>
        </p:nvGraphicFramePr>
        <p:xfrm>
          <a:off x="-96838" y="1038225"/>
          <a:ext cx="3670301" cy="2568575"/>
        </p:xfrm>
        <a:graphic>
          <a:graphicData uri="http://schemas.openxmlformats.org/presentationml/2006/ole">
            <mc:AlternateContent xmlns:mc="http://schemas.openxmlformats.org/markup-compatibility/2006">
              <mc:Choice xmlns:v="urn:schemas-microsoft-com:vml" Requires="v">
                <p:oleObj spid="_x0000_s152716" name="Graph" r:id="rId6" imgW="4156560" imgH="2904120" progId="Origin50.Graph">
                  <p:embed/>
                </p:oleObj>
              </mc:Choice>
              <mc:Fallback>
                <p:oleObj name="Graph" r:id="rId6" imgW="4156560" imgH="2904120" progId="Origin50.Graph">
                  <p:embed/>
                  <p:pic>
                    <p:nvPicPr>
                      <p:cNvPr id="0" name=""/>
                      <p:cNvPicPr>
                        <a:picLocks noChangeAspect="1" noChangeArrowheads="1"/>
                      </p:cNvPicPr>
                      <p:nvPr/>
                    </p:nvPicPr>
                    <p:blipFill>
                      <a:blip r:embed="rId7"/>
                      <a:srcRect/>
                      <a:stretch>
                        <a:fillRect/>
                      </a:stretch>
                    </p:blipFill>
                    <p:spPr bwMode="auto">
                      <a:xfrm>
                        <a:off x="-96838" y="1038225"/>
                        <a:ext cx="3670301" cy="2568575"/>
                      </a:xfrm>
                      <a:prstGeom prst="rect">
                        <a:avLst/>
                      </a:prstGeom>
                      <a:noFill/>
                    </p:spPr>
                  </p:pic>
                </p:oleObj>
              </mc:Fallback>
            </mc:AlternateContent>
          </a:graphicData>
        </a:graphic>
      </p:graphicFrame>
      <p:graphicFrame>
        <p:nvGraphicFramePr>
          <p:cNvPr id="6" name="개체 5"/>
          <p:cNvGraphicFramePr>
            <a:graphicFrameLocks noChangeAspect="1"/>
          </p:cNvGraphicFramePr>
          <p:nvPr>
            <p:extLst/>
          </p:nvPr>
        </p:nvGraphicFramePr>
        <p:xfrm>
          <a:off x="2784475" y="1036638"/>
          <a:ext cx="3670300" cy="2568575"/>
        </p:xfrm>
        <a:graphic>
          <a:graphicData uri="http://schemas.openxmlformats.org/presentationml/2006/ole">
            <mc:AlternateContent xmlns:mc="http://schemas.openxmlformats.org/markup-compatibility/2006">
              <mc:Choice xmlns:v="urn:schemas-microsoft-com:vml" Requires="v">
                <p:oleObj spid="_x0000_s152717" name="Graph" r:id="rId8" imgW="4156560" imgH="2904120" progId="Origin50.Graph">
                  <p:embed/>
                </p:oleObj>
              </mc:Choice>
              <mc:Fallback>
                <p:oleObj name="Graph" r:id="rId8" imgW="4156560" imgH="2904120" progId="Origin50.Graph">
                  <p:embed/>
                  <p:pic>
                    <p:nvPicPr>
                      <p:cNvPr id="0" name=""/>
                      <p:cNvPicPr>
                        <a:picLocks noChangeAspect="1" noChangeArrowheads="1"/>
                      </p:cNvPicPr>
                      <p:nvPr/>
                    </p:nvPicPr>
                    <p:blipFill>
                      <a:blip r:embed="rId9"/>
                      <a:srcRect/>
                      <a:stretch>
                        <a:fillRect/>
                      </a:stretch>
                    </p:blipFill>
                    <p:spPr bwMode="auto">
                      <a:xfrm>
                        <a:off x="2784475" y="1036638"/>
                        <a:ext cx="3670300" cy="2568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개체 9"/>
          <p:cNvGraphicFramePr>
            <a:graphicFrameLocks noChangeAspect="1"/>
          </p:cNvGraphicFramePr>
          <p:nvPr>
            <p:extLst/>
          </p:nvPr>
        </p:nvGraphicFramePr>
        <p:xfrm>
          <a:off x="5735638" y="1071563"/>
          <a:ext cx="3670300" cy="2568575"/>
        </p:xfrm>
        <a:graphic>
          <a:graphicData uri="http://schemas.openxmlformats.org/presentationml/2006/ole">
            <mc:AlternateContent xmlns:mc="http://schemas.openxmlformats.org/markup-compatibility/2006">
              <mc:Choice xmlns:v="urn:schemas-microsoft-com:vml" Requires="v">
                <p:oleObj spid="_x0000_s152718" name="Graph" r:id="rId10" imgW="4156560" imgH="2904120" progId="Origin50.Graph">
                  <p:embed/>
                </p:oleObj>
              </mc:Choice>
              <mc:Fallback>
                <p:oleObj name="Graph" r:id="rId10" imgW="4156560" imgH="2904120" progId="Origin50.Graph">
                  <p:embed/>
                  <p:pic>
                    <p:nvPicPr>
                      <p:cNvPr id="0" name=""/>
                      <p:cNvPicPr>
                        <a:picLocks noChangeAspect="1" noChangeArrowheads="1"/>
                      </p:cNvPicPr>
                      <p:nvPr/>
                    </p:nvPicPr>
                    <p:blipFill>
                      <a:blip r:embed="rId11"/>
                      <a:srcRect/>
                      <a:stretch>
                        <a:fillRect/>
                      </a:stretch>
                    </p:blipFill>
                    <p:spPr bwMode="auto">
                      <a:xfrm>
                        <a:off x="5735638" y="1071563"/>
                        <a:ext cx="3670300" cy="2568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개체 11"/>
          <p:cNvGraphicFramePr>
            <a:graphicFrameLocks noChangeAspect="1"/>
          </p:cNvGraphicFramePr>
          <p:nvPr>
            <p:extLst/>
          </p:nvPr>
        </p:nvGraphicFramePr>
        <p:xfrm>
          <a:off x="8758238" y="1030288"/>
          <a:ext cx="3675062" cy="2566987"/>
        </p:xfrm>
        <a:graphic>
          <a:graphicData uri="http://schemas.openxmlformats.org/presentationml/2006/ole">
            <mc:AlternateContent xmlns:mc="http://schemas.openxmlformats.org/markup-compatibility/2006">
              <mc:Choice xmlns:v="urn:schemas-microsoft-com:vml" Requires="v">
                <p:oleObj spid="_x0000_s152719" name="Graph" r:id="rId12" imgW="4156560" imgH="2904120" progId="Origin50.Graph">
                  <p:embed/>
                </p:oleObj>
              </mc:Choice>
              <mc:Fallback>
                <p:oleObj name="Graph" r:id="rId12" imgW="4156560" imgH="2904120" progId="Origin50.Graph">
                  <p:embed/>
                  <p:pic>
                    <p:nvPicPr>
                      <p:cNvPr id="0" name=""/>
                      <p:cNvPicPr>
                        <a:picLocks noChangeAspect="1" noChangeArrowheads="1"/>
                      </p:cNvPicPr>
                      <p:nvPr/>
                    </p:nvPicPr>
                    <p:blipFill>
                      <a:blip r:embed="rId13"/>
                      <a:srcRect/>
                      <a:stretch>
                        <a:fillRect/>
                      </a:stretch>
                    </p:blipFill>
                    <p:spPr bwMode="auto">
                      <a:xfrm>
                        <a:off x="8758238" y="1030288"/>
                        <a:ext cx="3675062" cy="2566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Box 15">
            <a:extLst>
              <a:ext uri="{FF2B5EF4-FFF2-40B4-BE49-F238E27FC236}">
                <a16:creationId xmlns="" xmlns:a16="http://schemas.microsoft.com/office/drawing/2014/main" id="{CDB73DB1-48E4-41F5-A98F-00E79605A435}"/>
              </a:ext>
            </a:extLst>
          </p:cNvPr>
          <p:cNvSpPr txBox="1"/>
          <p:nvPr/>
        </p:nvSpPr>
        <p:spPr>
          <a:xfrm>
            <a:off x="479425" y="115888"/>
            <a:ext cx="4200189" cy="646331"/>
          </a:xfrm>
          <a:prstGeom prst="rect">
            <a:avLst/>
          </a:prstGeom>
          <a:noFill/>
        </p:spPr>
        <p:txBody>
          <a:bodyPr wrap="none">
            <a:spAutoFit/>
          </a:bodyPr>
          <a:lstStyle/>
          <a:p>
            <a:pPr>
              <a:defRPr/>
            </a:pPr>
            <a:r>
              <a:rPr lang="en-US" altLang="ko-KR" sz="3600" b="1" dirty="0" smtClean="0">
                <a:solidFill>
                  <a:srgbClr val="FF8D3E"/>
                </a:solidFill>
                <a:effectLst>
                  <a:outerShdw blurRad="38100" dist="38100" dir="2700000" algn="tl">
                    <a:srgbClr val="000000">
                      <a:alpha val="43137"/>
                    </a:srgbClr>
                  </a:outerShdw>
                </a:effectLst>
                <a:latin typeface="Verdana" panose="020B0604030504040204" pitchFamily="34" charset="0"/>
              </a:rPr>
              <a:t>Profile Analysis</a:t>
            </a:r>
            <a:endParaRPr lang="ko-KR" altLang="en-US" sz="3600" b="1" dirty="0">
              <a:solidFill>
                <a:srgbClr val="FF8D3E"/>
              </a:solidFill>
              <a:effectLst>
                <a:outerShdw blurRad="38100" dist="38100" dir="2700000" algn="tl">
                  <a:srgbClr val="000000">
                    <a:alpha val="43137"/>
                  </a:srgbClr>
                </a:outerShdw>
              </a:effectLst>
              <a:latin typeface="Verdana" panose="020B0604030504040204" pitchFamily="34" charset="0"/>
            </a:endParaRPr>
          </a:p>
        </p:txBody>
      </p:sp>
      <p:pic>
        <p:nvPicPr>
          <p:cNvPr id="13" name="그림 12"/>
          <p:cNvPicPr>
            <a:picLocks noChangeAspect="1"/>
          </p:cNvPicPr>
          <p:nvPr/>
        </p:nvPicPr>
        <p:blipFill>
          <a:blip r:embed="rId14"/>
          <a:stretch>
            <a:fillRect/>
          </a:stretch>
        </p:blipFill>
        <p:spPr>
          <a:xfrm>
            <a:off x="8760296" y="3831520"/>
            <a:ext cx="3456384" cy="3046860"/>
          </a:xfrm>
          <a:prstGeom prst="rect">
            <a:avLst/>
          </a:prstGeom>
        </p:spPr>
      </p:pic>
      <p:graphicFrame>
        <p:nvGraphicFramePr>
          <p:cNvPr id="14" name="개체 13"/>
          <p:cNvGraphicFramePr>
            <a:graphicFrameLocks noChangeAspect="1"/>
          </p:cNvGraphicFramePr>
          <p:nvPr>
            <p:extLst>
              <p:ext uri="{D42A27DB-BD31-4B8C-83A1-F6EECF244321}">
                <p14:modId xmlns:p14="http://schemas.microsoft.com/office/powerpoint/2010/main" val="1794815890"/>
              </p:ext>
            </p:extLst>
          </p:nvPr>
        </p:nvGraphicFramePr>
        <p:xfrm>
          <a:off x="-96688" y="3716338"/>
          <a:ext cx="3670300" cy="2560637"/>
        </p:xfrm>
        <a:graphic>
          <a:graphicData uri="http://schemas.openxmlformats.org/presentationml/2006/ole">
            <mc:AlternateContent xmlns:mc="http://schemas.openxmlformats.org/markup-compatibility/2006">
              <mc:Choice xmlns:v="urn:schemas-microsoft-com:vml" Requires="v">
                <p:oleObj spid="_x0000_s152720" name="Graph" r:id="rId15" imgW="4156560" imgH="2904120" progId="Origin50.Graph">
                  <p:embed/>
                </p:oleObj>
              </mc:Choice>
              <mc:Fallback>
                <p:oleObj name="Graph" r:id="rId15" imgW="4156560" imgH="2904120" progId="Origin50.Graph">
                  <p:embed/>
                  <p:pic>
                    <p:nvPicPr>
                      <p:cNvPr id="0" name=""/>
                      <p:cNvPicPr>
                        <a:picLocks noChangeAspect="1" noChangeArrowheads="1"/>
                      </p:cNvPicPr>
                      <p:nvPr/>
                    </p:nvPicPr>
                    <p:blipFill>
                      <a:blip r:embed="rId16"/>
                      <a:srcRect/>
                      <a:stretch>
                        <a:fillRect/>
                      </a:stretch>
                    </p:blipFill>
                    <p:spPr bwMode="auto">
                      <a:xfrm>
                        <a:off x="-96688" y="3716338"/>
                        <a:ext cx="3670300" cy="2560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개체 14"/>
          <p:cNvGraphicFramePr>
            <a:graphicFrameLocks noChangeAspect="1"/>
          </p:cNvGraphicFramePr>
          <p:nvPr>
            <p:extLst>
              <p:ext uri="{D42A27DB-BD31-4B8C-83A1-F6EECF244321}">
                <p14:modId xmlns:p14="http://schemas.microsoft.com/office/powerpoint/2010/main" val="4083280230"/>
              </p:ext>
            </p:extLst>
          </p:nvPr>
        </p:nvGraphicFramePr>
        <p:xfrm>
          <a:off x="2854474" y="3653609"/>
          <a:ext cx="3670300" cy="2611438"/>
        </p:xfrm>
        <a:graphic>
          <a:graphicData uri="http://schemas.openxmlformats.org/presentationml/2006/ole">
            <mc:AlternateContent xmlns:mc="http://schemas.openxmlformats.org/markup-compatibility/2006">
              <mc:Choice xmlns:v="urn:schemas-microsoft-com:vml" Requires="v">
                <p:oleObj spid="_x0000_s152721" name="Graph" r:id="rId17" imgW="4156560" imgH="2904120" progId="Origin50.Graph">
                  <p:embed/>
                </p:oleObj>
              </mc:Choice>
              <mc:Fallback>
                <p:oleObj name="Graph" r:id="rId17" imgW="4156560" imgH="2904120" progId="Origin50.Graph">
                  <p:embed/>
                  <p:pic>
                    <p:nvPicPr>
                      <p:cNvPr id="0" name=""/>
                      <p:cNvPicPr>
                        <a:picLocks noChangeAspect="1" noChangeArrowheads="1"/>
                      </p:cNvPicPr>
                      <p:nvPr/>
                    </p:nvPicPr>
                    <p:blipFill>
                      <a:blip r:embed="rId18"/>
                      <a:srcRect/>
                      <a:stretch>
                        <a:fillRect/>
                      </a:stretch>
                    </p:blipFill>
                    <p:spPr bwMode="auto">
                      <a:xfrm>
                        <a:off x="2854474" y="3653609"/>
                        <a:ext cx="3670300" cy="2611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922420" y="1484784"/>
            <a:ext cx="710323" cy="369332"/>
          </a:xfrm>
          <a:prstGeom prst="rect">
            <a:avLst/>
          </a:prstGeom>
          <a:noFill/>
        </p:spPr>
        <p:txBody>
          <a:bodyPr wrap="none" rtlCol="0">
            <a:spAutoFit/>
          </a:bodyPr>
          <a:lstStyle/>
          <a:p>
            <a:r>
              <a:rPr lang="en-GB" b="1" dirty="0" smtClean="0">
                <a:solidFill>
                  <a:srgbClr val="FF0000"/>
                </a:solidFill>
              </a:rPr>
              <a:t>core</a:t>
            </a:r>
            <a:r>
              <a:rPr lang="en-GB" b="1" dirty="0" smtClean="0">
                <a:solidFill>
                  <a:srgbClr val="FF0000"/>
                </a:solidFill>
                <a:latin typeface="Arial" panose="020B0604020202020204" pitchFamily="34" charset="0"/>
                <a:cs typeface="Arial" panose="020B0604020202020204" pitchFamily="34" charset="0"/>
              </a:rPr>
              <a:t>↑</a:t>
            </a:r>
            <a:endParaRPr lang="en-GB" b="1" dirty="0">
              <a:solidFill>
                <a:srgbClr val="FF0000"/>
              </a:solidFill>
            </a:endParaRPr>
          </a:p>
        </p:txBody>
      </p:sp>
      <p:sp>
        <p:nvSpPr>
          <p:cNvPr id="17" name="TextBox 16"/>
          <p:cNvSpPr txBox="1"/>
          <p:nvPr/>
        </p:nvSpPr>
        <p:spPr>
          <a:xfrm>
            <a:off x="2029817" y="1986518"/>
            <a:ext cx="1114408" cy="369332"/>
          </a:xfrm>
          <a:prstGeom prst="rect">
            <a:avLst/>
          </a:prstGeom>
          <a:noFill/>
        </p:spPr>
        <p:txBody>
          <a:bodyPr wrap="none" rtlCol="0">
            <a:spAutoFit/>
          </a:bodyPr>
          <a:lstStyle/>
          <a:p>
            <a:r>
              <a:rPr lang="en-GB" b="1" dirty="0" smtClean="0">
                <a:solidFill>
                  <a:srgbClr val="FF0000"/>
                </a:solidFill>
              </a:rPr>
              <a:t>pedestal</a:t>
            </a:r>
            <a:r>
              <a:rPr lang="en-GB" b="1" dirty="0" smtClean="0">
                <a:solidFill>
                  <a:srgbClr val="FF0000"/>
                </a:solidFill>
                <a:latin typeface="Arial" panose="020B0604020202020204" pitchFamily="34" charset="0"/>
                <a:cs typeface="Arial" panose="020B0604020202020204" pitchFamily="34" charset="0"/>
              </a:rPr>
              <a:t>↑</a:t>
            </a:r>
            <a:endParaRPr lang="en-GB" b="1" dirty="0">
              <a:solidFill>
                <a:srgbClr val="FF0000"/>
              </a:solidFill>
            </a:endParaRPr>
          </a:p>
        </p:txBody>
      </p:sp>
      <p:sp>
        <p:nvSpPr>
          <p:cNvPr id="19" name="TextBox 18"/>
          <p:cNvSpPr txBox="1"/>
          <p:nvPr/>
        </p:nvSpPr>
        <p:spPr>
          <a:xfrm>
            <a:off x="6682507" y="1441239"/>
            <a:ext cx="710323" cy="369332"/>
          </a:xfrm>
          <a:prstGeom prst="rect">
            <a:avLst/>
          </a:prstGeom>
          <a:noFill/>
        </p:spPr>
        <p:txBody>
          <a:bodyPr wrap="none" rtlCol="0">
            <a:spAutoFit/>
          </a:bodyPr>
          <a:lstStyle/>
          <a:p>
            <a:r>
              <a:rPr lang="en-GB" b="1" dirty="0" smtClean="0">
                <a:solidFill>
                  <a:srgbClr val="FF0000"/>
                </a:solidFill>
              </a:rPr>
              <a:t>core</a:t>
            </a:r>
            <a:r>
              <a:rPr lang="en-GB" b="1" dirty="0" smtClean="0">
                <a:solidFill>
                  <a:srgbClr val="FF0000"/>
                </a:solidFill>
                <a:latin typeface="Arial" panose="020B0604020202020204" pitchFamily="34" charset="0"/>
                <a:cs typeface="Arial" panose="020B0604020202020204" pitchFamily="34" charset="0"/>
              </a:rPr>
              <a:t>↑</a:t>
            </a:r>
            <a:endParaRPr lang="en-GB" b="1" dirty="0">
              <a:solidFill>
                <a:srgbClr val="FF0000"/>
              </a:solidFill>
            </a:endParaRPr>
          </a:p>
        </p:txBody>
      </p:sp>
      <p:sp>
        <p:nvSpPr>
          <p:cNvPr id="20" name="TextBox 19"/>
          <p:cNvSpPr txBox="1"/>
          <p:nvPr/>
        </p:nvSpPr>
        <p:spPr>
          <a:xfrm>
            <a:off x="7789904" y="1960391"/>
            <a:ext cx="1114408" cy="369332"/>
          </a:xfrm>
          <a:prstGeom prst="rect">
            <a:avLst/>
          </a:prstGeom>
          <a:noFill/>
        </p:spPr>
        <p:txBody>
          <a:bodyPr wrap="none" rtlCol="0">
            <a:spAutoFit/>
          </a:bodyPr>
          <a:lstStyle/>
          <a:p>
            <a:r>
              <a:rPr lang="en-GB" b="1" dirty="0" smtClean="0">
                <a:solidFill>
                  <a:srgbClr val="FF0000"/>
                </a:solidFill>
              </a:rPr>
              <a:t>pedestal</a:t>
            </a:r>
            <a:r>
              <a:rPr lang="en-GB" b="1" dirty="0" smtClean="0">
                <a:solidFill>
                  <a:srgbClr val="FF0000"/>
                </a:solidFill>
                <a:latin typeface="Arial" panose="020B0604020202020204" pitchFamily="34" charset="0"/>
                <a:cs typeface="Arial" panose="020B0604020202020204" pitchFamily="34" charset="0"/>
              </a:rPr>
              <a:t>↑</a:t>
            </a:r>
            <a:endParaRPr lang="en-GB" b="1" dirty="0">
              <a:solidFill>
                <a:srgbClr val="FF0000"/>
              </a:solidFill>
            </a:endParaRPr>
          </a:p>
        </p:txBody>
      </p:sp>
      <p:sp>
        <p:nvSpPr>
          <p:cNvPr id="23" name="TextBox 22"/>
          <p:cNvSpPr txBox="1"/>
          <p:nvPr/>
        </p:nvSpPr>
        <p:spPr>
          <a:xfrm>
            <a:off x="3831474" y="1484784"/>
            <a:ext cx="710323" cy="369332"/>
          </a:xfrm>
          <a:prstGeom prst="rect">
            <a:avLst/>
          </a:prstGeom>
          <a:noFill/>
        </p:spPr>
        <p:txBody>
          <a:bodyPr wrap="none" rtlCol="0">
            <a:spAutoFit/>
          </a:bodyPr>
          <a:lstStyle/>
          <a:p>
            <a:r>
              <a:rPr lang="en-GB" b="1" dirty="0" smtClean="0">
                <a:solidFill>
                  <a:srgbClr val="FF0000"/>
                </a:solidFill>
              </a:rPr>
              <a:t>core</a:t>
            </a:r>
            <a:r>
              <a:rPr lang="en-GB" b="1" dirty="0" smtClean="0">
                <a:solidFill>
                  <a:srgbClr val="FF0000"/>
                </a:solidFill>
                <a:latin typeface="Arial" panose="020B0604020202020204" pitchFamily="34" charset="0"/>
                <a:cs typeface="Arial" panose="020B0604020202020204" pitchFamily="34" charset="0"/>
              </a:rPr>
              <a:t>↑</a:t>
            </a:r>
            <a:endParaRPr lang="en-GB" b="1" dirty="0">
              <a:solidFill>
                <a:srgbClr val="FF0000"/>
              </a:solidFill>
            </a:endParaRPr>
          </a:p>
        </p:txBody>
      </p:sp>
      <p:sp>
        <p:nvSpPr>
          <p:cNvPr id="24" name="TextBox 23"/>
          <p:cNvSpPr txBox="1"/>
          <p:nvPr/>
        </p:nvSpPr>
        <p:spPr>
          <a:xfrm>
            <a:off x="9696293" y="1441239"/>
            <a:ext cx="710323" cy="369332"/>
          </a:xfrm>
          <a:prstGeom prst="rect">
            <a:avLst/>
          </a:prstGeom>
          <a:noFill/>
        </p:spPr>
        <p:txBody>
          <a:bodyPr wrap="none" rtlCol="0">
            <a:spAutoFit/>
          </a:bodyPr>
          <a:lstStyle/>
          <a:p>
            <a:r>
              <a:rPr lang="en-GB" b="1" dirty="0" smtClean="0">
                <a:solidFill>
                  <a:srgbClr val="FF0000"/>
                </a:solidFill>
              </a:rPr>
              <a:t>core</a:t>
            </a:r>
            <a:r>
              <a:rPr lang="en-GB" b="1" dirty="0" smtClean="0">
                <a:solidFill>
                  <a:srgbClr val="FF0000"/>
                </a:solidFill>
                <a:latin typeface="Arial" panose="020B0604020202020204" pitchFamily="34" charset="0"/>
                <a:cs typeface="Arial" panose="020B0604020202020204" pitchFamily="34" charset="0"/>
              </a:rPr>
              <a:t>↑</a:t>
            </a:r>
            <a:endParaRPr lang="en-GB" b="1" dirty="0">
              <a:solidFill>
                <a:srgbClr val="FF0000"/>
              </a:solidFill>
            </a:endParaRPr>
          </a:p>
        </p:txBody>
      </p:sp>
      <p:sp>
        <p:nvSpPr>
          <p:cNvPr id="25" name="TextBox 24"/>
          <p:cNvSpPr txBox="1"/>
          <p:nvPr/>
        </p:nvSpPr>
        <p:spPr>
          <a:xfrm>
            <a:off x="839416" y="4437112"/>
            <a:ext cx="710323" cy="369332"/>
          </a:xfrm>
          <a:prstGeom prst="rect">
            <a:avLst/>
          </a:prstGeom>
          <a:noFill/>
        </p:spPr>
        <p:txBody>
          <a:bodyPr wrap="none" rtlCol="0">
            <a:spAutoFit/>
          </a:bodyPr>
          <a:lstStyle/>
          <a:p>
            <a:r>
              <a:rPr lang="en-GB" b="1" dirty="0" smtClean="0">
                <a:solidFill>
                  <a:srgbClr val="FF0000"/>
                </a:solidFill>
              </a:rPr>
              <a:t>core</a:t>
            </a:r>
            <a:r>
              <a:rPr lang="en-GB" b="1" dirty="0" smtClean="0">
                <a:solidFill>
                  <a:srgbClr val="FF0000"/>
                </a:solidFill>
                <a:latin typeface="Arial" panose="020B0604020202020204" pitchFamily="34" charset="0"/>
                <a:cs typeface="Arial" panose="020B0604020202020204" pitchFamily="34" charset="0"/>
              </a:rPr>
              <a:t>↑</a:t>
            </a:r>
            <a:endParaRPr lang="en-GB" b="1" dirty="0">
              <a:solidFill>
                <a:srgbClr val="FF0000"/>
              </a:solidFill>
            </a:endParaRPr>
          </a:p>
        </p:txBody>
      </p:sp>
      <p:sp>
        <p:nvSpPr>
          <p:cNvPr id="26" name="직사각형 25"/>
          <p:cNvSpPr/>
          <p:nvPr/>
        </p:nvSpPr>
        <p:spPr>
          <a:xfrm>
            <a:off x="9399659" y="3967866"/>
            <a:ext cx="944813" cy="2176463"/>
          </a:xfrm>
          <a:prstGeom prst="rect">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ko-KR" altLang="en-US">
              <a:solidFill>
                <a:srgbClr val="FFFFFF"/>
              </a:solidFill>
              <a:latin typeface="Arial"/>
            </a:endParaRPr>
          </a:p>
        </p:txBody>
      </p:sp>
    </p:spTree>
    <p:extLst>
      <p:ext uri="{BB962C8B-B14F-4D97-AF65-F5344CB8AC3E}">
        <p14:creationId xmlns:p14="http://schemas.microsoft.com/office/powerpoint/2010/main" val="14156577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바닥글 개체 틀 20">
            <a:extLst>
              <a:ext uri="{FF2B5EF4-FFF2-40B4-BE49-F238E27FC236}">
                <a16:creationId xmlns="" xmlns:a16="http://schemas.microsoft.com/office/drawing/2014/main" id="{115B976C-C6E2-4861-BE85-C12C0387F34A}"/>
              </a:ext>
            </a:extLst>
          </p:cNvPr>
          <p:cNvSpPr>
            <a:spLocks noGrp="1"/>
          </p:cNvSpPr>
          <p:nvPr>
            <p:ph type="ftr" sz="quarter" idx="10"/>
          </p:nvPr>
        </p:nvSpPr>
        <p:spPr/>
        <p:txBody>
          <a:bodyPr/>
          <a:lstStyle/>
          <a:p>
            <a:pPr>
              <a:defRPr/>
            </a:pPr>
            <a:r>
              <a:rPr lang="en-US" altLang="ko-KR" dirty="0">
                <a:solidFill>
                  <a:prstClr val="black">
                    <a:lumMod val="65000"/>
                    <a:lumOff val="35000"/>
                  </a:prstClr>
                </a:solidFill>
              </a:rPr>
              <a:t>Page</a:t>
            </a:r>
            <a:endParaRPr lang="ko-KR" altLang="en-US" dirty="0">
              <a:solidFill>
                <a:prstClr val="black">
                  <a:lumMod val="65000"/>
                  <a:lumOff val="35000"/>
                </a:prstClr>
              </a:solidFill>
            </a:endParaRPr>
          </a:p>
        </p:txBody>
      </p:sp>
      <p:sp>
        <p:nvSpPr>
          <p:cNvPr id="22" name="슬라이드 번호 개체 틀 21">
            <a:extLst>
              <a:ext uri="{FF2B5EF4-FFF2-40B4-BE49-F238E27FC236}">
                <a16:creationId xmlns="" xmlns:a16="http://schemas.microsoft.com/office/drawing/2014/main" id="{F019CEDB-1437-4FF7-8686-7A7AF4A7FC98}"/>
              </a:ext>
            </a:extLst>
          </p:cNvPr>
          <p:cNvSpPr>
            <a:spLocks noGrp="1"/>
          </p:cNvSpPr>
          <p:nvPr>
            <p:ph type="sldNum" sz="quarter" idx="11"/>
          </p:nvPr>
        </p:nvSpPr>
        <p:spPr>
          <a:xfrm>
            <a:off x="10831513" y="6378575"/>
            <a:ext cx="503237" cy="365125"/>
          </a:xfrm>
        </p:spPr>
        <p:txBody>
          <a:bodyPr/>
          <a:lstStyle/>
          <a:p>
            <a:pPr>
              <a:defRPr/>
            </a:pPr>
            <a:fld id="{ECD8DD9D-D799-45B6-9582-BC457B6CE3F5}" type="slidenum">
              <a:rPr lang="ko-KR" altLang="en-US">
                <a:solidFill>
                  <a:prstClr val="black">
                    <a:lumMod val="65000"/>
                    <a:lumOff val="35000"/>
                  </a:prstClr>
                </a:solidFill>
              </a:rPr>
              <a:pPr>
                <a:defRPr/>
              </a:pPr>
              <a:t>28</a:t>
            </a:fld>
            <a:endParaRPr lang="ko-KR" altLang="en-US" dirty="0">
              <a:solidFill>
                <a:prstClr val="black">
                  <a:lumMod val="65000"/>
                  <a:lumOff val="35000"/>
                </a:prstClr>
              </a:solidFill>
            </a:endParaRPr>
          </a:p>
        </p:txBody>
      </p:sp>
      <p:pic>
        <p:nvPicPr>
          <p:cNvPr id="13316" name="그림 16">
            <a:extLst>
              <a:ext uri="{FF2B5EF4-FFF2-40B4-BE49-F238E27FC236}">
                <a16:creationId xmlns="" xmlns:a16="http://schemas.microsoft.com/office/drawing/2014/main" id="{790044DB-C572-4C32-B407-2D8437ACEE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19894" t="13615" r="18062" b="23042"/>
          <a:stretch>
            <a:fillRect/>
          </a:stretch>
        </p:blipFill>
        <p:spPr bwMode="auto">
          <a:xfrm>
            <a:off x="11334750" y="6281738"/>
            <a:ext cx="735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그림 3">
            <a:extLst>
              <a:ext uri="{FF2B5EF4-FFF2-40B4-BE49-F238E27FC236}">
                <a16:creationId xmlns="" xmlns:a16="http://schemas.microsoft.com/office/drawing/2014/main" id="{9EE5C32F-7B5C-49A9-9695-165452318B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개체 3"/>
          <p:cNvGraphicFramePr>
            <a:graphicFrameLocks noChangeAspect="1"/>
          </p:cNvGraphicFramePr>
          <p:nvPr>
            <p:extLst/>
          </p:nvPr>
        </p:nvGraphicFramePr>
        <p:xfrm>
          <a:off x="-96838" y="1038225"/>
          <a:ext cx="3670301" cy="2568575"/>
        </p:xfrm>
        <a:graphic>
          <a:graphicData uri="http://schemas.openxmlformats.org/presentationml/2006/ole">
            <mc:AlternateContent xmlns:mc="http://schemas.openxmlformats.org/markup-compatibility/2006">
              <mc:Choice xmlns:v="urn:schemas-microsoft-com:vml" Requires="v">
                <p:oleObj spid="_x0000_s153740" name="Graph" r:id="rId6" imgW="4156560" imgH="2904120" progId="Origin50.Graph">
                  <p:embed/>
                </p:oleObj>
              </mc:Choice>
              <mc:Fallback>
                <p:oleObj name="Graph" r:id="rId6" imgW="4156560" imgH="2904120" progId="Origin50.Graph">
                  <p:embed/>
                  <p:pic>
                    <p:nvPicPr>
                      <p:cNvPr id="0" name=""/>
                      <p:cNvPicPr>
                        <a:picLocks noChangeAspect="1" noChangeArrowheads="1"/>
                      </p:cNvPicPr>
                      <p:nvPr/>
                    </p:nvPicPr>
                    <p:blipFill>
                      <a:blip r:embed="rId7"/>
                      <a:srcRect/>
                      <a:stretch>
                        <a:fillRect/>
                      </a:stretch>
                    </p:blipFill>
                    <p:spPr bwMode="auto">
                      <a:xfrm>
                        <a:off x="-96838" y="1038225"/>
                        <a:ext cx="3670301" cy="2568575"/>
                      </a:xfrm>
                      <a:prstGeom prst="rect">
                        <a:avLst/>
                      </a:prstGeom>
                      <a:noFill/>
                    </p:spPr>
                  </p:pic>
                </p:oleObj>
              </mc:Fallback>
            </mc:AlternateContent>
          </a:graphicData>
        </a:graphic>
      </p:graphicFrame>
      <p:graphicFrame>
        <p:nvGraphicFramePr>
          <p:cNvPr id="6" name="개체 5"/>
          <p:cNvGraphicFramePr>
            <a:graphicFrameLocks noChangeAspect="1"/>
          </p:cNvGraphicFramePr>
          <p:nvPr>
            <p:extLst/>
          </p:nvPr>
        </p:nvGraphicFramePr>
        <p:xfrm>
          <a:off x="2784475" y="1036638"/>
          <a:ext cx="3670300" cy="2568575"/>
        </p:xfrm>
        <a:graphic>
          <a:graphicData uri="http://schemas.openxmlformats.org/presentationml/2006/ole">
            <mc:AlternateContent xmlns:mc="http://schemas.openxmlformats.org/markup-compatibility/2006">
              <mc:Choice xmlns:v="urn:schemas-microsoft-com:vml" Requires="v">
                <p:oleObj spid="_x0000_s153741" name="Graph" r:id="rId8" imgW="4156560" imgH="2904120" progId="Origin50.Graph">
                  <p:embed/>
                </p:oleObj>
              </mc:Choice>
              <mc:Fallback>
                <p:oleObj name="Graph" r:id="rId8" imgW="4156560" imgH="2904120" progId="Origin50.Graph">
                  <p:embed/>
                  <p:pic>
                    <p:nvPicPr>
                      <p:cNvPr id="0" name=""/>
                      <p:cNvPicPr>
                        <a:picLocks noChangeAspect="1" noChangeArrowheads="1"/>
                      </p:cNvPicPr>
                      <p:nvPr/>
                    </p:nvPicPr>
                    <p:blipFill>
                      <a:blip r:embed="rId9"/>
                      <a:srcRect/>
                      <a:stretch>
                        <a:fillRect/>
                      </a:stretch>
                    </p:blipFill>
                    <p:spPr bwMode="auto">
                      <a:xfrm>
                        <a:off x="2784475" y="1036638"/>
                        <a:ext cx="3670300" cy="2568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개체 9"/>
          <p:cNvGraphicFramePr>
            <a:graphicFrameLocks noChangeAspect="1"/>
          </p:cNvGraphicFramePr>
          <p:nvPr>
            <p:extLst/>
          </p:nvPr>
        </p:nvGraphicFramePr>
        <p:xfrm>
          <a:off x="5735638" y="1071563"/>
          <a:ext cx="3670300" cy="2568575"/>
        </p:xfrm>
        <a:graphic>
          <a:graphicData uri="http://schemas.openxmlformats.org/presentationml/2006/ole">
            <mc:AlternateContent xmlns:mc="http://schemas.openxmlformats.org/markup-compatibility/2006">
              <mc:Choice xmlns:v="urn:schemas-microsoft-com:vml" Requires="v">
                <p:oleObj spid="_x0000_s153742" name="Graph" r:id="rId10" imgW="4156560" imgH="2904120" progId="Origin50.Graph">
                  <p:embed/>
                </p:oleObj>
              </mc:Choice>
              <mc:Fallback>
                <p:oleObj name="Graph" r:id="rId10" imgW="4156560" imgH="2904120" progId="Origin50.Graph">
                  <p:embed/>
                  <p:pic>
                    <p:nvPicPr>
                      <p:cNvPr id="0" name=""/>
                      <p:cNvPicPr>
                        <a:picLocks noChangeAspect="1" noChangeArrowheads="1"/>
                      </p:cNvPicPr>
                      <p:nvPr/>
                    </p:nvPicPr>
                    <p:blipFill>
                      <a:blip r:embed="rId11"/>
                      <a:srcRect/>
                      <a:stretch>
                        <a:fillRect/>
                      </a:stretch>
                    </p:blipFill>
                    <p:spPr bwMode="auto">
                      <a:xfrm>
                        <a:off x="5735638" y="1071563"/>
                        <a:ext cx="3670300" cy="2568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개체 11"/>
          <p:cNvGraphicFramePr>
            <a:graphicFrameLocks noChangeAspect="1"/>
          </p:cNvGraphicFramePr>
          <p:nvPr>
            <p:extLst/>
          </p:nvPr>
        </p:nvGraphicFramePr>
        <p:xfrm>
          <a:off x="8758238" y="1030288"/>
          <a:ext cx="3675062" cy="2566987"/>
        </p:xfrm>
        <a:graphic>
          <a:graphicData uri="http://schemas.openxmlformats.org/presentationml/2006/ole">
            <mc:AlternateContent xmlns:mc="http://schemas.openxmlformats.org/markup-compatibility/2006">
              <mc:Choice xmlns:v="urn:schemas-microsoft-com:vml" Requires="v">
                <p:oleObj spid="_x0000_s153743" name="Graph" r:id="rId12" imgW="4156560" imgH="2904120" progId="Origin50.Graph">
                  <p:embed/>
                </p:oleObj>
              </mc:Choice>
              <mc:Fallback>
                <p:oleObj name="Graph" r:id="rId12" imgW="4156560" imgH="2904120" progId="Origin50.Graph">
                  <p:embed/>
                  <p:pic>
                    <p:nvPicPr>
                      <p:cNvPr id="0" name=""/>
                      <p:cNvPicPr>
                        <a:picLocks noChangeAspect="1" noChangeArrowheads="1"/>
                      </p:cNvPicPr>
                      <p:nvPr/>
                    </p:nvPicPr>
                    <p:blipFill>
                      <a:blip r:embed="rId13"/>
                      <a:srcRect/>
                      <a:stretch>
                        <a:fillRect/>
                      </a:stretch>
                    </p:blipFill>
                    <p:spPr bwMode="auto">
                      <a:xfrm>
                        <a:off x="8758238" y="1030288"/>
                        <a:ext cx="3675062" cy="2566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Box 15">
            <a:extLst>
              <a:ext uri="{FF2B5EF4-FFF2-40B4-BE49-F238E27FC236}">
                <a16:creationId xmlns="" xmlns:a16="http://schemas.microsoft.com/office/drawing/2014/main" id="{CDB73DB1-48E4-41F5-A98F-00E79605A435}"/>
              </a:ext>
            </a:extLst>
          </p:cNvPr>
          <p:cNvSpPr txBox="1"/>
          <p:nvPr/>
        </p:nvSpPr>
        <p:spPr>
          <a:xfrm>
            <a:off x="479425" y="115888"/>
            <a:ext cx="4200189" cy="646331"/>
          </a:xfrm>
          <a:prstGeom prst="rect">
            <a:avLst/>
          </a:prstGeom>
          <a:noFill/>
        </p:spPr>
        <p:txBody>
          <a:bodyPr wrap="none">
            <a:spAutoFit/>
          </a:bodyPr>
          <a:lstStyle/>
          <a:p>
            <a:pPr>
              <a:defRPr/>
            </a:pPr>
            <a:r>
              <a:rPr lang="en-US" altLang="ko-KR" sz="3600" b="1" dirty="0" smtClean="0">
                <a:solidFill>
                  <a:srgbClr val="FF8D3E"/>
                </a:solidFill>
                <a:effectLst>
                  <a:outerShdw blurRad="38100" dist="38100" dir="2700000" algn="tl">
                    <a:srgbClr val="000000">
                      <a:alpha val="43137"/>
                    </a:srgbClr>
                  </a:outerShdw>
                </a:effectLst>
                <a:latin typeface="Verdana" panose="020B0604030504040204" pitchFamily="34" charset="0"/>
              </a:rPr>
              <a:t>Profile Analysis</a:t>
            </a:r>
            <a:endParaRPr lang="ko-KR" altLang="en-US" sz="3600" b="1" dirty="0">
              <a:solidFill>
                <a:srgbClr val="FF8D3E"/>
              </a:solidFill>
              <a:effectLst>
                <a:outerShdw blurRad="38100" dist="38100" dir="2700000" algn="tl">
                  <a:srgbClr val="000000">
                    <a:alpha val="43137"/>
                  </a:srgbClr>
                </a:outerShdw>
              </a:effectLst>
              <a:latin typeface="Verdana" panose="020B0604030504040204" pitchFamily="34" charset="0"/>
            </a:endParaRPr>
          </a:p>
        </p:txBody>
      </p:sp>
      <p:pic>
        <p:nvPicPr>
          <p:cNvPr id="13" name="그림 12"/>
          <p:cNvPicPr>
            <a:picLocks noChangeAspect="1"/>
          </p:cNvPicPr>
          <p:nvPr/>
        </p:nvPicPr>
        <p:blipFill>
          <a:blip r:embed="rId14"/>
          <a:stretch>
            <a:fillRect/>
          </a:stretch>
        </p:blipFill>
        <p:spPr>
          <a:xfrm>
            <a:off x="8760296" y="3831520"/>
            <a:ext cx="3456384" cy="3046860"/>
          </a:xfrm>
          <a:prstGeom prst="rect">
            <a:avLst/>
          </a:prstGeom>
        </p:spPr>
      </p:pic>
      <p:graphicFrame>
        <p:nvGraphicFramePr>
          <p:cNvPr id="14" name="개체 13"/>
          <p:cNvGraphicFramePr>
            <a:graphicFrameLocks noChangeAspect="1"/>
          </p:cNvGraphicFramePr>
          <p:nvPr>
            <p:extLst>
              <p:ext uri="{D42A27DB-BD31-4B8C-83A1-F6EECF244321}">
                <p14:modId xmlns:p14="http://schemas.microsoft.com/office/powerpoint/2010/main" val="25628772"/>
              </p:ext>
            </p:extLst>
          </p:nvPr>
        </p:nvGraphicFramePr>
        <p:xfrm>
          <a:off x="-96688" y="3716338"/>
          <a:ext cx="3670300" cy="2560637"/>
        </p:xfrm>
        <a:graphic>
          <a:graphicData uri="http://schemas.openxmlformats.org/presentationml/2006/ole">
            <mc:AlternateContent xmlns:mc="http://schemas.openxmlformats.org/markup-compatibility/2006">
              <mc:Choice xmlns:v="urn:schemas-microsoft-com:vml" Requires="v">
                <p:oleObj spid="_x0000_s153744" name="Graph" r:id="rId15" imgW="4156560" imgH="2904120" progId="Origin50.Graph">
                  <p:embed/>
                </p:oleObj>
              </mc:Choice>
              <mc:Fallback>
                <p:oleObj name="Graph" r:id="rId15" imgW="4156560" imgH="2904120" progId="Origin50.Graph">
                  <p:embed/>
                  <p:pic>
                    <p:nvPicPr>
                      <p:cNvPr id="0" name=""/>
                      <p:cNvPicPr>
                        <a:picLocks noChangeAspect="1" noChangeArrowheads="1"/>
                      </p:cNvPicPr>
                      <p:nvPr/>
                    </p:nvPicPr>
                    <p:blipFill>
                      <a:blip r:embed="rId16"/>
                      <a:srcRect/>
                      <a:stretch>
                        <a:fillRect/>
                      </a:stretch>
                    </p:blipFill>
                    <p:spPr bwMode="auto">
                      <a:xfrm>
                        <a:off x="-96688" y="3716338"/>
                        <a:ext cx="3670300" cy="2560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개체 14"/>
          <p:cNvGraphicFramePr>
            <a:graphicFrameLocks noChangeAspect="1"/>
          </p:cNvGraphicFramePr>
          <p:nvPr>
            <p:extLst>
              <p:ext uri="{D42A27DB-BD31-4B8C-83A1-F6EECF244321}">
                <p14:modId xmlns:p14="http://schemas.microsoft.com/office/powerpoint/2010/main" val="2057095575"/>
              </p:ext>
            </p:extLst>
          </p:nvPr>
        </p:nvGraphicFramePr>
        <p:xfrm>
          <a:off x="2854474" y="3653609"/>
          <a:ext cx="3670300" cy="2611438"/>
        </p:xfrm>
        <a:graphic>
          <a:graphicData uri="http://schemas.openxmlformats.org/presentationml/2006/ole">
            <mc:AlternateContent xmlns:mc="http://schemas.openxmlformats.org/markup-compatibility/2006">
              <mc:Choice xmlns:v="urn:schemas-microsoft-com:vml" Requires="v">
                <p:oleObj spid="_x0000_s153745" name="Graph" r:id="rId17" imgW="4156560" imgH="2904120" progId="Origin50.Graph">
                  <p:embed/>
                </p:oleObj>
              </mc:Choice>
              <mc:Fallback>
                <p:oleObj name="Graph" r:id="rId17" imgW="4156560" imgH="2904120" progId="Origin50.Graph">
                  <p:embed/>
                  <p:pic>
                    <p:nvPicPr>
                      <p:cNvPr id="0" name=""/>
                      <p:cNvPicPr>
                        <a:picLocks noChangeAspect="1" noChangeArrowheads="1"/>
                      </p:cNvPicPr>
                      <p:nvPr/>
                    </p:nvPicPr>
                    <p:blipFill>
                      <a:blip r:embed="rId18"/>
                      <a:srcRect/>
                      <a:stretch>
                        <a:fillRect/>
                      </a:stretch>
                    </p:blipFill>
                    <p:spPr bwMode="auto">
                      <a:xfrm>
                        <a:off x="2854474" y="3653609"/>
                        <a:ext cx="3670300" cy="2611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16"/>
          <p:cNvSpPr txBox="1"/>
          <p:nvPr/>
        </p:nvSpPr>
        <p:spPr>
          <a:xfrm>
            <a:off x="4765568" y="2247826"/>
            <a:ext cx="1114408" cy="369332"/>
          </a:xfrm>
          <a:prstGeom prst="rect">
            <a:avLst/>
          </a:prstGeom>
          <a:noFill/>
        </p:spPr>
        <p:txBody>
          <a:bodyPr wrap="none" rtlCol="0">
            <a:spAutoFit/>
          </a:bodyPr>
          <a:lstStyle/>
          <a:p>
            <a:r>
              <a:rPr lang="en-GB" b="1" dirty="0" smtClean="0">
                <a:solidFill>
                  <a:srgbClr val="FF0000"/>
                </a:solidFill>
              </a:rPr>
              <a:t>pedestal</a:t>
            </a:r>
            <a:r>
              <a:rPr lang="en-GB" b="1" dirty="0" smtClean="0">
                <a:solidFill>
                  <a:srgbClr val="FF0000"/>
                </a:solidFill>
                <a:latin typeface="Arial" panose="020B0604020202020204" pitchFamily="34" charset="0"/>
                <a:cs typeface="Arial" panose="020B0604020202020204" pitchFamily="34" charset="0"/>
              </a:rPr>
              <a:t>↑</a:t>
            </a:r>
            <a:endParaRPr lang="en-GB" b="1" dirty="0">
              <a:solidFill>
                <a:srgbClr val="FF0000"/>
              </a:solidFill>
            </a:endParaRPr>
          </a:p>
        </p:txBody>
      </p:sp>
      <p:sp>
        <p:nvSpPr>
          <p:cNvPr id="19" name="TextBox 18"/>
          <p:cNvSpPr txBox="1"/>
          <p:nvPr/>
        </p:nvSpPr>
        <p:spPr>
          <a:xfrm>
            <a:off x="3831474" y="1484784"/>
            <a:ext cx="710323" cy="369332"/>
          </a:xfrm>
          <a:prstGeom prst="rect">
            <a:avLst/>
          </a:prstGeom>
          <a:noFill/>
        </p:spPr>
        <p:txBody>
          <a:bodyPr wrap="none" rtlCol="0">
            <a:spAutoFit/>
          </a:bodyPr>
          <a:lstStyle/>
          <a:p>
            <a:r>
              <a:rPr lang="en-GB" b="1" dirty="0" smtClean="0">
                <a:solidFill>
                  <a:srgbClr val="FF0000"/>
                </a:solidFill>
              </a:rPr>
              <a:t>core</a:t>
            </a:r>
            <a:r>
              <a:rPr lang="en-GB" b="1" dirty="0" smtClean="0">
                <a:solidFill>
                  <a:srgbClr val="FF0000"/>
                </a:solidFill>
                <a:latin typeface="Arial" panose="020B0604020202020204" pitchFamily="34" charset="0"/>
                <a:cs typeface="Arial" panose="020B0604020202020204" pitchFamily="34" charset="0"/>
              </a:rPr>
              <a:t>↑</a:t>
            </a:r>
            <a:endParaRPr lang="en-GB" b="1" dirty="0">
              <a:solidFill>
                <a:srgbClr val="FF0000"/>
              </a:solidFill>
            </a:endParaRPr>
          </a:p>
        </p:txBody>
      </p:sp>
      <p:sp>
        <p:nvSpPr>
          <p:cNvPr id="20" name="TextBox 19"/>
          <p:cNvSpPr txBox="1"/>
          <p:nvPr/>
        </p:nvSpPr>
        <p:spPr>
          <a:xfrm>
            <a:off x="10362415" y="2564904"/>
            <a:ext cx="1114408" cy="369332"/>
          </a:xfrm>
          <a:prstGeom prst="rect">
            <a:avLst/>
          </a:prstGeom>
          <a:noFill/>
        </p:spPr>
        <p:txBody>
          <a:bodyPr wrap="none" rtlCol="0">
            <a:spAutoFit/>
          </a:bodyPr>
          <a:lstStyle/>
          <a:p>
            <a:r>
              <a:rPr lang="en-GB" b="1" dirty="0" smtClean="0">
                <a:solidFill>
                  <a:srgbClr val="0000FF"/>
                </a:solidFill>
              </a:rPr>
              <a:t>pedestal</a:t>
            </a:r>
            <a:r>
              <a:rPr lang="en-GB" b="1" dirty="0" smtClean="0">
                <a:solidFill>
                  <a:srgbClr val="0000FF"/>
                </a:solidFill>
                <a:latin typeface="Arial" panose="020B0604020202020204" pitchFamily="34" charset="0"/>
                <a:cs typeface="Arial" panose="020B0604020202020204" pitchFamily="34" charset="0"/>
              </a:rPr>
              <a:t>↓</a:t>
            </a:r>
            <a:endParaRPr lang="en-GB" b="1" dirty="0">
              <a:solidFill>
                <a:srgbClr val="0000FF"/>
              </a:solidFill>
            </a:endParaRPr>
          </a:p>
        </p:txBody>
      </p:sp>
      <p:sp>
        <p:nvSpPr>
          <p:cNvPr id="23" name="직사각형 22"/>
          <p:cNvSpPr/>
          <p:nvPr/>
        </p:nvSpPr>
        <p:spPr>
          <a:xfrm>
            <a:off x="10361890" y="3967866"/>
            <a:ext cx="750471" cy="2176463"/>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ko-KR" altLang="en-US">
              <a:solidFill>
                <a:srgbClr val="FFFFFF"/>
              </a:solidFill>
              <a:latin typeface="Arial"/>
            </a:endParaRPr>
          </a:p>
        </p:txBody>
      </p:sp>
    </p:spTree>
    <p:extLst>
      <p:ext uri="{BB962C8B-B14F-4D97-AF65-F5344CB8AC3E}">
        <p14:creationId xmlns:p14="http://schemas.microsoft.com/office/powerpoint/2010/main" val="6095135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바닥글 개체 틀 20">
            <a:extLst>
              <a:ext uri="{FF2B5EF4-FFF2-40B4-BE49-F238E27FC236}">
                <a16:creationId xmlns="" xmlns:a16="http://schemas.microsoft.com/office/drawing/2014/main" id="{115B976C-C6E2-4861-BE85-C12C0387F34A}"/>
              </a:ext>
            </a:extLst>
          </p:cNvPr>
          <p:cNvSpPr>
            <a:spLocks noGrp="1"/>
          </p:cNvSpPr>
          <p:nvPr>
            <p:ph type="ftr" sz="quarter" idx="10"/>
          </p:nvPr>
        </p:nvSpPr>
        <p:spPr/>
        <p:txBody>
          <a:bodyPr/>
          <a:lstStyle/>
          <a:p>
            <a:pPr>
              <a:defRPr/>
            </a:pPr>
            <a:r>
              <a:rPr lang="en-US" altLang="ko-KR" dirty="0">
                <a:solidFill>
                  <a:prstClr val="black">
                    <a:lumMod val="65000"/>
                    <a:lumOff val="35000"/>
                  </a:prstClr>
                </a:solidFill>
              </a:rPr>
              <a:t>Page</a:t>
            </a:r>
            <a:endParaRPr lang="ko-KR" altLang="en-US" dirty="0">
              <a:solidFill>
                <a:prstClr val="black">
                  <a:lumMod val="65000"/>
                  <a:lumOff val="35000"/>
                </a:prstClr>
              </a:solidFill>
            </a:endParaRPr>
          </a:p>
        </p:txBody>
      </p:sp>
      <p:sp>
        <p:nvSpPr>
          <p:cNvPr id="22" name="슬라이드 번호 개체 틀 21">
            <a:extLst>
              <a:ext uri="{FF2B5EF4-FFF2-40B4-BE49-F238E27FC236}">
                <a16:creationId xmlns="" xmlns:a16="http://schemas.microsoft.com/office/drawing/2014/main" id="{F019CEDB-1437-4FF7-8686-7A7AF4A7FC98}"/>
              </a:ext>
            </a:extLst>
          </p:cNvPr>
          <p:cNvSpPr>
            <a:spLocks noGrp="1"/>
          </p:cNvSpPr>
          <p:nvPr>
            <p:ph type="sldNum" sz="quarter" idx="11"/>
          </p:nvPr>
        </p:nvSpPr>
        <p:spPr>
          <a:xfrm>
            <a:off x="10831513" y="6378575"/>
            <a:ext cx="503237" cy="365125"/>
          </a:xfrm>
        </p:spPr>
        <p:txBody>
          <a:bodyPr/>
          <a:lstStyle/>
          <a:p>
            <a:pPr>
              <a:defRPr/>
            </a:pPr>
            <a:fld id="{ECD8DD9D-D799-45B6-9582-BC457B6CE3F5}" type="slidenum">
              <a:rPr lang="ko-KR" altLang="en-US">
                <a:solidFill>
                  <a:prstClr val="black">
                    <a:lumMod val="65000"/>
                    <a:lumOff val="35000"/>
                  </a:prstClr>
                </a:solidFill>
              </a:rPr>
              <a:pPr>
                <a:defRPr/>
              </a:pPr>
              <a:t>29</a:t>
            </a:fld>
            <a:endParaRPr lang="ko-KR" altLang="en-US" dirty="0">
              <a:solidFill>
                <a:prstClr val="black">
                  <a:lumMod val="65000"/>
                  <a:lumOff val="35000"/>
                </a:prstClr>
              </a:solidFill>
            </a:endParaRPr>
          </a:p>
        </p:txBody>
      </p:sp>
      <p:pic>
        <p:nvPicPr>
          <p:cNvPr id="13316" name="그림 16">
            <a:extLst>
              <a:ext uri="{FF2B5EF4-FFF2-40B4-BE49-F238E27FC236}">
                <a16:creationId xmlns="" xmlns:a16="http://schemas.microsoft.com/office/drawing/2014/main" id="{790044DB-C572-4C32-B407-2D8437ACEE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19894" t="13615" r="18062" b="23042"/>
          <a:stretch>
            <a:fillRect/>
          </a:stretch>
        </p:blipFill>
        <p:spPr bwMode="auto">
          <a:xfrm>
            <a:off x="11334750" y="6281738"/>
            <a:ext cx="735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그림 3">
            <a:extLst>
              <a:ext uri="{FF2B5EF4-FFF2-40B4-BE49-F238E27FC236}">
                <a16:creationId xmlns="" xmlns:a16="http://schemas.microsoft.com/office/drawing/2014/main" id="{9EE5C32F-7B5C-49A9-9695-165452318B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개체 3"/>
          <p:cNvGraphicFramePr>
            <a:graphicFrameLocks noChangeAspect="1"/>
          </p:cNvGraphicFramePr>
          <p:nvPr>
            <p:extLst/>
          </p:nvPr>
        </p:nvGraphicFramePr>
        <p:xfrm>
          <a:off x="-96838" y="1038225"/>
          <a:ext cx="3670301" cy="2568575"/>
        </p:xfrm>
        <a:graphic>
          <a:graphicData uri="http://schemas.openxmlformats.org/presentationml/2006/ole">
            <mc:AlternateContent xmlns:mc="http://schemas.openxmlformats.org/markup-compatibility/2006">
              <mc:Choice xmlns:v="urn:schemas-microsoft-com:vml" Requires="v">
                <p:oleObj spid="_x0000_s154770" name="Graph" r:id="rId6" imgW="4156560" imgH="2904120" progId="Origin50.Graph">
                  <p:embed/>
                </p:oleObj>
              </mc:Choice>
              <mc:Fallback>
                <p:oleObj name="Graph" r:id="rId6" imgW="4156560" imgH="2904120" progId="Origin50.Graph">
                  <p:embed/>
                  <p:pic>
                    <p:nvPicPr>
                      <p:cNvPr id="0" name=""/>
                      <p:cNvPicPr>
                        <a:picLocks noChangeAspect="1" noChangeArrowheads="1"/>
                      </p:cNvPicPr>
                      <p:nvPr/>
                    </p:nvPicPr>
                    <p:blipFill>
                      <a:blip r:embed="rId7"/>
                      <a:srcRect/>
                      <a:stretch>
                        <a:fillRect/>
                      </a:stretch>
                    </p:blipFill>
                    <p:spPr bwMode="auto">
                      <a:xfrm>
                        <a:off x="-96838" y="1038225"/>
                        <a:ext cx="3670301" cy="2568575"/>
                      </a:xfrm>
                      <a:prstGeom prst="rect">
                        <a:avLst/>
                      </a:prstGeom>
                      <a:noFill/>
                    </p:spPr>
                  </p:pic>
                </p:oleObj>
              </mc:Fallback>
            </mc:AlternateContent>
          </a:graphicData>
        </a:graphic>
      </p:graphicFrame>
      <p:graphicFrame>
        <p:nvGraphicFramePr>
          <p:cNvPr id="6" name="개체 5"/>
          <p:cNvGraphicFramePr>
            <a:graphicFrameLocks noChangeAspect="1"/>
          </p:cNvGraphicFramePr>
          <p:nvPr>
            <p:extLst/>
          </p:nvPr>
        </p:nvGraphicFramePr>
        <p:xfrm>
          <a:off x="2784475" y="1036638"/>
          <a:ext cx="3670300" cy="2568575"/>
        </p:xfrm>
        <a:graphic>
          <a:graphicData uri="http://schemas.openxmlformats.org/presentationml/2006/ole">
            <mc:AlternateContent xmlns:mc="http://schemas.openxmlformats.org/markup-compatibility/2006">
              <mc:Choice xmlns:v="urn:schemas-microsoft-com:vml" Requires="v">
                <p:oleObj spid="_x0000_s154771" name="Graph" r:id="rId8" imgW="4156560" imgH="2904120" progId="Origin50.Graph">
                  <p:embed/>
                </p:oleObj>
              </mc:Choice>
              <mc:Fallback>
                <p:oleObj name="Graph" r:id="rId8" imgW="4156560" imgH="2904120" progId="Origin50.Graph">
                  <p:embed/>
                  <p:pic>
                    <p:nvPicPr>
                      <p:cNvPr id="0" name=""/>
                      <p:cNvPicPr>
                        <a:picLocks noChangeAspect="1" noChangeArrowheads="1"/>
                      </p:cNvPicPr>
                      <p:nvPr/>
                    </p:nvPicPr>
                    <p:blipFill>
                      <a:blip r:embed="rId9"/>
                      <a:srcRect/>
                      <a:stretch>
                        <a:fillRect/>
                      </a:stretch>
                    </p:blipFill>
                    <p:spPr bwMode="auto">
                      <a:xfrm>
                        <a:off x="2784475" y="1036638"/>
                        <a:ext cx="3670300" cy="2568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개체 9"/>
          <p:cNvGraphicFramePr>
            <a:graphicFrameLocks noChangeAspect="1"/>
          </p:cNvGraphicFramePr>
          <p:nvPr>
            <p:extLst/>
          </p:nvPr>
        </p:nvGraphicFramePr>
        <p:xfrm>
          <a:off x="5735638" y="1071563"/>
          <a:ext cx="3670300" cy="2568575"/>
        </p:xfrm>
        <a:graphic>
          <a:graphicData uri="http://schemas.openxmlformats.org/presentationml/2006/ole">
            <mc:AlternateContent xmlns:mc="http://schemas.openxmlformats.org/markup-compatibility/2006">
              <mc:Choice xmlns:v="urn:schemas-microsoft-com:vml" Requires="v">
                <p:oleObj spid="_x0000_s154772" name="Graph" r:id="rId10" imgW="4156560" imgH="2904120" progId="Origin50.Graph">
                  <p:embed/>
                </p:oleObj>
              </mc:Choice>
              <mc:Fallback>
                <p:oleObj name="Graph" r:id="rId10" imgW="4156560" imgH="2904120" progId="Origin50.Graph">
                  <p:embed/>
                  <p:pic>
                    <p:nvPicPr>
                      <p:cNvPr id="0" name=""/>
                      <p:cNvPicPr>
                        <a:picLocks noChangeAspect="1" noChangeArrowheads="1"/>
                      </p:cNvPicPr>
                      <p:nvPr/>
                    </p:nvPicPr>
                    <p:blipFill>
                      <a:blip r:embed="rId11"/>
                      <a:srcRect/>
                      <a:stretch>
                        <a:fillRect/>
                      </a:stretch>
                    </p:blipFill>
                    <p:spPr bwMode="auto">
                      <a:xfrm>
                        <a:off x="5735638" y="1071563"/>
                        <a:ext cx="3670300" cy="2568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개체 11"/>
          <p:cNvGraphicFramePr>
            <a:graphicFrameLocks noChangeAspect="1"/>
          </p:cNvGraphicFramePr>
          <p:nvPr>
            <p:extLst/>
          </p:nvPr>
        </p:nvGraphicFramePr>
        <p:xfrm>
          <a:off x="8758238" y="1030288"/>
          <a:ext cx="3675062" cy="2566987"/>
        </p:xfrm>
        <a:graphic>
          <a:graphicData uri="http://schemas.openxmlformats.org/presentationml/2006/ole">
            <mc:AlternateContent xmlns:mc="http://schemas.openxmlformats.org/markup-compatibility/2006">
              <mc:Choice xmlns:v="urn:schemas-microsoft-com:vml" Requires="v">
                <p:oleObj spid="_x0000_s154773" name="Graph" r:id="rId12" imgW="4156560" imgH="2904120" progId="Origin50.Graph">
                  <p:embed/>
                </p:oleObj>
              </mc:Choice>
              <mc:Fallback>
                <p:oleObj name="Graph" r:id="rId12" imgW="4156560" imgH="2904120" progId="Origin50.Graph">
                  <p:embed/>
                  <p:pic>
                    <p:nvPicPr>
                      <p:cNvPr id="0" name=""/>
                      <p:cNvPicPr>
                        <a:picLocks noChangeAspect="1" noChangeArrowheads="1"/>
                      </p:cNvPicPr>
                      <p:nvPr/>
                    </p:nvPicPr>
                    <p:blipFill>
                      <a:blip r:embed="rId13"/>
                      <a:srcRect/>
                      <a:stretch>
                        <a:fillRect/>
                      </a:stretch>
                    </p:blipFill>
                    <p:spPr bwMode="auto">
                      <a:xfrm>
                        <a:off x="8758238" y="1030288"/>
                        <a:ext cx="3675062" cy="2566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Box 15">
            <a:extLst>
              <a:ext uri="{FF2B5EF4-FFF2-40B4-BE49-F238E27FC236}">
                <a16:creationId xmlns="" xmlns:a16="http://schemas.microsoft.com/office/drawing/2014/main" id="{CDB73DB1-48E4-41F5-A98F-00E79605A435}"/>
              </a:ext>
            </a:extLst>
          </p:cNvPr>
          <p:cNvSpPr txBox="1"/>
          <p:nvPr/>
        </p:nvSpPr>
        <p:spPr>
          <a:xfrm>
            <a:off x="479425" y="115888"/>
            <a:ext cx="4200189" cy="646331"/>
          </a:xfrm>
          <a:prstGeom prst="rect">
            <a:avLst/>
          </a:prstGeom>
          <a:noFill/>
        </p:spPr>
        <p:txBody>
          <a:bodyPr wrap="none">
            <a:spAutoFit/>
          </a:bodyPr>
          <a:lstStyle/>
          <a:p>
            <a:pPr>
              <a:defRPr/>
            </a:pPr>
            <a:r>
              <a:rPr lang="en-US" altLang="ko-KR" sz="3600" b="1" dirty="0" smtClean="0">
                <a:solidFill>
                  <a:srgbClr val="FF8D3E"/>
                </a:solidFill>
                <a:effectLst>
                  <a:outerShdw blurRad="38100" dist="38100" dir="2700000" algn="tl">
                    <a:srgbClr val="000000">
                      <a:alpha val="43137"/>
                    </a:srgbClr>
                  </a:outerShdw>
                </a:effectLst>
                <a:latin typeface="Verdana" panose="020B0604030504040204" pitchFamily="34" charset="0"/>
              </a:rPr>
              <a:t>Profile Analysis</a:t>
            </a:r>
            <a:endParaRPr lang="ko-KR" altLang="en-US" sz="3600" b="1" dirty="0">
              <a:solidFill>
                <a:srgbClr val="FF8D3E"/>
              </a:solidFill>
              <a:effectLst>
                <a:outerShdw blurRad="38100" dist="38100" dir="2700000" algn="tl">
                  <a:srgbClr val="000000">
                    <a:alpha val="43137"/>
                  </a:srgbClr>
                </a:outerShdw>
              </a:effectLst>
              <a:latin typeface="Verdana" panose="020B0604030504040204" pitchFamily="34" charset="0"/>
            </a:endParaRPr>
          </a:p>
        </p:txBody>
      </p:sp>
      <p:pic>
        <p:nvPicPr>
          <p:cNvPr id="13" name="그림 12"/>
          <p:cNvPicPr>
            <a:picLocks noChangeAspect="1"/>
          </p:cNvPicPr>
          <p:nvPr/>
        </p:nvPicPr>
        <p:blipFill>
          <a:blip r:embed="rId14"/>
          <a:stretch>
            <a:fillRect/>
          </a:stretch>
        </p:blipFill>
        <p:spPr>
          <a:xfrm>
            <a:off x="8760296" y="3831520"/>
            <a:ext cx="3456384" cy="3046860"/>
          </a:xfrm>
          <a:prstGeom prst="rect">
            <a:avLst/>
          </a:prstGeom>
        </p:spPr>
      </p:pic>
      <p:graphicFrame>
        <p:nvGraphicFramePr>
          <p:cNvPr id="14" name="개체 13"/>
          <p:cNvGraphicFramePr>
            <a:graphicFrameLocks noChangeAspect="1"/>
          </p:cNvGraphicFramePr>
          <p:nvPr>
            <p:extLst>
              <p:ext uri="{D42A27DB-BD31-4B8C-83A1-F6EECF244321}">
                <p14:modId xmlns:p14="http://schemas.microsoft.com/office/powerpoint/2010/main" val="79773326"/>
              </p:ext>
            </p:extLst>
          </p:nvPr>
        </p:nvGraphicFramePr>
        <p:xfrm>
          <a:off x="-96688" y="3716338"/>
          <a:ext cx="3670300" cy="2560637"/>
        </p:xfrm>
        <a:graphic>
          <a:graphicData uri="http://schemas.openxmlformats.org/presentationml/2006/ole">
            <mc:AlternateContent xmlns:mc="http://schemas.openxmlformats.org/markup-compatibility/2006">
              <mc:Choice xmlns:v="urn:schemas-microsoft-com:vml" Requires="v">
                <p:oleObj spid="_x0000_s154774" name="Graph" r:id="rId15" imgW="4156560" imgH="2904120" progId="Origin50.Graph">
                  <p:embed/>
                </p:oleObj>
              </mc:Choice>
              <mc:Fallback>
                <p:oleObj name="Graph" r:id="rId15" imgW="4156560" imgH="2904120" progId="Origin50.Graph">
                  <p:embed/>
                  <p:pic>
                    <p:nvPicPr>
                      <p:cNvPr id="0" name=""/>
                      <p:cNvPicPr>
                        <a:picLocks noChangeAspect="1" noChangeArrowheads="1"/>
                      </p:cNvPicPr>
                      <p:nvPr/>
                    </p:nvPicPr>
                    <p:blipFill>
                      <a:blip r:embed="rId16"/>
                      <a:srcRect/>
                      <a:stretch>
                        <a:fillRect/>
                      </a:stretch>
                    </p:blipFill>
                    <p:spPr bwMode="auto">
                      <a:xfrm>
                        <a:off x="-96688" y="3716338"/>
                        <a:ext cx="3670300" cy="2560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개체 14"/>
          <p:cNvGraphicFramePr>
            <a:graphicFrameLocks noChangeAspect="1"/>
          </p:cNvGraphicFramePr>
          <p:nvPr>
            <p:extLst>
              <p:ext uri="{D42A27DB-BD31-4B8C-83A1-F6EECF244321}">
                <p14:modId xmlns:p14="http://schemas.microsoft.com/office/powerpoint/2010/main" val="912738747"/>
              </p:ext>
            </p:extLst>
          </p:nvPr>
        </p:nvGraphicFramePr>
        <p:xfrm>
          <a:off x="2854474" y="3653609"/>
          <a:ext cx="3670300" cy="2611438"/>
        </p:xfrm>
        <a:graphic>
          <a:graphicData uri="http://schemas.openxmlformats.org/presentationml/2006/ole">
            <mc:AlternateContent xmlns:mc="http://schemas.openxmlformats.org/markup-compatibility/2006">
              <mc:Choice xmlns:v="urn:schemas-microsoft-com:vml" Requires="v">
                <p:oleObj spid="_x0000_s154775" name="Graph" r:id="rId17" imgW="4156560" imgH="2904120" progId="Origin50.Graph">
                  <p:embed/>
                </p:oleObj>
              </mc:Choice>
              <mc:Fallback>
                <p:oleObj name="Graph" r:id="rId17" imgW="4156560" imgH="2904120" progId="Origin50.Graph">
                  <p:embed/>
                  <p:pic>
                    <p:nvPicPr>
                      <p:cNvPr id="0" name=""/>
                      <p:cNvPicPr>
                        <a:picLocks noChangeAspect="1" noChangeArrowheads="1"/>
                      </p:cNvPicPr>
                      <p:nvPr/>
                    </p:nvPicPr>
                    <p:blipFill>
                      <a:blip r:embed="rId18"/>
                      <a:srcRect/>
                      <a:stretch>
                        <a:fillRect/>
                      </a:stretch>
                    </p:blipFill>
                    <p:spPr bwMode="auto">
                      <a:xfrm>
                        <a:off x="2854474" y="3653609"/>
                        <a:ext cx="3670300" cy="2611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16"/>
          <p:cNvSpPr txBox="1"/>
          <p:nvPr/>
        </p:nvSpPr>
        <p:spPr>
          <a:xfrm>
            <a:off x="922420" y="1484784"/>
            <a:ext cx="710323" cy="369332"/>
          </a:xfrm>
          <a:prstGeom prst="rect">
            <a:avLst/>
          </a:prstGeom>
          <a:noFill/>
        </p:spPr>
        <p:txBody>
          <a:bodyPr wrap="none" rtlCol="0">
            <a:spAutoFit/>
          </a:bodyPr>
          <a:lstStyle/>
          <a:p>
            <a:r>
              <a:rPr lang="en-GB" b="1" dirty="0" smtClean="0">
                <a:solidFill>
                  <a:srgbClr val="FF0000"/>
                </a:solidFill>
              </a:rPr>
              <a:t>core</a:t>
            </a:r>
            <a:r>
              <a:rPr lang="en-GB" b="1" dirty="0" smtClean="0">
                <a:solidFill>
                  <a:srgbClr val="FF0000"/>
                </a:solidFill>
                <a:latin typeface="Arial" panose="020B0604020202020204" pitchFamily="34" charset="0"/>
                <a:cs typeface="Arial" panose="020B0604020202020204" pitchFamily="34" charset="0"/>
              </a:rPr>
              <a:t>↑</a:t>
            </a:r>
            <a:endParaRPr lang="en-GB" b="1" dirty="0">
              <a:solidFill>
                <a:srgbClr val="FF0000"/>
              </a:solidFill>
            </a:endParaRPr>
          </a:p>
        </p:txBody>
      </p:sp>
      <p:sp>
        <p:nvSpPr>
          <p:cNvPr id="19" name="TextBox 18"/>
          <p:cNvSpPr txBox="1"/>
          <p:nvPr/>
        </p:nvSpPr>
        <p:spPr>
          <a:xfrm>
            <a:off x="2029817" y="1986518"/>
            <a:ext cx="1114408" cy="369332"/>
          </a:xfrm>
          <a:prstGeom prst="rect">
            <a:avLst/>
          </a:prstGeom>
          <a:noFill/>
        </p:spPr>
        <p:txBody>
          <a:bodyPr wrap="none" rtlCol="0">
            <a:spAutoFit/>
          </a:bodyPr>
          <a:lstStyle/>
          <a:p>
            <a:r>
              <a:rPr lang="en-GB" b="1" dirty="0" smtClean="0">
                <a:solidFill>
                  <a:srgbClr val="FF0000"/>
                </a:solidFill>
              </a:rPr>
              <a:t>pedestal</a:t>
            </a:r>
            <a:r>
              <a:rPr lang="en-GB" b="1" dirty="0" smtClean="0">
                <a:solidFill>
                  <a:srgbClr val="FF0000"/>
                </a:solidFill>
                <a:latin typeface="Arial" panose="020B0604020202020204" pitchFamily="34" charset="0"/>
                <a:cs typeface="Arial" panose="020B0604020202020204" pitchFamily="34" charset="0"/>
              </a:rPr>
              <a:t>↑</a:t>
            </a:r>
            <a:endParaRPr lang="en-GB" b="1" dirty="0">
              <a:solidFill>
                <a:srgbClr val="FF0000"/>
              </a:solidFill>
            </a:endParaRPr>
          </a:p>
        </p:txBody>
      </p:sp>
      <p:sp>
        <p:nvSpPr>
          <p:cNvPr id="20" name="TextBox 19"/>
          <p:cNvSpPr txBox="1"/>
          <p:nvPr/>
        </p:nvSpPr>
        <p:spPr>
          <a:xfrm>
            <a:off x="4765568" y="2247826"/>
            <a:ext cx="1114408" cy="369332"/>
          </a:xfrm>
          <a:prstGeom prst="rect">
            <a:avLst/>
          </a:prstGeom>
          <a:noFill/>
        </p:spPr>
        <p:txBody>
          <a:bodyPr wrap="none" rtlCol="0">
            <a:spAutoFit/>
          </a:bodyPr>
          <a:lstStyle/>
          <a:p>
            <a:r>
              <a:rPr lang="en-GB" b="1" dirty="0" smtClean="0">
                <a:solidFill>
                  <a:srgbClr val="FF0000"/>
                </a:solidFill>
              </a:rPr>
              <a:t>pedestal</a:t>
            </a:r>
            <a:r>
              <a:rPr lang="en-GB" b="1" dirty="0" smtClean="0">
                <a:solidFill>
                  <a:srgbClr val="FF0000"/>
                </a:solidFill>
                <a:latin typeface="Arial" panose="020B0604020202020204" pitchFamily="34" charset="0"/>
                <a:cs typeface="Arial" panose="020B0604020202020204" pitchFamily="34" charset="0"/>
              </a:rPr>
              <a:t>↑</a:t>
            </a:r>
            <a:endParaRPr lang="en-GB" b="1" dirty="0">
              <a:solidFill>
                <a:srgbClr val="FF0000"/>
              </a:solidFill>
            </a:endParaRPr>
          </a:p>
        </p:txBody>
      </p:sp>
      <p:sp>
        <p:nvSpPr>
          <p:cNvPr id="23" name="TextBox 22"/>
          <p:cNvSpPr txBox="1"/>
          <p:nvPr/>
        </p:nvSpPr>
        <p:spPr>
          <a:xfrm>
            <a:off x="3831474" y="1484784"/>
            <a:ext cx="710323" cy="369332"/>
          </a:xfrm>
          <a:prstGeom prst="rect">
            <a:avLst/>
          </a:prstGeom>
          <a:noFill/>
        </p:spPr>
        <p:txBody>
          <a:bodyPr wrap="none" rtlCol="0">
            <a:spAutoFit/>
          </a:bodyPr>
          <a:lstStyle/>
          <a:p>
            <a:r>
              <a:rPr lang="en-GB" b="1" dirty="0" smtClean="0">
                <a:solidFill>
                  <a:srgbClr val="FF0000"/>
                </a:solidFill>
              </a:rPr>
              <a:t>core</a:t>
            </a:r>
            <a:r>
              <a:rPr lang="en-GB" b="1" dirty="0" smtClean="0">
                <a:solidFill>
                  <a:srgbClr val="FF0000"/>
                </a:solidFill>
                <a:latin typeface="Arial" panose="020B0604020202020204" pitchFamily="34" charset="0"/>
                <a:cs typeface="Arial" panose="020B0604020202020204" pitchFamily="34" charset="0"/>
              </a:rPr>
              <a:t>↑</a:t>
            </a:r>
            <a:endParaRPr lang="en-GB" b="1" dirty="0">
              <a:solidFill>
                <a:srgbClr val="FF0000"/>
              </a:solidFill>
            </a:endParaRPr>
          </a:p>
        </p:txBody>
      </p:sp>
      <p:sp>
        <p:nvSpPr>
          <p:cNvPr id="24" name="TextBox 23"/>
          <p:cNvSpPr txBox="1"/>
          <p:nvPr/>
        </p:nvSpPr>
        <p:spPr>
          <a:xfrm>
            <a:off x="9922181" y="1430194"/>
            <a:ext cx="710323" cy="369332"/>
          </a:xfrm>
          <a:prstGeom prst="rect">
            <a:avLst/>
          </a:prstGeom>
          <a:noFill/>
        </p:spPr>
        <p:txBody>
          <a:bodyPr wrap="none" rtlCol="0">
            <a:spAutoFit/>
          </a:bodyPr>
          <a:lstStyle/>
          <a:p>
            <a:r>
              <a:rPr lang="en-GB" b="1" dirty="0" smtClean="0">
                <a:solidFill>
                  <a:srgbClr val="FF0000"/>
                </a:solidFill>
              </a:rPr>
              <a:t>core</a:t>
            </a:r>
            <a:r>
              <a:rPr lang="en-GB" b="1" dirty="0" smtClean="0">
                <a:solidFill>
                  <a:srgbClr val="FF0000"/>
                </a:solidFill>
                <a:latin typeface="Arial" panose="020B0604020202020204" pitchFamily="34" charset="0"/>
                <a:cs typeface="Arial" panose="020B0604020202020204" pitchFamily="34" charset="0"/>
              </a:rPr>
              <a:t>↑</a:t>
            </a:r>
            <a:endParaRPr lang="en-GB" b="1" dirty="0">
              <a:solidFill>
                <a:srgbClr val="FF0000"/>
              </a:solidFill>
            </a:endParaRPr>
          </a:p>
        </p:txBody>
      </p:sp>
      <p:sp>
        <p:nvSpPr>
          <p:cNvPr id="25" name="TextBox 24"/>
          <p:cNvSpPr txBox="1"/>
          <p:nvPr/>
        </p:nvSpPr>
        <p:spPr>
          <a:xfrm>
            <a:off x="7680176" y="2708920"/>
            <a:ext cx="1114408" cy="369332"/>
          </a:xfrm>
          <a:prstGeom prst="rect">
            <a:avLst/>
          </a:prstGeom>
          <a:noFill/>
        </p:spPr>
        <p:txBody>
          <a:bodyPr wrap="none" rtlCol="0">
            <a:spAutoFit/>
          </a:bodyPr>
          <a:lstStyle/>
          <a:p>
            <a:r>
              <a:rPr lang="en-GB" b="1" dirty="0" smtClean="0">
                <a:solidFill>
                  <a:srgbClr val="0000FF"/>
                </a:solidFill>
              </a:rPr>
              <a:t>pedestal</a:t>
            </a:r>
            <a:r>
              <a:rPr lang="en-GB" b="1" dirty="0" smtClean="0">
                <a:solidFill>
                  <a:srgbClr val="0000FF"/>
                </a:solidFill>
                <a:latin typeface="Arial" panose="020B0604020202020204" pitchFamily="34" charset="0"/>
                <a:cs typeface="Arial" panose="020B0604020202020204" pitchFamily="34" charset="0"/>
              </a:rPr>
              <a:t>↓</a:t>
            </a:r>
            <a:endParaRPr lang="en-GB" b="1" dirty="0">
              <a:solidFill>
                <a:srgbClr val="0000FF"/>
              </a:solidFill>
            </a:endParaRPr>
          </a:p>
        </p:txBody>
      </p:sp>
      <p:sp>
        <p:nvSpPr>
          <p:cNvPr id="26" name="TextBox 25"/>
          <p:cNvSpPr txBox="1"/>
          <p:nvPr/>
        </p:nvSpPr>
        <p:spPr>
          <a:xfrm>
            <a:off x="6369406" y="2016703"/>
            <a:ext cx="713144" cy="369332"/>
          </a:xfrm>
          <a:prstGeom prst="rect">
            <a:avLst/>
          </a:prstGeom>
          <a:noFill/>
        </p:spPr>
        <p:txBody>
          <a:bodyPr wrap="none" rtlCol="0">
            <a:spAutoFit/>
          </a:bodyPr>
          <a:lstStyle/>
          <a:p>
            <a:r>
              <a:rPr lang="en-GB" b="1" dirty="0" smtClean="0">
                <a:solidFill>
                  <a:srgbClr val="0000FF"/>
                </a:solidFill>
              </a:rPr>
              <a:t>core</a:t>
            </a:r>
            <a:r>
              <a:rPr lang="en-GB" b="1" dirty="0" smtClean="0">
                <a:solidFill>
                  <a:srgbClr val="0000FF"/>
                </a:solidFill>
                <a:latin typeface="Arial" panose="020B0604020202020204" pitchFamily="34" charset="0"/>
                <a:cs typeface="Arial" panose="020B0604020202020204" pitchFamily="34" charset="0"/>
              </a:rPr>
              <a:t>↓</a:t>
            </a:r>
            <a:endParaRPr lang="en-GB" b="1" dirty="0">
              <a:solidFill>
                <a:srgbClr val="0000FF"/>
              </a:solidFill>
            </a:endParaRPr>
          </a:p>
        </p:txBody>
      </p:sp>
      <p:sp>
        <p:nvSpPr>
          <p:cNvPr id="27" name="TextBox 26"/>
          <p:cNvSpPr txBox="1"/>
          <p:nvPr/>
        </p:nvSpPr>
        <p:spPr>
          <a:xfrm>
            <a:off x="1487488" y="4370427"/>
            <a:ext cx="1006494" cy="369332"/>
          </a:xfrm>
          <a:prstGeom prst="rect">
            <a:avLst/>
          </a:prstGeom>
          <a:noFill/>
        </p:spPr>
        <p:txBody>
          <a:bodyPr wrap="none" rtlCol="0">
            <a:spAutoFit/>
          </a:bodyPr>
          <a:lstStyle/>
          <a:p>
            <a:r>
              <a:rPr lang="en-GB" b="1" dirty="0">
                <a:solidFill>
                  <a:srgbClr val="FF0000"/>
                </a:solidFill>
              </a:rPr>
              <a:t>o</a:t>
            </a:r>
            <a:r>
              <a:rPr lang="en-GB" b="1" dirty="0" smtClean="0">
                <a:solidFill>
                  <a:srgbClr val="FF0000"/>
                </a:solidFill>
              </a:rPr>
              <a:t>ff-axis</a:t>
            </a:r>
            <a:r>
              <a:rPr lang="en-GB" b="1" dirty="0" smtClean="0">
                <a:solidFill>
                  <a:srgbClr val="FF0000"/>
                </a:solidFill>
                <a:latin typeface="Arial" panose="020B0604020202020204" pitchFamily="34" charset="0"/>
                <a:cs typeface="Arial" panose="020B0604020202020204" pitchFamily="34" charset="0"/>
              </a:rPr>
              <a:t>↑</a:t>
            </a:r>
            <a:endParaRPr lang="en-GB" b="1" dirty="0">
              <a:solidFill>
                <a:srgbClr val="FF0000"/>
              </a:solidFill>
            </a:endParaRPr>
          </a:p>
        </p:txBody>
      </p:sp>
      <p:sp>
        <p:nvSpPr>
          <p:cNvPr id="28" name="TextBox 27"/>
          <p:cNvSpPr txBox="1"/>
          <p:nvPr/>
        </p:nvSpPr>
        <p:spPr>
          <a:xfrm>
            <a:off x="4038550" y="4473705"/>
            <a:ext cx="1006494" cy="369332"/>
          </a:xfrm>
          <a:prstGeom prst="rect">
            <a:avLst/>
          </a:prstGeom>
          <a:noFill/>
        </p:spPr>
        <p:txBody>
          <a:bodyPr wrap="none" rtlCol="0">
            <a:spAutoFit/>
          </a:bodyPr>
          <a:lstStyle/>
          <a:p>
            <a:r>
              <a:rPr lang="en-GB" b="1" dirty="0" smtClean="0">
                <a:solidFill>
                  <a:srgbClr val="0000FF"/>
                </a:solidFill>
              </a:rPr>
              <a:t>off-axis</a:t>
            </a:r>
            <a:r>
              <a:rPr lang="en-GB" b="1" dirty="0" smtClean="0">
                <a:solidFill>
                  <a:srgbClr val="0000FF"/>
                </a:solidFill>
                <a:latin typeface="Arial" panose="020B0604020202020204" pitchFamily="34" charset="0"/>
                <a:cs typeface="Arial" panose="020B0604020202020204" pitchFamily="34" charset="0"/>
              </a:rPr>
              <a:t>↓</a:t>
            </a:r>
            <a:endParaRPr lang="en-GB" b="1" dirty="0">
              <a:solidFill>
                <a:srgbClr val="0000FF"/>
              </a:solidFill>
            </a:endParaRPr>
          </a:p>
        </p:txBody>
      </p:sp>
      <p:sp>
        <p:nvSpPr>
          <p:cNvPr id="29" name="직사각형 28"/>
          <p:cNvSpPr/>
          <p:nvPr/>
        </p:nvSpPr>
        <p:spPr>
          <a:xfrm>
            <a:off x="11106169" y="3967866"/>
            <a:ext cx="750471" cy="2176463"/>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ko-KR" altLang="en-US">
              <a:solidFill>
                <a:srgbClr val="FFFFFF"/>
              </a:solidFill>
              <a:latin typeface="Arial"/>
            </a:endParaRPr>
          </a:p>
        </p:txBody>
      </p:sp>
      <p:sp>
        <p:nvSpPr>
          <p:cNvPr id="30" name="TextBox 29"/>
          <p:cNvSpPr txBox="1"/>
          <p:nvPr/>
        </p:nvSpPr>
        <p:spPr>
          <a:xfrm>
            <a:off x="597527" y="4555093"/>
            <a:ext cx="982448" cy="369332"/>
          </a:xfrm>
          <a:prstGeom prst="rect">
            <a:avLst/>
          </a:prstGeom>
          <a:noFill/>
        </p:spPr>
        <p:txBody>
          <a:bodyPr wrap="none" rtlCol="0">
            <a:spAutoFit/>
          </a:bodyPr>
          <a:lstStyle/>
          <a:p>
            <a:r>
              <a:rPr lang="en-GB" b="1" dirty="0" smtClean="0">
                <a:solidFill>
                  <a:srgbClr val="0000FF"/>
                </a:solidFill>
              </a:rPr>
              <a:t>on-axis</a:t>
            </a:r>
            <a:r>
              <a:rPr lang="en-GB" b="1" dirty="0" smtClean="0">
                <a:solidFill>
                  <a:srgbClr val="0000FF"/>
                </a:solidFill>
                <a:latin typeface="Arial" panose="020B0604020202020204" pitchFamily="34" charset="0"/>
                <a:cs typeface="Arial" panose="020B0604020202020204" pitchFamily="34" charset="0"/>
              </a:rPr>
              <a:t>↓</a:t>
            </a:r>
            <a:endParaRPr lang="en-GB" b="1" dirty="0">
              <a:solidFill>
                <a:srgbClr val="0000FF"/>
              </a:solidFill>
            </a:endParaRPr>
          </a:p>
        </p:txBody>
      </p:sp>
    </p:spTree>
    <p:extLst>
      <p:ext uri="{BB962C8B-B14F-4D97-AF65-F5344CB8AC3E}">
        <p14:creationId xmlns:p14="http://schemas.microsoft.com/office/powerpoint/2010/main" val="4684087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그림 24"/>
          <p:cNvPicPr>
            <a:picLocks noChangeAspect="1"/>
          </p:cNvPicPr>
          <p:nvPr/>
        </p:nvPicPr>
        <p:blipFill>
          <a:blip r:embed="rId3"/>
          <a:stretch>
            <a:fillRect/>
          </a:stretch>
        </p:blipFill>
        <p:spPr>
          <a:xfrm>
            <a:off x="1" y="0"/>
            <a:ext cx="12192000" cy="883997"/>
          </a:xfrm>
          <a:prstGeom prst="rect">
            <a:avLst/>
          </a:prstGeom>
        </p:spPr>
      </p:pic>
      <p:sp>
        <p:nvSpPr>
          <p:cNvPr id="19" name="Text Box 4"/>
          <p:cNvSpPr txBox="1">
            <a:spLocks noChangeArrowheads="1"/>
          </p:cNvSpPr>
          <p:nvPr/>
        </p:nvSpPr>
        <p:spPr bwMode="auto">
          <a:xfrm>
            <a:off x="509403" y="2852936"/>
            <a:ext cx="11203221" cy="920252"/>
          </a:xfrm>
          <a:prstGeom prst="rect">
            <a:avLst/>
          </a:prstGeom>
          <a:noFill/>
          <a:ln w="12700">
            <a:noFill/>
            <a:miter lim="800000"/>
            <a:headEnd type="none" w="sm" len="sm"/>
            <a:tailEnd type="none" w="sm" len="sm"/>
          </a:ln>
        </p:spPr>
        <p:txBody>
          <a:bodyPr wrap="square">
            <a:spAutoFit/>
          </a:bodyPr>
          <a:lstStyle/>
          <a:p>
            <a:pPr algn="ctr" eaLnBrk="0" latinLnBrk="0" hangingPunct="0">
              <a:lnSpc>
                <a:spcPct val="150000"/>
              </a:lnSpc>
            </a:pPr>
            <a:r>
              <a:rPr lang="en-US" altLang="ko-KR" sz="4000" b="1" dirty="0" smtClean="0">
                <a:solidFill>
                  <a:srgbClr val="ED7D31"/>
                </a:solidFill>
                <a:latin typeface="+mj-lt"/>
                <a:ea typeface="맑은 고딕" panose="020B0503020000020004" pitchFamily="50" charset="-127"/>
                <a:cs typeface="Arial" panose="020B0604020202020204" pitchFamily="34" charset="0"/>
              </a:rPr>
              <a:t>Definition of Hybrid </a:t>
            </a:r>
            <a:r>
              <a:rPr lang="en-US" altLang="ko-KR" sz="4000" b="1" dirty="0">
                <a:solidFill>
                  <a:srgbClr val="ED7D31"/>
                </a:solidFill>
                <a:latin typeface="+mj-lt"/>
                <a:ea typeface="맑은 고딕" panose="020B0503020000020004" pitchFamily="50" charset="-127"/>
                <a:cs typeface="Arial" panose="020B0604020202020204" pitchFamily="34" charset="0"/>
              </a:rPr>
              <a:t>Scenarios</a:t>
            </a:r>
          </a:p>
        </p:txBody>
      </p:sp>
      <p:pic>
        <p:nvPicPr>
          <p:cNvPr id="17" name="그림 16"/>
          <p:cNvPicPr>
            <a:picLocks noChangeAspect="1"/>
          </p:cNvPicPr>
          <p:nvPr/>
        </p:nvPicPr>
        <p:blipFill rotWithShape="1">
          <a:blip r:embed="rId4"/>
          <a:srcRect l="19894" t="13616" r="18062" b="23043"/>
          <a:stretch/>
        </p:blipFill>
        <p:spPr>
          <a:xfrm>
            <a:off x="11335154" y="6282059"/>
            <a:ext cx="734113" cy="462220"/>
          </a:xfrm>
          <a:prstGeom prst="rect">
            <a:avLst/>
          </a:prstGeom>
        </p:spPr>
      </p:pic>
      <p:sp>
        <p:nvSpPr>
          <p:cNvPr id="3" name="슬라이드 번호 개체 틀 2"/>
          <p:cNvSpPr>
            <a:spLocks noGrp="1"/>
          </p:cNvSpPr>
          <p:nvPr>
            <p:ph type="sldNum" sz="quarter" idx="4294967295"/>
          </p:nvPr>
        </p:nvSpPr>
        <p:spPr>
          <a:xfrm>
            <a:off x="10831093" y="6379159"/>
            <a:ext cx="490443" cy="365125"/>
          </a:xfrm>
          <a:prstGeom prst="rect">
            <a:avLst/>
          </a:prstGeom>
        </p:spPr>
        <p:txBody>
          <a:bodyPr/>
          <a:lstStyle/>
          <a:p>
            <a:pPr>
              <a:defRPr/>
            </a:pPr>
            <a:fld id="{E5C5AA68-BED8-45D9-9F37-CCAE54737930}" type="slidenum">
              <a:rPr lang="ko-KR" altLang="en-US" smtClean="0"/>
              <a:pPr>
                <a:defRPr/>
              </a:pPr>
              <a:t>3</a:t>
            </a:fld>
            <a:endParaRPr lang="ko-KR" altLang="en-US" dirty="0"/>
          </a:p>
        </p:txBody>
      </p:sp>
      <p:sp>
        <p:nvSpPr>
          <p:cNvPr id="7" name="바닥글 개체 틀 20">
            <a:extLst>
              <a:ext uri="{FF2B5EF4-FFF2-40B4-BE49-F238E27FC236}">
                <a16:creationId xmlns="" xmlns:a16="http://schemas.microsoft.com/office/drawing/2014/main" id="{115B976C-C6E2-4861-BE85-C12C0387F34A}"/>
              </a:ext>
            </a:extLst>
          </p:cNvPr>
          <p:cNvSpPr>
            <a:spLocks noGrp="1"/>
          </p:cNvSpPr>
          <p:nvPr>
            <p:ph type="ftr" sz="quarter" idx="10"/>
          </p:nvPr>
        </p:nvSpPr>
        <p:spPr>
          <a:xfrm>
            <a:off x="5224463" y="6378575"/>
            <a:ext cx="5745162" cy="365125"/>
          </a:xfrm>
        </p:spPr>
        <p:txBody>
          <a:bodyPr/>
          <a:lstStyle/>
          <a:p>
            <a:pPr>
              <a:defRPr/>
            </a:pPr>
            <a:r>
              <a:rPr lang="en-US" altLang="ko-KR" dirty="0"/>
              <a:t>Page</a:t>
            </a:r>
            <a:endParaRPr lang="ko-KR" altLang="en-US" dirty="0"/>
          </a:p>
        </p:txBody>
      </p:sp>
    </p:spTree>
    <p:extLst>
      <p:ext uri="{BB962C8B-B14F-4D97-AF65-F5344CB8AC3E}">
        <p14:creationId xmlns:p14="http://schemas.microsoft.com/office/powerpoint/2010/main" val="5850942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바닥글 개체 틀 20">
            <a:extLst>
              <a:ext uri="{FF2B5EF4-FFF2-40B4-BE49-F238E27FC236}">
                <a16:creationId xmlns="" xmlns:a16="http://schemas.microsoft.com/office/drawing/2014/main" id="{115B976C-C6E2-4861-BE85-C12C0387F34A}"/>
              </a:ext>
            </a:extLst>
          </p:cNvPr>
          <p:cNvSpPr>
            <a:spLocks noGrp="1"/>
          </p:cNvSpPr>
          <p:nvPr>
            <p:ph type="ftr" sz="quarter" idx="10"/>
          </p:nvPr>
        </p:nvSpPr>
        <p:spPr/>
        <p:txBody>
          <a:bodyPr/>
          <a:lstStyle/>
          <a:p>
            <a:pPr>
              <a:defRPr/>
            </a:pPr>
            <a:r>
              <a:rPr lang="en-US" altLang="ko-KR" dirty="0">
                <a:solidFill>
                  <a:prstClr val="black">
                    <a:lumMod val="65000"/>
                    <a:lumOff val="35000"/>
                  </a:prstClr>
                </a:solidFill>
              </a:rPr>
              <a:t>Page</a:t>
            </a:r>
            <a:endParaRPr lang="ko-KR" altLang="en-US" dirty="0">
              <a:solidFill>
                <a:prstClr val="black">
                  <a:lumMod val="65000"/>
                  <a:lumOff val="35000"/>
                </a:prstClr>
              </a:solidFill>
            </a:endParaRPr>
          </a:p>
        </p:txBody>
      </p:sp>
      <p:sp>
        <p:nvSpPr>
          <p:cNvPr id="22" name="슬라이드 번호 개체 틀 21">
            <a:extLst>
              <a:ext uri="{FF2B5EF4-FFF2-40B4-BE49-F238E27FC236}">
                <a16:creationId xmlns="" xmlns:a16="http://schemas.microsoft.com/office/drawing/2014/main" id="{F019CEDB-1437-4FF7-8686-7A7AF4A7FC98}"/>
              </a:ext>
            </a:extLst>
          </p:cNvPr>
          <p:cNvSpPr>
            <a:spLocks noGrp="1"/>
          </p:cNvSpPr>
          <p:nvPr>
            <p:ph type="sldNum" sz="quarter" idx="11"/>
          </p:nvPr>
        </p:nvSpPr>
        <p:spPr>
          <a:xfrm>
            <a:off x="10831513" y="6378575"/>
            <a:ext cx="503237" cy="365125"/>
          </a:xfrm>
        </p:spPr>
        <p:txBody>
          <a:bodyPr/>
          <a:lstStyle/>
          <a:p>
            <a:pPr>
              <a:defRPr/>
            </a:pPr>
            <a:fld id="{ECD8DD9D-D799-45B6-9582-BC457B6CE3F5}" type="slidenum">
              <a:rPr lang="ko-KR" altLang="en-US">
                <a:solidFill>
                  <a:prstClr val="black">
                    <a:lumMod val="65000"/>
                    <a:lumOff val="35000"/>
                  </a:prstClr>
                </a:solidFill>
              </a:rPr>
              <a:pPr>
                <a:defRPr/>
              </a:pPr>
              <a:t>30</a:t>
            </a:fld>
            <a:endParaRPr lang="ko-KR" altLang="en-US" dirty="0">
              <a:solidFill>
                <a:prstClr val="black">
                  <a:lumMod val="65000"/>
                  <a:lumOff val="35000"/>
                </a:prstClr>
              </a:solidFill>
            </a:endParaRPr>
          </a:p>
        </p:txBody>
      </p:sp>
      <p:pic>
        <p:nvPicPr>
          <p:cNvPr id="13316" name="그림 16">
            <a:extLst>
              <a:ext uri="{FF2B5EF4-FFF2-40B4-BE49-F238E27FC236}">
                <a16:creationId xmlns="" xmlns:a16="http://schemas.microsoft.com/office/drawing/2014/main" id="{790044DB-C572-4C32-B407-2D8437ACEE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19894" t="13615" r="18062" b="23042"/>
          <a:stretch>
            <a:fillRect/>
          </a:stretch>
        </p:blipFill>
        <p:spPr bwMode="auto">
          <a:xfrm>
            <a:off x="11334750" y="6281738"/>
            <a:ext cx="735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그림 3">
            <a:extLst>
              <a:ext uri="{FF2B5EF4-FFF2-40B4-BE49-F238E27FC236}">
                <a16:creationId xmlns="" xmlns:a16="http://schemas.microsoft.com/office/drawing/2014/main" id="{9EE5C32F-7B5C-49A9-9695-165452318B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개체 5"/>
          <p:cNvGraphicFramePr>
            <a:graphicFrameLocks noChangeAspect="1"/>
          </p:cNvGraphicFramePr>
          <p:nvPr>
            <p:extLst>
              <p:ext uri="{D42A27DB-BD31-4B8C-83A1-F6EECF244321}">
                <p14:modId xmlns:p14="http://schemas.microsoft.com/office/powerpoint/2010/main" val="3835625619"/>
              </p:ext>
            </p:extLst>
          </p:nvPr>
        </p:nvGraphicFramePr>
        <p:xfrm>
          <a:off x="8834412" y="1036638"/>
          <a:ext cx="3670300" cy="2568575"/>
        </p:xfrm>
        <a:graphic>
          <a:graphicData uri="http://schemas.openxmlformats.org/presentationml/2006/ole">
            <mc:AlternateContent xmlns:mc="http://schemas.openxmlformats.org/markup-compatibility/2006">
              <mc:Choice xmlns:v="urn:schemas-microsoft-com:vml" Requires="v">
                <p:oleObj spid="_x0000_s155754" name="Graph" r:id="rId6" imgW="4156560" imgH="2904120" progId="Origin50.Graph">
                  <p:embed/>
                </p:oleObj>
              </mc:Choice>
              <mc:Fallback>
                <p:oleObj name="Graph" r:id="rId6" imgW="4156560" imgH="2904120" progId="Origin50.Graph">
                  <p:embed/>
                  <p:pic>
                    <p:nvPicPr>
                      <p:cNvPr id="0" name=""/>
                      <p:cNvPicPr>
                        <a:picLocks noChangeAspect="1" noChangeArrowheads="1"/>
                      </p:cNvPicPr>
                      <p:nvPr/>
                    </p:nvPicPr>
                    <p:blipFill>
                      <a:blip r:embed="rId7"/>
                      <a:srcRect/>
                      <a:stretch>
                        <a:fillRect/>
                      </a:stretch>
                    </p:blipFill>
                    <p:spPr bwMode="auto">
                      <a:xfrm>
                        <a:off x="8834412" y="1036638"/>
                        <a:ext cx="3670300" cy="2568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Box 15">
            <a:extLst>
              <a:ext uri="{FF2B5EF4-FFF2-40B4-BE49-F238E27FC236}">
                <a16:creationId xmlns="" xmlns:a16="http://schemas.microsoft.com/office/drawing/2014/main" id="{CDB73DB1-48E4-41F5-A98F-00E79605A435}"/>
              </a:ext>
            </a:extLst>
          </p:cNvPr>
          <p:cNvSpPr txBox="1"/>
          <p:nvPr/>
        </p:nvSpPr>
        <p:spPr>
          <a:xfrm>
            <a:off x="479425" y="115888"/>
            <a:ext cx="4200189" cy="646331"/>
          </a:xfrm>
          <a:prstGeom prst="rect">
            <a:avLst/>
          </a:prstGeom>
          <a:noFill/>
        </p:spPr>
        <p:txBody>
          <a:bodyPr wrap="none">
            <a:spAutoFit/>
          </a:bodyPr>
          <a:lstStyle/>
          <a:p>
            <a:pPr>
              <a:defRPr/>
            </a:pPr>
            <a:r>
              <a:rPr lang="en-US" altLang="ko-KR" sz="3600" b="1" dirty="0" smtClean="0">
                <a:solidFill>
                  <a:srgbClr val="FF8D3E"/>
                </a:solidFill>
                <a:effectLst>
                  <a:outerShdw blurRad="38100" dist="38100" dir="2700000" algn="tl">
                    <a:srgbClr val="000000">
                      <a:alpha val="43137"/>
                    </a:srgbClr>
                  </a:outerShdw>
                </a:effectLst>
                <a:latin typeface="Verdana" panose="020B0604030504040204" pitchFamily="34" charset="0"/>
              </a:rPr>
              <a:t>Profile Analysis</a:t>
            </a:r>
            <a:endParaRPr lang="ko-KR" altLang="en-US" sz="3600" b="1" dirty="0">
              <a:solidFill>
                <a:srgbClr val="FF8D3E"/>
              </a:solidFill>
              <a:effectLst>
                <a:outerShdw blurRad="38100" dist="38100" dir="2700000" algn="tl">
                  <a:srgbClr val="000000">
                    <a:alpha val="43137"/>
                  </a:srgbClr>
                </a:outerShdw>
              </a:effectLst>
              <a:latin typeface="Verdana" panose="020B0604030504040204" pitchFamily="34" charset="0"/>
            </a:endParaRPr>
          </a:p>
        </p:txBody>
      </p:sp>
      <mc:AlternateContent xmlns:mc="http://schemas.openxmlformats.org/markup-compatibility/2006" xmlns:a14="http://schemas.microsoft.com/office/drawing/2010/main">
        <mc:Choice Requires="a14">
          <p:graphicFrame>
            <p:nvGraphicFramePr>
              <p:cNvPr id="2" name="표 1"/>
              <p:cNvGraphicFramePr>
                <a:graphicFrameLocks noGrp="1"/>
              </p:cNvGraphicFramePr>
              <p:nvPr>
                <p:extLst>
                  <p:ext uri="{D42A27DB-BD31-4B8C-83A1-F6EECF244321}">
                    <p14:modId xmlns:p14="http://schemas.microsoft.com/office/powerpoint/2010/main" val="2242572867"/>
                  </p:ext>
                </p:extLst>
              </p:nvPr>
            </p:nvGraphicFramePr>
            <p:xfrm>
              <a:off x="399866" y="3842606"/>
              <a:ext cx="8370709" cy="2567892"/>
            </p:xfrm>
            <a:graphic>
              <a:graphicData uri="http://schemas.openxmlformats.org/drawingml/2006/table">
                <a:tbl>
                  <a:tblPr firstRow="1" firstCol="1" bandRow="1">
                    <a:tableStyleId>{5940675A-B579-460E-94D1-54222C63F5DA}</a:tableStyleId>
                  </a:tblPr>
                  <a:tblGrid>
                    <a:gridCol w="912493"/>
                    <a:gridCol w="1301820"/>
                    <a:gridCol w="1102384"/>
                    <a:gridCol w="1026596"/>
                    <a:gridCol w="1263503"/>
                    <a:gridCol w="1184534"/>
                    <a:gridCol w="1026596"/>
                    <a:gridCol w="552783"/>
                  </a:tblGrid>
                  <a:tr h="515135">
                    <a:tc rowSpan="2">
                      <a:txBody>
                        <a:bodyPr/>
                        <a:lstStyle/>
                        <a:p>
                          <a:pPr algn="ctr" hangingPunct="0">
                            <a:lnSpc>
                              <a:spcPct val="150000"/>
                            </a:lnSpc>
                            <a:spcAft>
                              <a:spcPts val="600"/>
                            </a:spcAft>
                          </a:pPr>
                          <a:r>
                            <a:rPr lang="en-GB" sz="1600" b="1" dirty="0">
                              <a:effectLst/>
                            </a:rPr>
                            <a:t> </a:t>
                          </a:r>
                          <a:endParaRPr lang="en-GB" sz="1600" b="1" dirty="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gridSpan="2">
                      <a:txBody>
                        <a:bodyPr/>
                        <a:lstStyle/>
                        <a:p>
                          <a:pPr algn="ctr" hangingPunct="0">
                            <a:lnSpc>
                              <a:spcPct val="150000"/>
                            </a:lnSpc>
                            <a:spcAft>
                              <a:spcPts val="600"/>
                            </a:spcAft>
                          </a:pPr>
                          <a14:m>
                            <m:oMathPara xmlns:m="http://schemas.openxmlformats.org/officeDocument/2006/math">
                              <m:oMathParaPr>
                                <m:jc m:val="centerGroup"/>
                              </m:oMathParaPr>
                              <m:oMath xmlns:m="http://schemas.openxmlformats.org/officeDocument/2006/math">
                                <m:sSub>
                                  <m:sSubPr>
                                    <m:ctrlPr>
                                      <a:rPr lang="en-GB" sz="1600" b="1" i="1">
                                        <a:effectLst/>
                                        <a:latin typeface="Cambria Math"/>
                                      </a:rPr>
                                    </m:ctrlPr>
                                  </m:sSubPr>
                                  <m:e>
                                    <m:r>
                                      <a:rPr lang="en-GB" sz="1600" b="1">
                                        <a:effectLst/>
                                        <a:latin typeface="Cambria Math" panose="02040503050406030204" pitchFamily="18" charset="0"/>
                                      </a:rPr>
                                      <m:t>𝐑</m:t>
                                    </m:r>
                                    <m:r>
                                      <a:rPr lang="en-GB" sz="1600" b="1">
                                        <a:effectLst/>
                                        <a:latin typeface="Cambria Math" panose="02040503050406030204" pitchFamily="18" charset="0"/>
                                      </a:rPr>
                                      <m:t>/</m:t>
                                    </m:r>
                                    <m:r>
                                      <a:rPr lang="en-GB" sz="1600" b="1">
                                        <a:effectLst/>
                                        <a:latin typeface="Cambria Math" panose="02040503050406030204" pitchFamily="18" charset="0"/>
                                      </a:rPr>
                                      <m:t>𝐋</m:t>
                                    </m:r>
                                  </m:e>
                                  <m:sub>
                                    <m:r>
                                      <a:rPr lang="en-GB" sz="1600" b="1">
                                        <a:effectLst/>
                                        <a:latin typeface="Cambria Math" panose="02040503050406030204" pitchFamily="18" charset="0"/>
                                      </a:rPr>
                                      <m:t>𝐓𝐢</m:t>
                                    </m:r>
                                  </m:sub>
                                </m:sSub>
                              </m:oMath>
                            </m:oMathPara>
                          </a14:m>
                          <a:endParaRPr lang="en-GB" sz="1600" b="1" dirty="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hMerge="1">
                      <a:txBody>
                        <a:bodyPr/>
                        <a:lstStyle/>
                        <a:p>
                          <a:endParaRPr lang="en-GB"/>
                        </a:p>
                      </a:txBody>
                      <a:tcPr/>
                    </a:tc>
                    <a:tc rowSpan="2">
                      <a:txBody>
                        <a:bodyPr/>
                        <a:lstStyle/>
                        <a:p>
                          <a:pPr algn="ctr" hangingPunct="0">
                            <a:lnSpc>
                              <a:spcPct val="150000"/>
                            </a:lnSpc>
                            <a:spcAft>
                              <a:spcPts val="600"/>
                            </a:spcAft>
                          </a:pPr>
                          <a:r>
                            <a:rPr lang="en-GB" sz="1600" b="1" dirty="0">
                              <a:solidFill>
                                <a:srgbClr val="FF0000"/>
                              </a:solidFill>
                              <a:effectLst/>
                            </a:rPr>
                            <a:t>Ion </a:t>
                          </a:r>
                          <a:endParaRPr lang="en-GB" sz="1600" b="1" dirty="0" smtClean="0">
                            <a:solidFill>
                              <a:srgbClr val="FF0000"/>
                            </a:solidFill>
                            <a:effectLst/>
                          </a:endParaRPr>
                        </a:p>
                        <a:p>
                          <a:pPr algn="ctr" hangingPunct="0">
                            <a:lnSpc>
                              <a:spcPct val="150000"/>
                            </a:lnSpc>
                            <a:spcAft>
                              <a:spcPts val="600"/>
                            </a:spcAft>
                          </a:pPr>
                          <a:r>
                            <a:rPr lang="en-GB" sz="1600" b="1" dirty="0" smtClean="0">
                              <a:solidFill>
                                <a:srgbClr val="FF0000"/>
                              </a:solidFill>
                              <a:effectLst/>
                            </a:rPr>
                            <a:t>pedestal</a:t>
                          </a:r>
                          <a:endParaRPr lang="en-GB" sz="1600" b="1" dirty="0">
                            <a:solidFill>
                              <a:srgbClr val="FF0000"/>
                            </a:solidFill>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gridSpan="2">
                      <a:txBody>
                        <a:bodyPr/>
                        <a:lstStyle/>
                        <a:p>
                          <a:pPr algn="ctr" hangingPunct="0">
                            <a:lnSpc>
                              <a:spcPct val="150000"/>
                            </a:lnSpc>
                            <a:spcAft>
                              <a:spcPts val="600"/>
                            </a:spcAft>
                          </a:pPr>
                          <a14:m>
                            <m:oMathPara xmlns:m="http://schemas.openxmlformats.org/officeDocument/2006/math">
                              <m:oMathParaPr>
                                <m:jc m:val="centerGroup"/>
                              </m:oMathParaPr>
                              <m:oMath xmlns:m="http://schemas.openxmlformats.org/officeDocument/2006/math">
                                <m:sSub>
                                  <m:sSubPr>
                                    <m:ctrlPr>
                                      <a:rPr lang="en-GB" sz="1600" b="1" i="1">
                                        <a:effectLst/>
                                        <a:latin typeface="Cambria Math"/>
                                      </a:rPr>
                                    </m:ctrlPr>
                                  </m:sSubPr>
                                  <m:e>
                                    <m:r>
                                      <a:rPr lang="en-GB" sz="1600" b="1">
                                        <a:effectLst/>
                                        <a:latin typeface="Cambria Math" panose="02040503050406030204" pitchFamily="18" charset="0"/>
                                      </a:rPr>
                                      <m:t>𝐑</m:t>
                                    </m:r>
                                    <m:r>
                                      <a:rPr lang="en-GB" sz="1600" b="1">
                                        <a:effectLst/>
                                        <a:latin typeface="Cambria Math" panose="02040503050406030204" pitchFamily="18" charset="0"/>
                                      </a:rPr>
                                      <m:t>/</m:t>
                                    </m:r>
                                    <m:r>
                                      <a:rPr lang="en-GB" sz="1600" b="1">
                                        <a:effectLst/>
                                        <a:latin typeface="Cambria Math" panose="02040503050406030204" pitchFamily="18" charset="0"/>
                                      </a:rPr>
                                      <m:t>𝐋</m:t>
                                    </m:r>
                                  </m:e>
                                  <m:sub>
                                    <m:r>
                                      <a:rPr lang="en-GB" sz="1600" b="1">
                                        <a:effectLst/>
                                        <a:latin typeface="Cambria Math" panose="02040503050406030204" pitchFamily="18" charset="0"/>
                                      </a:rPr>
                                      <m:t>𝐓𝐞</m:t>
                                    </m:r>
                                  </m:sub>
                                </m:sSub>
                              </m:oMath>
                            </m:oMathPara>
                          </a14:m>
                          <a:endParaRPr lang="en-GB" sz="1600" b="1" dirty="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hMerge="1">
                      <a:txBody>
                        <a:bodyPr/>
                        <a:lstStyle/>
                        <a:p>
                          <a:endParaRPr lang="en-GB"/>
                        </a:p>
                      </a:txBody>
                      <a:tcPr/>
                    </a:tc>
                    <a:tc rowSpan="2">
                      <a:txBody>
                        <a:bodyPr/>
                        <a:lstStyle/>
                        <a:p>
                          <a:pPr algn="ctr" hangingPunct="0">
                            <a:lnSpc>
                              <a:spcPct val="150000"/>
                            </a:lnSpc>
                            <a:spcAft>
                              <a:spcPts val="600"/>
                            </a:spcAft>
                          </a:pPr>
                          <a:r>
                            <a:rPr lang="en-GB" sz="1600" b="1">
                              <a:solidFill>
                                <a:srgbClr val="FF0000"/>
                              </a:solidFill>
                              <a:effectLst/>
                            </a:rPr>
                            <a:t>Electron</a:t>
                          </a:r>
                        </a:p>
                        <a:p>
                          <a:pPr algn="ctr" hangingPunct="0">
                            <a:lnSpc>
                              <a:spcPct val="150000"/>
                            </a:lnSpc>
                            <a:spcAft>
                              <a:spcPts val="600"/>
                            </a:spcAft>
                          </a:pPr>
                          <a:r>
                            <a:rPr lang="en-GB" sz="1600" b="1">
                              <a:solidFill>
                                <a:srgbClr val="FF0000"/>
                              </a:solidFill>
                              <a:effectLst/>
                            </a:rPr>
                            <a:t>pedestal</a:t>
                          </a:r>
                          <a:endParaRPr lang="en-GB" sz="1600" b="1">
                            <a:solidFill>
                              <a:srgbClr val="FF0000"/>
                            </a:solidFill>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rowSpan="2">
                      <a:txBody>
                        <a:bodyPr/>
                        <a:lstStyle/>
                        <a:p>
                          <a:pPr algn="ctr" hangingPunct="0">
                            <a:lnSpc>
                              <a:spcPct val="150000"/>
                            </a:lnSpc>
                            <a:spcAft>
                              <a:spcPts val="600"/>
                            </a:spcAft>
                          </a:pPr>
                          <a14:m>
                            <m:oMathPara xmlns:m="http://schemas.openxmlformats.org/officeDocument/2006/math">
                              <m:oMathParaPr>
                                <m:jc m:val="centerGroup"/>
                              </m:oMathParaPr>
                              <m:oMath xmlns:m="http://schemas.openxmlformats.org/officeDocument/2006/math">
                                <m:sSub>
                                  <m:sSubPr>
                                    <m:ctrlPr>
                                      <a:rPr lang="en-GB" sz="1600" b="1" i="1">
                                        <a:effectLst/>
                                        <a:latin typeface="Cambria Math"/>
                                      </a:rPr>
                                    </m:ctrlPr>
                                  </m:sSubPr>
                                  <m:e>
                                    <m:r>
                                      <a:rPr lang="en-GB" sz="1600" b="1">
                                        <a:effectLst/>
                                        <a:latin typeface="Cambria Math" panose="02040503050406030204" pitchFamily="18" charset="0"/>
                                      </a:rPr>
                                      <m:t>𝐇</m:t>
                                    </m:r>
                                  </m:e>
                                  <m:sub>
                                    <m:r>
                                      <a:rPr lang="en-GB" sz="1600" b="1">
                                        <a:effectLst/>
                                        <a:latin typeface="Cambria Math" panose="02040503050406030204" pitchFamily="18" charset="0"/>
                                      </a:rPr>
                                      <m:t>𝟗𝟖</m:t>
                                    </m:r>
                                  </m:sub>
                                </m:sSub>
                              </m:oMath>
                            </m:oMathPara>
                          </a14:m>
                          <a:endParaRPr lang="en-GB" sz="1600" b="1" dirty="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r>
                  <a:tr h="826181">
                    <a:tc vMerge="1">
                      <a:txBody>
                        <a:bodyPr/>
                        <a:lstStyle/>
                        <a:p>
                          <a:endParaRPr lang="en-GB"/>
                        </a:p>
                      </a:txBody>
                      <a:tcPr/>
                    </a:tc>
                    <a:tc>
                      <a:txBody>
                        <a:bodyPr/>
                        <a:lstStyle/>
                        <a:p>
                          <a:pPr algn="ctr" hangingPunct="0">
                            <a:lnSpc>
                              <a:spcPct val="150000"/>
                            </a:lnSpc>
                            <a:spcAft>
                              <a:spcPts val="600"/>
                            </a:spcAft>
                          </a:pPr>
                          <a14:m>
                            <m:oMathPara xmlns:m="http://schemas.openxmlformats.org/officeDocument/2006/math">
                              <m:oMathParaPr>
                                <m:jc m:val="centerGroup"/>
                              </m:oMathParaPr>
                              <m:oMath xmlns:m="http://schemas.openxmlformats.org/officeDocument/2006/math">
                                <m:sSub>
                                  <m:sSubPr>
                                    <m:ctrlPr>
                                      <a:rPr lang="en-GB" sz="1600" b="1" i="1">
                                        <a:effectLst/>
                                        <a:latin typeface="Cambria Math"/>
                                      </a:rPr>
                                    </m:ctrlPr>
                                  </m:sSubPr>
                                  <m:e>
                                    <m:r>
                                      <a:rPr lang="en-GB" sz="1600" b="1">
                                        <a:effectLst/>
                                        <a:latin typeface="Cambria Math" panose="02040503050406030204" pitchFamily="18" charset="0"/>
                                      </a:rPr>
                                      <m:t>𝛒</m:t>
                                    </m:r>
                                  </m:e>
                                  <m:sub>
                                    <m:r>
                                      <a:rPr lang="en-GB" sz="1600" b="1">
                                        <a:effectLst/>
                                        <a:latin typeface="Cambria Math" panose="02040503050406030204" pitchFamily="18" charset="0"/>
                                      </a:rPr>
                                      <m:t>𝐭𝐨𝐫</m:t>
                                    </m:r>
                                  </m:sub>
                                </m:sSub>
                                <m:r>
                                  <a:rPr lang="en-GB" sz="1600" b="1">
                                    <a:effectLst/>
                                    <a:latin typeface="Cambria Math" panose="02040503050406030204" pitchFamily="18" charset="0"/>
                                  </a:rPr>
                                  <m:t>&lt;</m:t>
                                </m:r>
                                <m:r>
                                  <a:rPr lang="en-GB" sz="1600" b="1">
                                    <a:effectLst/>
                                    <a:latin typeface="Cambria Math" panose="02040503050406030204" pitchFamily="18" charset="0"/>
                                  </a:rPr>
                                  <m:t>𝟎</m:t>
                                </m:r>
                                <m:r>
                                  <a:rPr lang="en-GB" sz="1600" b="1">
                                    <a:effectLst/>
                                    <a:latin typeface="Cambria Math" panose="02040503050406030204" pitchFamily="18" charset="0"/>
                                  </a:rPr>
                                  <m:t>.</m:t>
                                </m:r>
                                <m:r>
                                  <a:rPr lang="en-GB" sz="1600" b="1">
                                    <a:effectLst/>
                                    <a:latin typeface="Cambria Math" panose="02040503050406030204" pitchFamily="18" charset="0"/>
                                  </a:rPr>
                                  <m:t>𝟑𝟓</m:t>
                                </m:r>
                              </m:oMath>
                            </m:oMathPara>
                          </a14:m>
                          <a:endParaRPr lang="en-GB" sz="1600" b="1">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hangingPunct="0">
                            <a:lnSpc>
                              <a:spcPct val="150000"/>
                            </a:lnSpc>
                            <a:spcAft>
                              <a:spcPts val="600"/>
                            </a:spcAft>
                          </a:pPr>
                          <a14:m>
                            <m:oMathPara xmlns:m="http://schemas.openxmlformats.org/officeDocument/2006/math">
                              <m:oMathParaPr>
                                <m:jc m:val="centerGroup"/>
                              </m:oMathParaPr>
                              <m:oMath xmlns:m="http://schemas.openxmlformats.org/officeDocument/2006/math">
                                <m:sSub>
                                  <m:sSubPr>
                                    <m:ctrlPr>
                                      <a:rPr lang="en-GB" sz="1600" b="1" i="1" smtClean="0">
                                        <a:solidFill>
                                          <a:srgbClr val="FF0000"/>
                                        </a:solidFill>
                                        <a:effectLst/>
                                        <a:latin typeface="Cambria Math"/>
                                      </a:rPr>
                                    </m:ctrlPr>
                                  </m:sSubPr>
                                  <m:e>
                                    <m:r>
                                      <a:rPr lang="en-GB" sz="1600" b="1">
                                        <a:solidFill>
                                          <a:srgbClr val="FF0000"/>
                                        </a:solidFill>
                                        <a:effectLst/>
                                        <a:latin typeface="Cambria Math" panose="02040503050406030204" pitchFamily="18" charset="0"/>
                                      </a:rPr>
                                      <m:t>𝛒</m:t>
                                    </m:r>
                                  </m:e>
                                  <m:sub>
                                    <m:r>
                                      <a:rPr lang="en-GB" sz="1600" b="1">
                                        <a:solidFill>
                                          <a:srgbClr val="FF0000"/>
                                        </a:solidFill>
                                        <a:effectLst/>
                                        <a:latin typeface="Cambria Math" panose="02040503050406030204" pitchFamily="18" charset="0"/>
                                      </a:rPr>
                                      <m:t>𝐭𝐨𝐫</m:t>
                                    </m:r>
                                  </m:sub>
                                </m:sSub>
                                <m:r>
                                  <a:rPr lang="en-GB" sz="1600" b="1">
                                    <a:solidFill>
                                      <a:srgbClr val="FF0000"/>
                                    </a:solidFill>
                                    <a:effectLst/>
                                    <a:latin typeface="Cambria Math" panose="02040503050406030204" pitchFamily="18" charset="0"/>
                                  </a:rPr>
                                  <m:t>~</m:t>
                                </m:r>
                                <m:r>
                                  <a:rPr lang="en-GB" sz="1600" b="1">
                                    <a:solidFill>
                                      <a:srgbClr val="FF0000"/>
                                    </a:solidFill>
                                    <a:effectLst/>
                                    <a:latin typeface="Cambria Math" panose="02040503050406030204" pitchFamily="18" charset="0"/>
                                  </a:rPr>
                                  <m:t>𝟎</m:t>
                                </m:r>
                                <m:r>
                                  <a:rPr lang="en-GB" sz="1600" b="1">
                                    <a:solidFill>
                                      <a:srgbClr val="FF0000"/>
                                    </a:solidFill>
                                    <a:effectLst/>
                                    <a:latin typeface="Cambria Math" panose="02040503050406030204" pitchFamily="18" charset="0"/>
                                  </a:rPr>
                                  <m:t>.</m:t>
                                </m:r>
                                <m:r>
                                  <a:rPr lang="en-GB" sz="1600" b="1">
                                    <a:solidFill>
                                      <a:srgbClr val="FF0000"/>
                                    </a:solidFill>
                                    <a:effectLst/>
                                    <a:latin typeface="Cambria Math" panose="02040503050406030204" pitchFamily="18" charset="0"/>
                                  </a:rPr>
                                  <m:t>𝟑𝟓</m:t>
                                </m:r>
                                <m:r>
                                  <a:rPr lang="en-GB" sz="1600" b="1">
                                    <a:solidFill>
                                      <a:srgbClr val="FF0000"/>
                                    </a:solidFill>
                                    <a:effectLst/>
                                    <a:latin typeface="Cambria Math" panose="02040503050406030204" pitchFamily="18" charset="0"/>
                                  </a:rPr>
                                  <m:t>−</m:t>
                                </m:r>
                                <m:r>
                                  <a:rPr lang="en-GB" sz="1600" b="1">
                                    <a:solidFill>
                                      <a:srgbClr val="FF0000"/>
                                    </a:solidFill>
                                    <a:effectLst/>
                                    <a:latin typeface="Cambria Math" panose="02040503050406030204" pitchFamily="18" charset="0"/>
                                  </a:rPr>
                                  <m:t>𝟎</m:t>
                                </m:r>
                                <m:r>
                                  <a:rPr lang="en-GB" sz="1600" b="1">
                                    <a:solidFill>
                                      <a:srgbClr val="FF0000"/>
                                    </a:solidFill>
                                    <a:effectLst/>
                                    <a:latin typeface="Cambria Math" panose="02040503050406030204" pitchFamily="18" charset="0"/>
                                  </a:rPr>
                                  <m:t>.</m:t>
                                </m:r>
                                <m:r>
                                  <a:rPr lang="en-GB" sz="1600" b="1">
                                    <a:solidFill>
                                      <a:srgbClr val="FF0000"/>
                                    </a:solidFill>
                                    <a:effectLst/>
                                    <a:latin typeface="Cambria Math" panose="02040503050406030204" pitchFamily="18" charset="0"/>
                                  </a:rPr>
                                  <m:t>𝟕𝟎</m:t>
                                </m:r>
                              </m:oMath>
                            </m:oMathPara>
                          </a14:m>
                          <a:endParaRPr lang="en-GB" sz="1600" b="1" dirty="0">
                            <a:solidFill>
                              <a:srgbClr val="FF0000"/>
                            </a:solidFill>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vMerge="1">
                      <a:txBody>
                        <a:bodyPr/>
                        <a:lstStyle/>
                        <a:p>
                          <a:endParaRPr lang="en-GB"/>
                        </a:p>
                      </a:txBody>
                      <a:tcPr/>
                    </a:tc>
                    <a:tc>
                      <a:txBody>
                        <a:bodyPr/>
                        <a:lstStyle/>
                        <a:p>
                          <a:pPr algn="ctr" hangingPunct="0">
                            <a:lnSpc>
                              <a:spcPct val="150000"/>
                            </a:lnSpc>
                            <a:spcAft>
                              <a:spcPts val="600"/>
                            </a:spcAft>
                          </a:pPr>
                          <a14:m>
                            <m:oMathPara xmlns:m="http://schemas.openxmlformats.org/officeDocument/2006/math">
                              <m:oMathParaPr>
                                <m:jc m:val="centerGroup"/>
                              </m:oMathParaPr>
                              <m:oMath xmlns:m="http://schemas.openxmlformats.org/officeDocument/2006/math">
                                <m:sSub>
                                  <m:sSubPr>
                                    <m:ctrlPr>
                                      <a:rPr lang="en-GB" sz="1600" b="1" i="1">
                                        <a:effectLst/>
                                        <a:latin typeface="Cambria Math"/>
                                      </a:rPr>
                                    </m:ctrlPr>
                                  </m:sSubPr>
                                  <m:e>
                                    <m:r>
                                      <a:rPr lang="en-GB" sz="1600" b="1">
                                        <a:effectLst/>
                                        <a:latin typeface="Cambria Math" panose="02040503050406030204" pitchFamily="18" charset="0"/>
                                      </a:rPr>
                                      <m:t>𝛒</m:t>
                                    </m:r>
                                  </m:e>
                                  <m:sub>
                                    <m:r>
                                      <a:rPr lang="en-GB" sz="1600" b="1">
                                        <a:effectLst/>
                                        <a:latin typeface="Cambria Math" panose="02040503050406030204" pitchFamily="18" charset="0"/>
                                      </a:rPr>
                                      <m:t>𝐭𝐨𝐫</m:t>
                                    </m:r>
                                  </m:sub>
                                </m:sSub>
                                <m:r>
                                  <a:rPr lang="en-GB" sz="1600" b="1">
                                    <a:effectLst/>
                                    <a:latin typeface="Cambria Math" panose="02040503050406030204" pitchFamily="18" charset="0"/>
                                  </a:rPr>
                                  <m:t>&lt;</m:t>
                                </m:r>
                                <m:r>
                                  <a:rPr lang="en-GB" sz="1600" b="1">
                                    <a:effectLst/>
                                    <a:latin typeface="Cambria Math" panose="02040503050406030204" pitchFamily="18" charset="0"/>
                                  </a:rPr>
                                  <m:t>𝟎</m:t>
                                </m:r>
                                <m:r>
                                  <a:rPr lang="en-GB" sz="1600" b="1">
                                    <a:effectLst/>
                                    <a:latin typeface="Cambria Math" panose="02040503050406030204" pitchFamily="18" charset="0"/>
                                  </a:rPr>
                                  <m:t>.</m:t>
                                </m:r>
                                <m:r>
                                  <a:rPr lang="en-GB" sz="1600" b="1">
                                    <a:effectLst/>
                                    <a:latin typeface="Cambria Math" panose="02040503050406030204" pitchFamily="18" charset="0"/>
                                  </a:rPr>
                                  <m:t>𝟑𝟓</m:t>
                                </m:r>
                              </m:oMath>
                            </m:oMathPara>
                          </a14:m>
                          <a:endParaRPr lang="en-GB" sz="1600" b="1">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hangingPunct="0">
                            <a:lnSpc>
                              <a:spcPct val="150000"/>
                            </a:lnSpc>
                            <a:spcAft>
                              <a:spcPts val="600"/>
                            </a:spcAft>
                          </a:pPr>
                          <a14:m>
                            <m:oMathPara xmlns:m="http://schemas.openxmlformats.org/officeDocument/2006/math">
                              <m:oMathParaPr>
                                <m:jc m:val="centerGroup"/>
                              </m:oMathParaPr>
                              <m:oMath xmlns:m="http://schemas.openxmlformats.org/officeDocument/2006/math">
                                <m:sSub>
                                  <m:sSubPr>
                                    <m:ctrlPr>
                                      <a:rPr lang="en-GB" sz="1600" b="1" i="1" smtClean="0">
                                        <a:solidFill>
                                          <a:srgbClr val="FF0000"/>
                                        </a:solidFill>
                                        <a:effectLst/>
                                        <a:latin typeface="Cambria Math"/>
                                      </a:rPr>
                                    </m:ctrlPr>
                                  </m:sSubPr>
                                  <m:e>
                                    <m:r>
                                      <a:rPr lang="en-GB" sz="1600" b="1">
                                        <a:solidFill>
                                          <a:srgbClr val="FF0000"/>
                                        </a:solidFill>
                                        <a:effectLst/>
                                        <a:latin typeface="Cambria Math" panose="02040503050406030204" pitchFamily="18" charset="0"/>
                                      </a:rPr>
                                      <m:t>𝛒</m:t>
                                    </m:r>
                                  </m:e>
                                  <m:sub>
                                    <m:r>
                                      <a:rPr lang="en-GB" sz="1600" b="1">
                                        <a:solidFill>
                                          <a:srgbClr val="FF0000"/>
                                        </a:solidFill>
                                        <a:effectLst/>
                                        <a:latin typeface="Cambria Math" panose="02040503050406030204" pitchFamily="18" charset="0"/>
                                      </a:rPr>
                                      <m:t>𝐭𝐨𝐫</m:t>
                                    </m:r>
                                  </m:sub>
                                </m:sSub>
                                <m:r>
                                  <a:rPr lang="en-GB" sz="1600" b="1">
                                    <a:solidFill>
                                      <a:srgbClr val="FF0000"/>
                                    </a:solidFill>
                                    <a:effectLst/>
                                    <a:latin typeface="Cambria Math" panose="02040503050406030204" pitchFamily="18" charset="0"/>
                                  </a:rPr>
                                  <m:t>~</m:t>
                                </m:r>
                                <m:r>
                                  <a:rPr lang="en-GB" sz="1600" b="1">
                                    <a:solidFill>
                                      <a:srgbClr val="FF0000"/>
                                    </a:solidFill>
                                    <a:effectLst/>
                                    <a:latin typeface="Cambria Math" panose="02040503050406030204" pitchFamily="18" charset="0"/>
                                  </a:rPr>
                                  <m:t>𝟎</m:t>
                                </m:r>
                                <m:r>
                                  <a:rPr lang="en-GB" sz="1600" b="1">
                                    <a:solidFill>
                                      <a:srgbClr val="FF0000"/>
                                    </a:solidFill>
                                    <a:effectLst/>
                                    <a:latin typeface="Cambria Math" panose="02040503050406030204" pitchFamily="18" charset="0"/>
                                  </a:rPr>
                                  <m:t>.</m:t>
                                </m:r>
                                <m:r>
                                  <a:rPr lang="en-GB" sz="1600" b="1">
                                    <a:solidFill>
                                      <a:srgbClr val="FF0000"/>
                                    </a:solidFill>
                                    <a:effectLst/>
                                    <a:latin typeface="Cambria Math" panose="02040503050406030204" pitchFamily="18" charset="0"/>
                                  </a:rPr>
                                  <m:t>𝟑𝟓</m:t>
                                </m:r>
                                <m:r>
                                  <a:rPr lang="en-GB" sz="1600" b="1">
                                    <a:solidFill>
                                      <a:srgbClr val="FF0000"/>
                                    </a:solidFill>
                                    <a:effectLst/>
                                    <a:latin typeface="Cambria Math" panose="02040503050406030204" pitchFamily="18" charset="0"/>
                                  </a:rPr>
                                  <m:t>−</m:t>
                                </m:r>
                                <m:r>
                                  <a:rPr lang="en-GB" sz="1600" b="1">
                                    <a:solidFill>
                                      <a:srgbClr val="FF0000"/>
                                    </a:solidFill>
                                    <a:effectLst/>
                                    <a:latin typeface="Cambria Math" panose="02040503050406030204" pitchFamily="18" charset="0"/>
                                  </a:rPr>
                                  <m:t>𝟎</m:t>
                                </m:r>
                                <m:r>
                                  <a:rPr lang="en-GB" sz="1600" b="1">
                                    <a:solidFill>
                                      <a:srgbClr val="FF0000"/>
                                    </a:solidFill>
                                    <a:effectLst/>
                                    <a:latin typeface="Cambria Math" panose="02040503050406030204" pitchFamily="18" charset="0"/>
                                  </a:rPr>
                                  <m:t>.</m:t>
                                </m:r>
                                <m:r>
                                  <a:rPr lang="en-GB" sz="1600" b="1">
                                    <a:solidFill>
                                      <a:srgbClr val="FF0000"/>
                                    </a:solidFill>
                                    <a:effectLst/>
                                    <a:latin typeface="Cambria Math" panose="02040503050406030204" pitchFamily="18" charset="0"/>
                                  </a:rPr>
                                  <m:t>𝟕𝟎</m:t>
                                </m:r>
                              </m:oMath>
                            </m:oMathPara>
                          </a14:m>
                          <a:endParaRPr lang="en-GB" sz="1600" b="1" dirty="0">
                            <a:solidFill>
                              <a:srgbClr val="FF0000"/>
                            </a:solidFill>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vMerge="1">
                      <a:txBody>
                        <a:bodyPr/>
                        <a:lstStyle/>
                        <a:p>
                          <a:endParaRPr lang="en-GB"/>
                        </a:p>
                      </a:txBody>
                      <a:tcPr/>
                    </a:tc>
                    <a:tc vMerge="1">
                      <a:txBody>
                        <a:bodyPr/>
                        <a:lstStyle/>
                        <a:p>
                          <a:endParaRPr lang="en-GB"/>
                        </a:p>
                      </a:txBody>
                      <a:tcPr/>
                    </a:tc>
                  </a:tr>
                  <a:tr h="410224">
                    <a:tc>
                      <a:txBody>
                        <a:bodyPr/>
                        <a:lstStyle/>
                        <a:p>
                          <a:pPr algn="ctr" hangingPunct="0">
                            <a:lnSpc>
                              <a:spcPct val="150000"/>
                            </a:lnSpc>
                            <a:spcAft>
                              <a:spcPts val="600"/>
                            </a:spcAft>
                          </a:pPr>
                          <a:r>
                            <a:rPr lang="en-GB" sz="1600" b="1">
                              <a:effectLst/>
                            </a:rPr>
                            <a:t>Phase 1</a:t>
                          </a:r>
                          <a:endParaRPr lang="en-GB" sz="1600" b="1">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hangingPunct="0">
                            <a:lnSpc>
                              <a:spcPct val="150000"/>
                            </a:lnSpc>
                            <a:spcAft>
                              <a:spcPts val="600"/>
                            </a:spcAft>
                          </a:pPr>
                          <a:r>
                            <a:rPr lang="en-GB" sz="1600" b="1">
                              <a:effectLst/>
                            </a:rPr>
                            <a:t>↑</a:t>
                          </a:r>
                          <a:endParaRPr lang="en-GB" sz="1600" b="1">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hangingPunct="0">
                            <a:lnSpc>
                              <a:spcPct val="150000"/>
                            </a:lnSpc>
                            <a:spcAft>
                              <a:spcPts val="600"/>
                            </a:spcAft>
                          </a:pPr>
                          <a:r>
                            <a:rPr lang="en-GB" sz="1600" b="1">
                              <a:effectLst/>
                            </a:rPr>
                            <a:t>↓</a:t>
                          </a:r>
                          <a:endParaRPr lang="en-GB" sz="1600" b="1">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hangingPunct="0">
                            <a:lnSpc>
                              <a:spcPct val="150000"/>
                            </a:lnSpc>
                            <a:spcAft>
                              <a:spcPts val="600"/>
                            </a:spcAft>
                          </a:pPr>
                          <a:r>
                            <a:rPr lang="en-GB" sz="1600" b="1">
                              <a:effectLst/>
                            </a:rPr>
                            <a:t>↑</a:t>
                          </a:r>
                          <a:endParaRPr lang="en-GB" sz="1600" b="1">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hangingPunct="0">
                            <a:lnSpc>
                              <a:spcPct val="150000"/>
                            </a:lnSpc>
                            <a:spcAft>
                              <a:spcPts val="600"/>
                            </a:spcAft>
                          </a:pPr>
                          <a:r>
                            <a:rPr lang="en-GB" sz="1600" b="1">
                              <a:effectLst/>
                            </a:rPr>
                            <a:t>↑</a:t>
                          </a:r>
                          <a:endParaRPr lang="en-GB" sz="1600" b="1">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hangingPunct="0">
                            <a:lnSpc>
                              <a:spcPct val="150000"/>
                            </a:lnSpc>
                            <a:spcAft>
                              <a:spcPts val="600"/>
                            </a:spcAft>
                          </a:pPr>
                          <a:r>
                            <a:rPr lang="en-GB" sz="1600" b="1">
                              <a:effectLst/>
                            </a:rPr>
                            <a:t>~</a:t>
                          </a:r>
                          <a:endParaRPr lang="en-GB" sz="1600" b="1">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hangingPunct="0">
                            <a:lnSpc>
                              <a:spcPct val="150000"/>
                            </a:lnSpc>
                            <a:spcAft>
                              <a:spcPts val="600"/>
                            </a:spcAft>
                          </a:pPr>
                          <a:r>
                            <a:rPr lang="en-GB" sz="1600" b="1">
                              <a:effectLst/>
                            </a:rPr>
                            <a:t>~</a:t>
                          </a:r>
                          <a:endParaRPr lang="en-GB" sz="1600" b="1">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hangingPunct="0">
                            <a:lnSpc>
                              <a:spcPct val="150000"/>
                            </a:lnSpc>
                            <a:spcAft>
                              <a:spcPts val="600"/>
                            </a:spcAft>
                          </a:pPr>
                          <a:r>
                            <a:rPr lang="en-GB" sz="1600" b="1">
                              <a:effectLst/>
                            </a:rPr>
                            <a:t>~</a:t>
                          </a:r>
                          <a:endParaRPr lang="en-GB" sz="1600" b="1">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r>
                  <a:tr h="406128">
                    <a:tc>
                      <a:txBody>
                        <a:bodyPr/>
                        <a:lstStyle/>
                        <a:p>
                          <a:pPr algn="ctr" hangingPunct="0">
                            <a:lnSpc>
                              <a:spcPct val="150000"/>
                            </a:lnSpc>
                            <a:spcAft>
                              <a:spcPts val="600"/>
                            </a:spcAft>
                          </a:pPr>
                          <a:r>
                            <a:rPr lang="en-GB" sz="1600" b="1">
                              <a:effectLst/>
                            </a:rPr>
                            <a:t>Phase 2</a:t>
                          </a:r>
                          <a:endParaRPr lang="en-GB" sz="1600" b="1">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hangingPunct="0">
                            <a:lnSpc>
                              <a:spcPct val="150000"/>
                            </a:lnSpc>
                            <a:spcAft>
                              <a:spcPts val="600"/>
                            </a:spcAft>
                          </a:pPr>
                          <a:r>
                            <a:rPr lang="en-GB" sz="1600" b="1">
                              <a:effectLst/>
                            </a:rPr>
                            <a:t>~</a:t>
                          </a:r>
                          <a:endParaRPr lang="en-GB" sz="1600" b="1">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hangingPunct="0">
                            <a:lnSpc>
                              <a:spcPct val="150000"/>
                            </a:lnSpc>
                            <a:spcAft>
                              <a:spcPts val="600"/>
                            </a:spcAft>
                          </a:pPr>
                          <a:r>
                            <a:rPr lang="en-GB" sz="1600" b="1">
                              <a:effectLst/>
                            </a:rPr>
                            <a:t>~</a:t>
                          </a:r>
                          <a:endParaRPr lang="en-GB" sz="1600" b="1">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hangingPunct="0">
                            <a:lnSpc>
                              <a:spcPct val="150000"/>
                            </a:lnSpc>
                            <a:spcAft>
                              <a:spcPts val="600"/>
                            </a:spcAft>
                          </a:pPr>
                          <a:r>
                            <a:rPr lang="en-GB" sz="1600" b="1">
                              <a:effectLst/>
                            </a:rPr>
                            <a:t>~</a:t>
                          </a:r>
                          <a:endParaRPr lang="en-GB" sz="1600" b="1">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hangingPunct="0">
                            <a:lnSpc>
                              <a:spcPct val="150000"/>
                            </a:lnSpc>
                            <a:spcAft>
                              <a:spcPts val="600"/>
                            </a:spcAft>
                          </a:pPr>
                          <a:r>
                            <a:rPr lang="en-GB" sz="1600" b="1">
                              <a:effectLst/>
                            </a:rPr>
                            <a:t>↓</a:t>
                          </a:r>
                          <a:endParaRPr lang="en-GB" sz="1600" b="1">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hangingPunct="0">
                            <a:lnSpc>
                              <a:spcPct val="150000"/>
                            </a:lnSpc>
                            <a:spcAft>
                              <a:spcPts val="600"/>
                            </a:spcAft>
                          </a:pPr>
                          <a:r>
                            <a:rPr lang="en-GB" sz="1600" b="1">
                              <a:effectLst/>
                            </a:rPr>
                            <a:t>~</a:t>
                          </a:r>
                          <a:endParaRPr lang="en-GB" sz="1600" b="1">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hangingPunct="0">
                            <a:lnSpc>
                              <a:spcPct val="150000"/>
                            </a:lnSpc>
                            <a:spcAft>
                              <a:spcPts val="600"/>
                            </a:spcAft>
                          </a:pPr>
                          <a:r>
                            <a:rPr lang="en-GB" sz="1600" b="1">
                              <a:effectLst/>
                            </a:rPr>
                            <a:t>↑</a:t>
                          </a:r>
                          <a:endParaRPr lang="en-GB" sz="1600" b="1">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hangingPunct="0">
                            <a:lnSpc>
                              <a:spcPct val="150000"/>
                            </a:lnSpc>
                            <a:spcAft>
                              <a:spcPts val="600"/>
                            </a:spcAft>
                          </a:pPr>
                          <a:r>
                            <a:rPr lang="en-GB" sz="1600" b="1">
                              <a:effectLst/>
                            </a:rPr>
                            <a:t>~</a:t>
                          </a:r>
                          <a:endParaRPr lang="en-GB" sz="1600" b="1">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r>
                  <a:tr h="410224">
                    <a:tc>
                      <a:txBody>
                        <a:bodyPr/>
                        <a:lstStyle/>
                        <a:p>
                          <a:pPr algn="ctr" hangingPunct="0">
                            <a:lnSpc>
                              <a:spcPct val="150000"/>
                            </a:lnSpc>
                            <a:spcAft>
                              <a:spcPts val="600"/>
                            </a:spcAft>
                          </a:pPr>
                          <a:r>
                            <a:rPr lang="en-GB" sz="1600" b="1" dirty="0">
                              <a:solidFill>
                                <a:srgbClr val="FF0000"/>
                              </a:solidFill>
                              <a:effectLst/>
                            </a:rPr>
                            <a:t>Phase 3</a:t>
                          </a:r>
                          <a:endParaRPr lang="en-GB" sz="1600" b="1" dirty="0">
                            <a:solidFill>
                              <a:srgbClr val="FF0000"/>
                            </a:solidFill>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hangingPunct="0">
                            <a:lnSpc>
                              <a:spcPct val="150000"/>
                            </a:lnSpc>
                            <a:spcAft>
                              <a:spcPts val="600"/>
                            </a:spcAft>
                          </a:pPr>
                          <a:r>
                            <a:rPr lang="en-GB" sz="1600" b="1" dirty="0">
                              <a:solidFill>
                                <a:schemeClr val="tx1"/>
                              </a:solidFill>
                              <a:effectLst/>
                            </a:rPr>
                            <a:t>↓</a:t>
                          </a:r>
                          <a:endParaRPr lang="en-GB" sz="1600" b="1" dirty="0">
                            <a:solidFill>
                              <a:schemeClr val="tx1"/>
                            </a:solidFill>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hangingPunct="0">
                            <a:lnSpc>
                              <a:spcPct val="150000"/>
                            </a:lnSpc>
                            <a:spcAft>
                              <a:spcPts val="600"/>
                            </a:spcAft>
                          </a:pPr>
                          <a:r>
                            <a:rPr lang="en-GB" sz="1600" b="1" dirty="0">
                              <a:solidFill>
                                <a:srgbClr val="FF0000"/>
                              </a:solidFill>
                              <a:effectLst/>
                            </a:rPr>
                            <a:t>↑</a:t>
                          </a:r>
                          <a:endParaRPr lang="en-GB" sz="1600" b="1" dirty="0">
                            <a:solidFill>
                              <a:srgbClr val="FF0000"/>
                            </a:solidFill>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hangingPunct="0">
                            <a:lnSpc>
                              <a:spcPct val="150000"/>
                            </a:lnSpc>
                            <a:spcAft>
                              <a:spcPts val="600"/>
                            </a:spcAft>
                          </a:pPr>
                          <a:r>
                            <a:rPr lang="en-GB" sz="1600" b="1" dirty="0">
                              <a:solidFill>
                                <a:srgbClr val="FF0000"/>
                              </a:solidFill>
                              <a:effectLst/>
                            </a:rPr>
                            <a:t>↑</a:t>
                          </a:r>
                          <a:endParaRPr lang="en-GB" sz="1600" b="1" dirty="0">
                            <a:solidFill>
                              <a:srgbClr val="FF0000"/>
                            </a:solidFill>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hangingPunct="0">
                            <a:lnSpc>
                              <a:spcPct val="150000"/>
                            </a:lnSpc>
                            <a:spcAft>
                              <a:spcPts val="600"/>
                            </a:spcAft>
                          </a:pPr>
                          <a:r>
                            <a:rPr lang="en-GB" sz="1600" b="1" dirty="0">
                              <a:solidFill>
                                <a:srgbClr val="FF0000"/>
                              </a:solidFill>
                              <a:effectLst/>
                            </a:rPr>
                            <a:t>~</a:t>
                          </a:r>
                          <a:endParaRPr lang="en-GB" sz="1600" b="1" dirty="0">
                            <a:solidFill>
                              <a:srgbClr val="FF0000"/>
                            </a:solidFill>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hangingPunct="0">
                            <a:lnSpc>
                              <a:spcPct val="150000"/>
                            </a:lnSpc>
                            <a:spcAft>
                              <a:spcPts val="600"/>
                            </a:spcAft>
                          </a:pPr>
                          <a:r>
                            <a:rPr lang="en-GB" sz="1600" b="1" dirty="0">
                              <a:solidFill>
                                <a:srgbClr val="0000FF"/>
                              </a:solidFill>
                              <a:effectLst/>
                            </a:rPr>
                            <a:t>↓</a:t>
                          </a:r>
                          <a:endParaRPr lang="en-GB" sz="1600" b="1" dirty="0">
                            <a:solidFill>
                              <a:srgbClr val="0000FF"/>
                            </a:solidFill>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hangingPunct="0">
                            <a:lnSpc>
                              <a:spcPct val="150000"/>
                            </a:lnSpc>
                            <a:spcAft>
                              <a:spcPts val="600"/>
                            </a:spcAft>
                          </a:pPr>
                          <a:r>
                            <a:rPr lang="en-GB" sz="1600" b="1" dirty="0">
                              <a:solidFill>
                                <a:srgbClr val="FF0000"/>
                              </a:solidFill>
                              <a:effectLst/>
                            </a:rPr>
                            <a:t>↑</a:t>
                          </a:r>
                          <a:endParaRPr lang="en-GB" sz="1600" b="1" dirty="0">
                            <a:solidFill>
                              <a:srgbClr val="FF0000"/>
                            </a:solidFill>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hangingPunct="0">
                            <a:lnSpc>
                              <a:spcPct val="150000"/>
                            </a:lnSpc>
                            <a:spcAft>
                              <a:spcPts val="600"/>
                            </a:spcAft>
                          </a:pPr>
                          <a:r>
                            <a:rPr lang="en-GB" sz="1600" b="1" dirty="0">
                              <a:solidFill>
                                <a:srgbClr val="FF0000"/>
                              </a:solidFill>
                              <a:effectLst/>
                            </a:rPr>
                            <a:t>↑</a:t>
                          </a:r>
                          <a:endParaRPr lang="en-GB" sz="1600" b="1" dirty="0">
                            <a:solidFill>
                              <a:srgbClr val="FF0000"/>
                            </a:solidFill>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r>
                </a:tbl>
              </a:graphicData>
            </a:graphic>
          </p:graphicFrame>
        </mc:Choice>
        <mc:Fallback xmlns="">
          <p:graphicFrame>
            <p:nvGraphicFramePr>
              <p:cNvPr id="2" name="표 1"/>
              <p:cNvGraphicFramePr>
                <a:graphicFrameLocks noGrp="1"/>
              </p:cNvGraphicFramePr>
              <p:nvPr>
                <p:extLst>
                  <p:ext uri="{D42A27DB-BD31-4B8C-83A1-F6EECF244321}">
                    <p14:modId xmlns:p14="http://schemas.microsoft.com/office/powerpoint/2010/main" val="2242572867"/>
                  </p:ext>
                </p:extLst>
              </p:nvPr>
            </p:nvGraphicFramePr>
            <p:xfrm>
              <a:off x="399866" y="3842606"/>
              <a:ext cx="8370709" cy="2567892"/>
            </p:xfrm>
            <a:graphic>
              <a:graphicData uri="http://schemas.openxmlformats.org/drawingml/2006/table">
                <a:tbl>
                  <a:tblPr firstRow="1" firstCol="1" bandRow="1">
                    <a:tableStyleId>{5940675A-B579-460E-94D1-54222C63F5DA}</a:tableStyleId>
                  </a:tblPr>
                  <a:tblGrid>
                    <a:gridCol w="912493"/>
                    <a:gridCol w="1301820"/>
                    <a:gridCol w="1102384"/>
                    <a:gridCol w="1026596"/>
                    <a:gridCol w="1263503"/>
                    <a:gridCol w="1184534"/>
                    <a:gridCol w="1026596"/>
                    <a:gridCol w="552783"/>
                  </a:tblGrid>
                  <a:tr h="515135">
                    <a:tc rowSpan="2">
                      <a:txBody>
                        <a:bodyPr/>
                        <a:lstStyle/>
                        <a:p>
                          <a:pPr algn="ctr" hangingPunct="0">
                            <a:lnSpc>
                              <a:spcPct val="150000"/>
                            </a:lnSpc>
                            <a:spcAft>
                              <a:spcPts val="600"/>
                            </a:spcAft>
                          </a:pPr>
                          <a:r>
                            <a:rPr lang="en-GB" sz="1600" b="1" dirty="0">
                              <a:effectLst/>
                            </a:rPr>
                            <a:t> </a:t>
                          </a:r>
                          <a:endParaRPr lang="en-GB" sz="1600" b="1" dirty="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gridSpan="2">
                      <a:txBody>
                        <a:bodyPr/>
                        <a:lstStyle/>
                        <a:p>
                          <a:endParaRPr lang="en-US"/>
                        </a:p>
                      </a:txBody>
                      <a:tcPr marL="68580" marR="68580" marT="0" marB="0" anchor="ctr">
                        <a:blipFill rotWithShape="0">
                          <a:blip r:embed="rId8"/>
                          <a:stretch>
                            <a:fillRect l="-38325" t="-1176" r="-211168" b="-408235"/>
                          </a:stretch>
                        </a:blipFill>
                      </a:tcPr>
                    </a:tc>
                    <a:tc hMerge="1">
                      <a:txBody>
                        <a:bodyPr/>
                        <a:lstStyle/>
                        <a:p>
                          <a:endParaRPr lang="en-GB"/>
                        </a:p>
                      </a:txBody>
                      <a:tcPr/>
                    </a:tc>
                    <a:tc rowSpan="2">
                      <a:txBody>
                        <a:bodyPr/>
                        <a:lstStyle/>
                        <a:p>
                          <a:pPr algn="ctr" hangingPunct="0">
                            <a:lnSpc>
                              <a:spcPct val="150000"/>
                            </a:lnSpc>
                            <a:spcAft>
                              <a:spcPts val="600"/>
                            </a:spcAft>
                          </a:pPr>
                          <a:r>
                            <a:rPr lang="en-GB" sz="1600" b="1" dirty="0">
                              <a:solidFill>
                                <a:srgbClr val="FF0000"/>
                              </a:solidFill>
                              <a:effectLst/>
                            </a:rPr>
                            <a:t>Ion </a:t>
                          </a:r>
                          <a:endParaRPr lang="en-GB" sz="1600" b="1" dirty="0" smtClean="0">
                            <a:solidFill>
                              <a:srgbClr val="FF0000"/>
                            </a:solidFill>
                            <a:effectLst/>
                          </a:endParaRPr>
                        </a:p>
                        <a:p>
                          <a:pPr algn="ctr" hangingPunct="0">
                            <a:lnSpc>
                              <a:spcPct val="150000"/>
                            </a:lnSpc>
                            <a:spcAft>
                              <a:spcPts val="600"/>
                            </a:spcAft>
                          </a:pPr>
                          <a:r>
                            <a:rPr lang="en-GB" sz="1600" b="1" dirty="0" smtClean="0">
                              <a:solidFill>
                                <a:srgbClr val="FF0000"/>
                              </a:solidFill>
                              <a:effectLst/>
                            </a:rPr>
                            <a:t>pedestal</a:t>
                          </a:r>
                          <a:endParaRPr lang="en-GB" sz="1600" b="1" dirty="0">
                            <a:solidFill>
                              <a:srgbClr val="FF0000"/>
                            </a:solidFill>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gridSpan="2">
                      <a:txBody>
                        <a:bodyPr/>
                        <a:lstStyle/>
                        <a:p>
                          <a:endParaRPr lang="en-US"/>
                        </a:p>
                      </a:txBody>
                      <a:tcPr marL="68580" marR="68580" marT="0" marB="0" anchor="ctr">
                        <a:blipFill rotWithShape="0">
                          <a:blip r:embed="rId8"/>
                          <a:stretch>
                            <a:fillRect l="-177612" t="-1176" r="-64925" b="-408235"/>
                          </a:stretch>
                        </a:blipFill>
                      </a:tcPr>
                    </a:tc>
                    <a:tc hMerge="1">
                      <a:txBody>
                        <a:bodyPr/>
                        <a:lstStyle/>
                        <a:p>
                          <a:endParaRPr lang="en-GB"/>
                        </a:p>
                      </a:txBody>
                      <a:tcPr/>
                    </a:tc>
                    <a:tc rowSpan="2">
                      <a:txBody>
                        <a:bodyPr/>
                        <a:lstStyle/>
                        <a:p>
                          <a:pPr algn="ctr" hangingPunct="0">
                            <a:lnSpc>
                              <a:spcPct val="150000"/>
                            </a:lnSpc>
                            <a:spcAft>
                              <a:spcPts val="600"/>
                            </a:spcAft>
                          </a:pPr>
                          <a:r>
                            <a:rPr lang="en-GB" sz="1600" b="1">
                              <a:solidFill>
                                <a:srgbClr val="FF0000"/>
                              </a:solidFill>
                              <a:effectLst/>
                            </a:rPr>
                            <a:t>Electron</a:t>
                          </a:r>
                        </a:p>
                        <a:p>
                          <a:pPr algn="ctr" hangingPunct="0">
                            <a:lnSpc>
                              <a:spcPct val="150000"/>
                            </a:lnSpc>
                            <a:spcAft>
                              <a:spcPts val="600"/>
                            </a:spcAft>
                          </a:pPr>
                          <a:r>
                            <a:rPr lang="en-GB" sz="1600" b="1">
                              <a:solidFill>
                                <a:srgbClr val="FF0000"/>
                              </a:solidFill>
                              <a:effectLst/>
                            </a:rPr>
                            <a:t>pedestal</a:t>
                          </a:r>
                          <a:endParaRPr lang="en-GB" sz="1600" b="1">
                            <a:solidFill>
                              <a:srgbClr val="FF0000"/>
                            </a:solidFill>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rowSpan="2">
                      <a:txBody>
                        <a:bodyPr/>
                        <a:lstStyle/>
                        <a:p>
                          <a:endParaRPr lang="en-US"/>
                        </a:p>
                      </a:txBody>
                      <a:tcPr marL="68580" marR="68580" marT="0" marB="0" anchor="ctr">
                        <a:blipFill rotWithShape="0">
                          <a:blip r:embed="rId8"/>
                          <a:stretch>
                            <a:fillRect l="-1410989" t="-455" r="-2198" b="-96364"/>
                          </a:stretch>
                        </a:blipFill>
                      </a:tcPr>
                    </a:tc>
                  </a:tr>
                  <a:tr h="826181">
                    <a:tc vMerge="1">
                      <a:txBody>
                        <a:bodyPr/>
                        <a:lstStyle/>
                        <a:p>
                          <a:endParaRPr lang="en-GB"/>
                        </a:p>
                      </a:txBody>
                      <a:tcPr/>
                    </a:tc>
                    <a:tc>
                      <a:txBody>
                        <a:bodyPr/>
                        <a:lstStyle/>
                        <a:p>
                          <a:endParaRPr lang="en-US"/>
                        </a:p>
                      </a:txBody>
                      <a:tcPr marL="68580" marR="68580" marT="0" marB="0" anchor="ctr">
                        <a:blipFill rotWithShape="0">
                          <a:blip r:embed="rId8"/>
                          <a:stretch>
                            <a:fillRect l="-70892" t="-63704" r="-475587" b="-157037"/>
                          </a:stretch>
                        </a:blipFill>
                      </a:tcPr>
                    </a:tc>
                    <a:tc>
                      <a:txBody>
                        <a:bodyPr/>
                        <a:lstStyle/>
                        <a:p>
                          <a:endParaRPr lang="en-US"/>
                        </a:p>
                      </a:txBody>
                      <a:tcPr marL="68580" marR="68580" marT="0" marB="0" anchor="ctr">
                        <a:blipFill rotWithShape="0">
                          <a:blip r:embed="rId8"/>
                          <a:stretch>
                            <a:fillRect l="-201105" t="-63704" r="-459669" b="-157037"/>
                          </a:stretch>
                        </a:blipFill>
                      </a:tcPr>
                    </a:tc>
                    <a:tc vMerge="1">
                      <a:txBody>
                        <a:bodyPr/>
                        <a:lstStyle/>
                        <a:p>
                          <a:endParaRPr lang="en-GB"/>
                        </a:p>
                      </a:txBody>
                      <a:tcPr/>
                    </a:tc>
                    <a:tc>
                      <a:txBody>
                        <a:bodyPr/>
                        <a:lstStyle/>
                        <a:p>
                          <a:endParaRPr lang="en-US"/>
                        </a:p>
                      </a:txBody>
                      <a:tcPr marL="68580" marR="68580" marT="0" marB="0" anchor="ctr">
                        <a:blipFill rotWithShape="0">
                          <a:blip r:embed="rId8"/>
                          <a:stretch>
                            <a:fillRect l="-344928" t="-63704" r="-220290" b="-157037"/>
                          </a:stretch>
                        </a:blipFill>
                      </a:tcPr>
                    </a:tc>
                    <a:tc>
                      <a:txBody>
                        <a:bodyPr/>
                        <a:lstStyle/>
                        <a:p>
                          <a:endParaRPr lang="en-US"/>
                        </a:p>
                      </a:txBody>
                      <a:tcPr marL="68580" marR="68580" marT="0" marB="0" anchor="ctr">
                        <a:blipFill rotWithShape="0">
                          <a:blip r:embed="rId8"/>
                          <a:stretch>
                            <a:fillRect l="-472308" t="-63704" r="-133846" b="-157037"/>
                          </a:stretch>
                        </a:blipFill>
                      </a:tcPr>
                    </a:tc>
                    <a:tc vMerge="1">
                      <a:txBody>
                        <a:bodyPr/>
                        <a:lstStyle/>
                        <a:p>
                          <a:endParaRPr lang="en-GB"/>
                        </a:p>
                      </a:txBody>
                      <a:tcPr/>
                    </a:tc>
                    <a:tc vMerge="1">
                      <a:txBody>
                        <a:bodyPr/>
                        <a:lstStyle/>
                        <a:p>
                          <a:endParaRPr lang="en-GB"/>
                        </a:p>
                      </a:txBody>
                      <a:tcPr/>
                    </a:tc>
                  </a:tr>
                  <a:tr h="410224">
                    <a:tc>
                      <a:txBody>
                        <a:bodyPr/>
                        <a:lstStyle/>
                        <a:p>
                          <a:pPr algn="ctr" hangingPunct="0">
                            <a:lnSpc>
                              <a:spcPct val="150000"/>
                            </a:lnSpc>
                            <a:spcAft>
                              <a:spcPts val="600"/>
                            </a:spcAft>
                          </a:pPr>
                          <a:r>
                            <a:rPr lang="en-GB" sz="1600" b="1">
                              <a:effectLst/>
                            </a:rPr>
                            <a:t>Phase 1</a:t>
                          </a:r>
                          <a:endParaRPr lang="en-GB" sz="1600" b="1">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hangingPunct="0">
                            <a:lnSpc>
                              <a:spcPct val="150000"/>
                            </a:lnSpc>
                            <a:spcAft>
                              <a:spcPts val="600"/>
                            </a:spcAft>
                          </a:pPr>
                          <a:r>
                            <a:rPr lang="en-GB" sz="1600" b="1">
                              <a:effectLst/>
                            </a:rPr>
                            <a:t>↑</a:t>
                          </a:r>
                          <a:endParaRPr lang="en-GB" sz="1600" b="1">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hangingPunct="0">
                            <a:lnSpc>
                              <a:spcPct val="150000"/>
                            </a:lnSpc>
                            <a:spcAft>
                              <a:spcPts val="600"/>
                            </a:spcAft>
                          </a:pPr>
                          <a:r>
                            <a:rPr lang="en-GB" sz="1600" b="1">
                              <a:effectLst/>
                            </a:rPr>
                            <a:t>↓</a:t>
                          </a:r>
                          <a:endParaRPr lang="en-GB" sz="1600" b="1">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hangingPunct="0">
                            <a:lnSpc>
                              <a:spcPct val="150000"/>
                            </a:lnSpc>
                            <a:spcAft>
                              <a:spcPts val="600"/>
                            </a:spcAft>
                          </a:pPr>
                          <a:r>
                            <a:rPr lang="en-GB" sz="1600" b="1">
                              <a:effectLst/>
                            </a:rPr>
                            <a:t>↑</a:t>
                          </a:r>
                          <a:endParaRPr lang="en-GB" sz="1600" b="1">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hangingPunct="0">
                            <a:lnSpc>
                              <a:spcPct val="150000"/>
                            </a:lnSpc>
                            <a:spcAft>
                              <a:spcPts val="600"/>
                            </a:spcAft>
                          </a:pPr>
                          <a:r>
                            <a:rPr lang="en-GB" sz="1600" b="1">
                              <a:effectLst/>
                            </a:rPr>
                            <a:t>↑</a:t>
                          </a:r>
                          <a:endParaRPr lang="en-GB" sz="1600" b="1">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hangingPunct="0">
                            <a:lnSpc>
                              <a:spcPct val="150000"/>
                            </a:lnSpc>
                            <a:spcAft>
                              <a:spcPts val="600"/>
                            </a:spcAft>
                          </a:pPr>
                          <a:r>
                            <a:rPr lang="en-GB" sz="1600" b="1">
                              <a:effectLst/>
                            </a:rPr>
                            <a:t>~</a:t>
                          </a:r>
                          <a:endParaRPr lang="en-GB" sz="1600" b="1">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hangingPunct="0">
                            <a:lnSpc>
                              <a:spcPct val="150000"/>
                            </a:lnSpc>
                            <a:spcAft>
                              <a:spcPts val="600"/>
                            </a:spcAft>
                          </a:pPr>
                          <a:r>
                            <a:rPr lang="en-GB" sz="1600" b="1">
                              <a:effectLst/>
                            </a:rPr>
                            <a:t>~</a:t>
                          </a:r>
                          <a:endParaRPr lang="en-GB" sz="1600" b="1">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hangingPunct="0">
                            <a:lnSpc>
                              <a:spcPct val="150000"/>
                            </a:lnSpc>
                            <a:spcAft>
                              <a:spcPts val="600"/>
                            </a:spcAft>
                          </a:pPr>
                          <a:r>
                            <a:rPr lang="en-GB" sz="1600" b="1">
                              <a:effectLst/>
                            </a:rPr>
                            <a:t>~</a:t>
                          </a:r>
                          <a:endParaRPr lang="en-GB" sz="1600" b="1">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r>
                  <a:tr h="406128">
                    <a:tc>
                      <a:txBody>
                        <a:bodyPr/>
                        <a:lstStyle/>
                        <a:p>
                          <a:pPr algn="ctr" hangingPunct="0">
                            <a:lnSpc>
                              <a:spcPct val="150000"/>
                            </a:lnSpc>
                            <a:spcAft>
                              <a:spcPts val="600"/>
                            </a:spcAft>
                          </a:pPr>
                          <a:r>
                            <a:rPr lang="en-GB" sz="1600" b="1">
                              <a:effectLst/>
                            </a:rPr>
                            <a:t>Phase 2</a:t>
                          </a:r>
                          <a:endParaRPr lang="en-GB" sz="1600" b="1">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hangingPunct="0">
                            <a:lnSpc>
                              <a:spcPct val="150000"/>
                            </a:lnSpc>
                            <a:spcAft>
                              <a:spcPts val="600"/>
                            </a:spcAft>
                          </a:pPr>
                          <a:r>
                            <a:rPr lang="en-GB" sz="1600" b="1">
                              <a:effectLst/>
                            </a:rPr>
                            <a:t>~</a:t>
                          </a:r>
                          <a:endParaRPr lang="en-GB" sz="1600" b="1">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hangingPunct="0">
                            <a:lnSpc>
                              <a:spcPct val="150000"/>
                            </a:lnSpc>
                            <a:spcAft>
                              <a:spcPts val="600"/>
                            </a:spcAft>
                          </a:pPr>
                          <a:r>
                            <a:rPr lang="en-GB" sz="1600" b="1">
                              <a:effectLst/>
                            </a:rPr>
                            <a:t>~</a:t>
                          </a:r>
                          <a:endParaRPr lang="en-GB" sz="1600" b="1">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hangingPunct="0">
                            <a:lnSpc>
                              <a:spcPct val="150000"/>
                            </a:lnSpc>
                            <a:spcAft>
                              <a:spcPts val="600"/>
                            </a:spcAft>
                          </a:pPr>
                          <a:r>
                            <a:rPr lang="en-GB" sz="1600" b="1">
                              <a:effectLst/>
                            </a:rPr>
                            <a:t>~</a:t>
                          </a:r>
                          <a:endParaRPr lang="en-GB" sz="1600" b="1">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hangingPunct="0">
                            <a:lnSpc>
                              <a:spcPct val="150000"/>
                            </a:lnSpc>
                            <a:spcAft>
                              <a:spcPts val="600"/>
                            </a:spcAft>
                          </a:pPr>
                          <a:r>
                            <a:rPr lang="en-GB" sz="1600" b="1">
                              <a:effectLst/>
                            </a:rPr>
                            <a:t>↓</a:t>
                          </a:r>
                          <a:endParaRPr lang="en-GB" sz="1600" b="1">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hangingPunct="0">
                            <a:lnSpc>
                              <a:spcPct val="150000"/>
                            </a:lnSpc>
                            <a:spcAft>
                              <a:spcPts val="600"/>
                            </a:spcAft>
                          </a:pPr>
                          <a:r>
                            <a:rPr lang="en-GB" sz="1600" b="1">
                              <a:effectLst/>
                            </a:rPr>
                            <a:t>~</a:t>
                          </a:r>
                          <a:endParaRPr lang="en-GB" sz="1600" b="1">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hangingPunct="0">
                            <a:lnSpc>
                              <a:spcPct val="150000"/>
                            </a:lnSpc>
                            <a:spcAft>
                              <a:spcPts val="600"/>
                            </a:spcAft>
                          </a:pPr>
                          <a:r>
                            <a:rPr lang="en-GB" sz="1600" b="1">
                              <a:effectLst/>
                            </a:rPr>
                            <a:t>↑</a:t>
                          </a:r>
                          <a:endParaRPr lang="en-GB" sz="1600" b="1">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hangingPunct="0">
                            <a:lnSpc>
                              <a:spcPct val="150000"/>
                            </a:lnSpc>
                            <a:spcAft>
                              <a:spcPts val="600"/>
                            </a:spcAft>
                          </a:pPr>
                          <a:r>
                            <a:rPr lang="en-GB" sz="1600" b="1">
                              <a:effectLst/>
                            </a:rPr>
                            <a:t>~</a:t>
                          </a:r>
                          <a:endParaRPr lang="en-GB" sz="1600" b="1">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r>
                  <a:tr h="410224">
                    <a:tc>
                      <a:txBody>
                        <a:bodyPr/>
                        <a:lstStyle/>
                        <a:p>
                          <a:pPr algn="ctr" hangingPunct="0">
                            <a:lnSpc>
                              <a:spcPct val="150000"/>
                            </a:lnSpc>
                            <a:spcAft>
                              <a:spcPts val="600"/>
                            </a:spcAft>
                          </a:pPr>
                          <a:r>
                            <a:rPr lang="en-GB" sz="1600" b="1" dirty="0">
                              <a:solidFill>
                                <a:srgbClr val="FF0000"/>
                              </a:solidFill>
                              <a:effectLst/>
                            </a:rPr>
                            <a:t>Phase 3</a:t>
                          </a:r>
                          <a:endParaRPr lang="en-GB" sz="1600" b="1" dirty="0">
                            <a:solidFill>
                              <a:srgbClr val="FF0000"/>
                            </a:solidFill>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hangingPunct="0">
                            <a:lnSpc>
                              <a:spcPct val="150000"/>
                            </a:lnSpc>
                            <a:spcAft>
                              <a:spcPts val="600"/>
                            </a:spcAft>
                          </a:pPr>
                          <a:r>
                            <a:rPr lang="en-GB" sz="1600" b="1" dirty="0">
                              <a:solidFill>
                                <a:schemeClr val="tx1"/>
                              </a:solidFill>
                              <a:effectLst/>
                            </a:rPr>
                            <a:t>↓</a:t>
                          </a:r>
                          <a:endParaRPr lang="en-GB" sz="1600" b="1" dirty="0">
                            <a:solidFill>
                              <a:schemeClr val="tx1"/>
                            </a:solidFill>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hangingPunct="0">
                            <a:lnSpc>
                              <a:spcPct val="150000"/>
                            </a:lnSpc>
                            <a:spcAft>
                              <a:spcPts val="600"/>
                            </a:spcAft>
                          </a:pPr>
                          <a:r>
                            <a:rPr lang="en-GB" sz="1600" b="1" dirty="0">
                              <a:solidFill>
                                <a:srgbClr val="FF0000"/>
                              </a:solidFill>
                              <a:effectLst/>
                            </a:rPr>
                            <a:t>↑</a:t>
                          </a:r>
                          <a:endParaRPr lang="en-GB" sz="1600" b="1" dirty="0">
                            <a:solidFill>
                              <a:srgbClr val="FF0000"/>
                            </a:solidFill>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hangingPunct="0">
                            <a:lnSpc>
                              <a:spcPct val="150000"/>
                            </a:lnSpc>
                            <a:spcAft>
                              <a:spcPts val="600"/>
                            </a:spcAft>
                          </a:pPr>
                          <a:r>
                            <a:rPr lang="en-GB" sz="1600" b="1" dirty="0">
                              <a:solidFill>
                                <a:srgbClr val="FF0000"/>
                              </a:solidFill>
                              <a:effectLst/>
                            </a:rPr>
                            <a:t>↑</a:t>
                          </a:r>
                          <a:endParaRPr lang="en-GB" sz="1600" b="1" dirty="0">
                            <a:solidFill>
                              <a:srgbClr val="FF0000"/>
                            </a:solidFill>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hangingPunct="0">
                            <a:lnSpc>
                              <a:spcPct val="150000"/>
                            </a:lnSpc>
                            <a:spcAft>
                              <a:spcPts val="600"/>
                            </a:spcAft>
                          </a:pPr>
                          <a:r>
                            <a:rPr lang="en-GB" sz="1600" b="1" dirty="0">
                              <a:solidFill>
                                <a:srgbClr val="FF0000"/>
                              </a:solidFill>
                              <a:effectLst/>
                            </a:rPr>
                            <a:t>~</a:t>
                          </a:r>
                          <a:endParaRPr lang="en-GB" sz="1600" b="1" dirty="0">
                            <a:solidFill>
                              <a:srgbClr val="FF0000"/>
                            </a:solidFill>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hangingPunct="0">
                            <a:lnSpc>
                              <a:spcPct val="150000"/>
                            </a:lnSpc>
                            <a:spcAft>
                              <a:spcPts val="600"/>
                            </a:spcAft>
                          </a:pPr>
                          <a:r>
                            <a:rPr lang="en-GB" sz="1600" b="1" dirty="0">
                              <a:solidFill>
                                <a:srgbClr val="0000FF"/>
                              </a:solidFill>
                              <a:effectLst/>
                            </a:rPr>
                            <a:t>↓</a:t>
                          </a:r>
                          <a:endParaRPr lang="en-GB" sz="1600" b="1" dirty="0">
                            <a:solidFill>
                              <a:srgbClr val="0000FF"/>
                            </a:solidFill>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hangingPunct="0">
                            <a:lnSpc>
                              <a:spcPct val="150000"/>
                            </a:lnSpc>
                            <a:spcAft>
                              <a:spcPts val="600"/>
                            </a:spcAft>
                          </a:pPr>
                          <a:r>
                            <a:rPr lang="en-GB" sz="1600" b="1" dirty="0">
                              <a:solidFill>
                                <a:srgbClr val="FF0000"/>
                              </a:solidFill>
                              <a:effectLst/>
                            </a:rPr>
                            <a:t>↑</a:t>
                          </a:r>
                          <a:endParaRPr lang="en-GB" sz="1600" b="1" dirty="0">
                            <a:solidFill>
                              <a:srgbClr val="FF0000"/>
                            </a:solidFill>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hangingPunct="0">
                            <a:lnSpc>
                              <a:spcPct val="150000"/>
                            </a:lnSpc>
                            <a:spcAft>
                              <a:spcPts val="600"/>
                            </a:spcAft>
                          </a:pPr>
                          <a:r>
                            <a:rPr lang="en-GB" sz="1600" b="1" dirty="0">
                              <a:solidFill>
                                <a:srgbClr val="FF0000"/>
                              </a:solidFill>
                              <a:effectLst/>
                            </a:rPr>
                            <a:t>↑</a:t>
                          </a:r>
                          <a:endParaRPr lang="en-GB" sz="1600" b="1" dirty="0">
                            <a:solidFill>
                              <a:srgbClr val="FF0000"/>
                            </a:solidFill>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r>
                </a:tbl>
              </a:graphicData>
            </a:graphic>
          </p:graphicFrame>
        </mc:Fallback>
      </mc:AlternateContent>
      <p:sp>
        <p:nvSpPr>
          <p:cNvPr id="18" name="TextBox 17"/>
          <p:cNvSpPr txBox="1"/>
          <p:nvPr/>
        </p:nvSpPr>
        <p:spPr>
          <a:xfrm>
            <a:off x="10815505" y="2247826"/>
            <a:ext cx="1114408" cy="369332"/>
          </a:xfrm>
          <a:prstGeom prst="rect">
            <a:avLst/>
          </a:prstGeom>
          <a:noFill/>
        </p:spPr>
        <p:txBody>
          <a:bodyPr wrap="none" rtlCol="0">
            <a:spAutoFit/>
          </a:bodyPr>
          <a:lstStyle/>
          <a:p>
            <a:r>
              <a:rPr lang="en-GB" b="1" dirty="0" smtClean="0">
                <a:solidFill>
                  <a:srgbClr val="FF0000"/>
                </a:solidFill>
              </a:rPr>
              <a:t>pedestal</a:t>
            </a:r>
            <a:r>
              <a:rPr lang="en-GB" b="1" dirty="0" smtClean="0">
                <a:solidFill>
                  <a:srgbClr val="FF0000"/>
                </a:solidFill>
                <a:latin typeface="Arial" panose="020B0604020202020204" pitchFamily="34" charset="0"/>
                <a:cs typeface="Arial" panose="020B0604020202020204" pitchFamily="34" charset="0"/>
              </a:rPr>
              <a:t>↑</a:t>
            </a:r>
            <a:endParaRPr lang="en-GB" b="1" dirty="0">
              <a:solidFill>
                <a:srgbClr val="FF0000"/>
              </a:solidFill>
            </a:endParaRPr>
          </a:p>
        </p:txBody>
      </p:sp>
      <p:sp>
        <p:nvSpPr>
          <p:cNvPr id="19" name="TextBox 18"/>
          <p:cNvSpPr txBox="1"/>
          <p:nvPr/>
        </p:nvSpPr>
        <p:spPr>
          <a:xfrm>
            <a:off x="9881411" y="1484784"/>
            <a:ext cx="710323" cy="369332"/>
          </a:xfrm>
          <a:prstGeom prst="rect">
            <a:avLst/>
          </a:prstGeom>
          <a:noFill/>
        </p:spPr>
        <p:txBody>
          <a:bodyPr wrap="none" rtlCol="0">
            <a:spAutoFit/>
          </a:bodyPr>
          <a:lstStyle/>
          <a:p>
            <a:r>
              <a:rPr lang="en-GB" b="1" dirty="0" smtClean="0">
                <a:solidFill>
                  <a:srgbClr val="FF0000"/>
                </a:solidFill>
              </a:rPr>
              <a:t>core</a:t>
            </a:r>
            <a:r>
              <a:rPr lang="en-GB" b="1" dirty="0" smtClean="0">
                <a:solidFill>
                  <a:srgbClr val="FF0000"/>
                </a:solidFill>
                <a:latin typeface="Arial" panose="020B0604020202020204" pitchFamily="34" charset="0"/>
                <a:cs typeface="Arial" panose="020B0604020202020204" pitchFamily="34" charset="0"/>
              </a:rPr>
              <a:t>↑</a:t>
            </a:r>
            <a:endParaRPr lang="en-GB" b="1" dirty="0">
              <a:solidFill>
                <a:srgbClr val="FF0000"/>
              </a:solidFill>
            </a:endParaRPr>
          </a:p>
        </p:txBody>
      </p:sp>
      <p:graphicFrame>
        <p:nvGraphicFramePr>
          <p:cNvPr id="25" name="개체 24"/>
          <p:cNvGraphicFramePr>
            <a:graphicFrameLocks noChangeAspect="1"/>
          </p:cNvGraphicFramePr>
          <p:nvPr>
            <p:extLst>
              <p:ext uri="{D42A27DB-BD31-4B8C-83A1-F6EECF244321}">
                <p14:modId xmlns:p14="http://schemas.microsoft.com/office/powerpoint/2010/main" val="713669447"/>
              </p:ext>
            </p:extLst>
          </p:nvPr>
        </p:nvGraphicFramePr>
        <p:xfrm>
          <a:off x="-96688" y="1044576"/>
          <a:ext cx="3670300" cy="2560637"/>
        </p:xfrm>
        <a:graphic>
          <a:graphicData uri="http://schemas.openxmlformats.org/presentationml/2006/ole">
            <mc:AlternateContent xmlns:mc="http://schemas.openxmlformats.org/markup-compatibility/2006">
              <mc:Choice xmlns:v="urn:schemas-microsoft-com:vml" Requires="v">
                <p:oleObj spid="_x0000_s155755" name="Graph" r:id="rId9" imgW="4156560" imgH="2904120" progId="Origin50.Graph">
                  <p:embed/>
                </p:oleObj>
              </mc:Choice>
              <mc:Fallback>
                <p:oleObj name="Graph" r:id="rId9" imgW="4156560" imgH="2904120" progId="Origin50.Graph">
                  <p:embed/>
                  <p:pic>
                    <p:nvPicPr>
                      <p:cNvPr id="0" name=""/>
                      <p:cNvPicPr>
                        <a:picLocks noChangeAspect="1" noChangeArrowheads="1"/>
                      </p:cNvPicPr>
                      <p:nvPr/>
                    </p:nvPicPr>
                    <p:blipFill>
                      <a:blip r:embed="rId10"/>
                      <a:srcRect/>
                      <a:stretch>
                        <a:fillRect/>
                      </a:stretch>
                    </p:blipFill>
                    <p:spPr bwMode="auto">
                      <a:xfrm>
                        <a:off x="-96688" y="1044576"/>
                        <a:ext cx="3670300" cy="2560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개체 25"/>
          <p:cNvGraphicFramePr>
            <a:graphicFrameLocks noChangeAspect="1"/>
          </p:cNvGraphicFramePr>
          <p:nvPr>
            <p:extLst>
              <p:ext uri="{D42A27DB-BD31-4B8C-83A1-F6EECF244321}">
                <p14:modId xmlns:p14="http://schemas.microsoft.com/office/powerpoint/2010/main" val="1270639371"/>
              </p:ext>
            </p:extLst>
          </p:nvPr>
        </p:nvGraphicFramePr>
        <p:xfrm>
          <a:off x="5810076" y="981847"/>
          <a:ext cx="3670300" cy="2611438"/>
        </p:xfrm>
        <a:graphic>
          <a:graphicData uri="http://schemas.openxmlformats.org/presentationml/2006/ole">
            <mc:AlternateContent xmlns:mc="http://schemas.openxmlformats.org/markup-compatibility/2006">
              <mc:Choice xmlns:v="urn:schemas-microsoft-com:vml" Requires="v">
                <p:oleObj spid="_x0000_s155756" name="Graph" r:id="rId11" imgW="4156560" imgH="2904120" progId="Origin50.Graph">
                  <p:embed/>
                </p:oleObj>
              </mc:Choice>
              <mc:Fallback>
                <p:oleObj name="Graph" r:id="rId11" imgW="4156560" imgH="2904120" progId="Origin50.Graph">
                  <p:embed/>
                  <p:pic>
                    <p:nvPicPr>
                      <p:cNvPr id="0" name=""/>
                      <p:cNvPicPr>
                        <a:picLocks noChangeAspect="1" noChangeArrowheads="1"/>
                      </p:cNvPicPr>
                      <p:nvPr/>
                    </p:nvPicPr>
                    <p:blipFill>
                      <a:blip r:embed="rId12"/>
                      <a:srcRect/>
                      <a:stretch>
                        <a:fillRect/>
                      </a:stretch>
                    </p:blipFill>
                    <p:spPr bwMode="auto">
                      <a:xfrm>
                        <a:off x="5810076" y="981847"/>
                        <a:ext cx="3670300" cy="2611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TextBox 26"/>
          <p:cNvSpPr txBox="1"/>
          <p:nvPr/>
        </p:nvSpPr>
        <p:spPr>
          <a:xfrm>
            <a:off x="1507413" y="1697194"/>
            <a:ext cx="1006494" cy="369332"/>
          </a:xfrm>
          <a:prstGeom prst="rect">
            <a:avLst/>
          </a:prstGeom>
          <a:noFill/>
        </p:spPr>
        <p:txBody>
          <a:bodyPr wrap="none" rtlCol="0">
            <a:spAutoFit/>
          </a:bodyPr>
          <a:lstStyle/>
          <a:p>
            <a:r>
              <a:rPr lang="en-GB" b="1" dirty="0">
                <a:solidFill>
                  <a:srgbClr val="FF0000"/>
                </a:solidFill>
              </a:rPr>
              <a:t>o</a:t>
            </a:r>
            <a:r>
              <a:rPr lang="en-GB" b="1" dirty="0" smtClean="0">
                <a:solidFill>
                  <a:srgbClr val="FF0000"/>
                </a:solidFill>
              </a:rPr>
              <a:t>ff-axis</a:t>
            </a:r>
            <a:r>
              <a:rPr lang="en-GB" b="1" dirty="0" smtClean="0">
                <a:solidFill>
                  <a:srgbClr val="FF0000"/>
                </a:solidFill>
                <a:latin typeface="Arial" panose="020B0604020202020204" pitchFamily="34" charset="0"/>
                <a:cs typeface="Arial" panose="020B0604020202020204" pitchFamily="34" charset="0"/>
              </a:rPr>
              <a:t>↑</a:t>
            </a:r>
            <a:endParaRPr lang="en-GB" b="1" dirty="0">
              <a:solidFill>
                <a:srgbClr val="FF0000"/>
              </a:solidFill>
            </a:endParaRPr>
          </a:p>
        </p:txBody>
      </p:sp>
      <p:sp>
        <p:nvSpPr>
          <p:cNvPr id="28" name="TextBox 27"/>
          <p:cNvSpPr txBox="1"/>
          <p:nvPr/>
        </p:nvSpPr>
        <p:spPr>
          <a:xfrm>
            <a:off x="7014077" y="1800472"/>
            <a:ext cx="1006494" cy="369332"/>
          </a:xfrm>
          <a:prstGeom prst="rect">
            <a:avLst/>
          </a:prstGeom>
          <a:noFill/>
        </p:spPr>
        <p:txBody>
          <a:bodyPr wrap="none" rtlCol="0">
            <a:spAutoFit/>
          </a:bodyPr>
          <a:lstStyle/>
          <a:p>
            <a:r>
              <a:rPr lang="en-GB" b="1" dirty="0" smtClean="0">
                <a:solidFill>
                  <a:srgbClr val="0000FF"/>
                </a:solidFill>
              </a:rPr>
              <a:t>off-axis</a:t>
            </a:r>
            <a:r>
              <a:rPr lang="en-GB" b="1" dirty="0" smtClean="0">
                <a:solidFill>
                  <a:srgbClr val="0000FF"/>
                </a:solidFill>
                <a:latin typeface="Arial" panose="020B0604020202020204" pitchFamily="34" charset="0"/>
                <a:cs typeface="Arial" panose="020B0604020202020204" pitchFamily="34" charset="0"/>
              </a:rPr>
              <a:t>↓</a:t>
            </a:r>
            <a:endParaRPr lang="en-GB" b="1" dirty="0">
              <a:solidFill>
                <a:srgbClr val="0000FF"/>
              </a:solidFill>
            </a:endParaRPr>
          </a:p>
        </p:txBody>
      </p:sp>
      <p:sp>
        <p:nvSpPr>
          <p:cNvPr id="29" name="TextBox 28"/>
          <p:cNvSpPr txBox="1"/>
          <p:nvPr/>
        </p:nvSpPr>
        <p:spPr>
          <a:xfrm>
            <a:off x="568359" y="1857951"/>
            <a:ext cx="982448" cy="369332"/>
          </a:xfrm>
          <a:prstGeom prst="rect">
            <a:avLst/>
          </a:prstGeom>
          <a:noFill/>
        </p:spPr>
        <p:txBody>
          <a:bodyPr wrap="none" rtlCol="0">
            <a:spAutoFit/>
          </a:bodyPr>
          <a:lstStyle/>
          <a:p>
            <a:r>
              <a:rPr lang="en-GB" b="1" dirty="0" smtClean="0">
                <a:solidFill>
                  <a:srgbClr val="0000FF"/>
                </a:solidFill>
              </a:rPr>
              <a:t>on-axis</a:t>
            </a:r>
            <a:r>
              <a:rPr lang="en-GB" b="1" dirty="0" smtClean="0">
                <a:solidFill>
                  <a:srgbClr val="0000FF"/>
                </a:solidFill>
                <a:latin typeface="Arial" panose="020B0604020202020204" pitchFamily="34" charset="0"/>
                <a:cs typeface="Arial" panose="020B0604020202020204" pitchFamily="34" charset="0"/>
              </a:rPr>
              <a:t>↓</a:t>
            </a:r>
            <a:endParaRPr lang="en-GB" b="1" dirty="0">
              <a:solidFill>
                <a:srgbClr val="0000FF"/>
              </a:solidFill>
            </a:endParaRPr>
          </a:p>
        </p:txBody>
      </p:sp>
      <p:graphicFrame>
        <p:nvGraphicFramePr>
          <p:cNvPr id="30" name="개체 29"/>
          <p:cNvGraphicFramePr>
            <a:graphicFrameLocks noChangeAspect="1"/>
          </p:cNvGraphicFramePr>
          <p:nvPr>
            <p:extLst>
              <p:ext uri="{D42A27DB-BD31-4B8C-83A1-F6EECF244321}">
                <p14:modId xmlns:p14="http://schemas.microsoft.com/office/powerpoint/2010/main" val="3343597646"/>
              </p:ext>
            </p:extLst>
          </p:nvPr>
        </p:nvGraphicFramePr>
        <p:xfrm>
          <a:off x="2855640" y="1038225"/>
          <a:ext cx="3670301" cy="2568575"/>
        </p:xfrm>
        <a:graphic>
          <a:graphicData uri="http://schemas.openxmlformats.org/presentationml/2006/ole">
            <mc:AlternateContent xmlns:mc="http://schemas.openxmlformats.org/markup-compatibility/2006">
              <mc:Choice xmlns:v="urn:schemas-microsoft-com:vml" Requires="v">
                <p:oleObj spid="_x0000_s155757" name="Graph" r:id="rId13" imgW="4156560" imgH="2904120" progId="Origin50.Graph">
                  <p:embed/>
                </p:oleObj>
              </mc:Choice>
              <mc:Fallback>
                <p:oleObj name="Graph" r:id="rId13" imgW="4156560" imgH="2904120" progId="Origin50.Graph">
                  <p:embed/>
                  <p:pic>
                    <p:nvPicPr>
                      <p:cNvPr id="0" name=""/>
                      <p:cNvPicPr>
                        <a:picLocks noChangeAspect="1" noChangeArrowheads="1"/>
                      </p:cNvPicPr>
                      <p:nvPr/>
                    </p:nvPicPr>
                    <p:blipFill>
                      <a:blip r:embed="rId14"/>
                      <a:srcRect/>
                      <a:stretch>
                        <a:fillRect/>
                      </a:stretch>
                    </p:blipFill>
                    <p:spPr bwMode="auto">
                      <a:xfrm>
                        <a:off x="2855640" y="1038225"/>
                        <a:ext cx="3670301" cy="2568575"/>
                      </a:xfrm>
                      <a:prstGeom prst="rect">
                        <a:avLst/>
                      </a:prstGeom>
                      <a:noFill/>
                    </p:spPr>
                  </p:pic>
                </p:oleObj>
              </mc:Fallback>
            </mc:AlternateContent>
          </a:graphicData>
        </a:graphic>
      </p:graphicFrame>
      <p:sp>
        <p:nvSpPr>
          <p:cNvPr id="31" name="TextBox 30"/>
          <p:cNvSpPr txBox="1"/>
          <p:nvPr/>
        </p:nvSpPr>
        <p:spPr>
          <a:xfrm>
            <a:off x="3874898" y="1484784"/>
            <a:ext cx="710323" cy="369332"/>
          </a:xfrm>
          <a:prstGeom prst="rect">
            <a:avLst/>
          </a:prstGeom>
          <a:noFill/>
        </p:spPr>
        <p:txBody>
          <a:bodyPr wrap="none" rtlCol="0">
            <a:spAutoFit/>
          </a:bodyPr>
          <a:lstStyle/>
          <a:p>
            <a:r>
              <a:rPr lang="en-GB" b="1" dirty="0" smtClean="0">
                <a:solidFill>
                  <a:srgbClr val="FF0000"/>
                </a:solidFill>
              </a:rPr>
              <a:t>core</a:t>
            </a:r>
            <a:r>
              <a:rPr lang="en-GB" b="1" dirty="0" smtClean="0">
                <a:solidFill>
                  <a:srgbClr val="FF0000"/>
                </a:solidFill>
                <a:latin typeface="Arial" panose="020B0604020202020204" pitchFamily="34" charset="0"/>
                <a:cs typeface="Arial" panose="020B0604020202020204" pitchFamily="34" charset="0"/>
              </a:rPr>
              <a:t>↑</a:t>
            </a:r>
            <a:endParaRPr lang="en-GB" b="1" dirty="0">
              <a:solidFill>
                <a:srgbClr val="FF0000"/>
              </a:solidFill>
            </a:endParaRPr>
          </a:p>
        </p:txBody>
      </p:sp>
      <p:sp>
        <p:nvSpPr>
          <p:cNvPr id="32" name="TextBox 31"/>
          <p:cNvSpPr txBox="1"/>
          <p:nvPr/>
        </p:nvSpPr>
        <p:spPr>
          <a:xfrm>
            <a:off x="4982295" y="1986518"/>
            <a:ext cx="1114408" cy="369332"/>
          </a:xfrm>
          <a:prstGeom prst="rect">
            <a:avLst/>
          </a:prstGeom>
          <a:noFill/>
        </p:spPr>
        <p:txBody>
          <a:bodyPr wrap="none" rtlCol="0">
            <a:spAutoFit/>
          </a:bodyPr>
          <a:lstStyle/>
          <a:p>
            <a:r>
              <a:rPr lang="en-GB" b="1" dirty="0" smtClean="0">
                <a:solidFill>
                  <a:srgbClr val="FF0000"/>
                </a:solidFill>
              </a:rPr>
              <a:t>pedestal</a:t>
            </a:r>
            <a:r>
              <a:rPr lang="en-GB" b="1" dirty="0" smtClean="0">
                <a:solidFill>
                  <a:srgbClr val="FF0000"/>
                </a:solidFill>
                <a:latin typeface="Arial" panose="020B0604020202020204" pitchFamily="34" charset="0"/>
                <a:cs typeface="Arial" panose="020B0604020202020204" pitchFamily="34" charset="0"/>
              </a:rPr>
              <a:t>↑</a:t>
            </a:r>
            <a:endParaRPr lang="en-GB" b="1" dirty="0">
              <a:solidFill>
                <a:srgbClr val="FF0000"/>
              </a:solidFill>
            </a:endParaRPr>
          </a:p>
        </p:txBody>
      </p:sp>
      <mc:AlternateContent xmlns:mc="http://schemas.openxmlformats.org/markup-compatibility/2006" xmlns:a14="http://schemas.microsoft.com/office/drawing/2010/main">
        <mc:Choice Requires="a14">
          <p:sp>
            <p:nvSpPr>
              <p:cNvPr id="33" name="직사각형 32">
                <a:extLst>
                  <a:ext uri="{FF2B5EF4-FFF2-40B4-BE49-F238E27FC236}">
                    <a16:creationId xmlns="" xmlns:a16="http://schemas.microsoft.com/office/drawing/2014/main" id="{19766A9C-EE0F-4265-A971-7E1C26D13D9C}"/>
                  </a:ext>
                </a:extLst>
              </p:cNvPr>
              <p:cNvSpPr/>
              <p:nvPr/>
            </p:nvSpPr>
            <p:spPr>
              <a:xfrm>
                <a:off x="9096358" y="3745685"/>
                <a:ext cx="3095642" cy="2462213"/>
              </a:xfrm>
              <a:prstGeom prst="rect">
                <a:avLst/>
              </a:prstGeom>
            </p:spPr>
            <p:txBody>
              <a:bodyPr wrap="square">
                <a:spAutoFit/>
              </a:bodyPr>
              <a:lstStyle/>
              <a:p>
                <a:pPr latinLnBrk="0">
                  <a:lnSpc>
                    <a:spcPct val="110000"/>
                  </a:lnSpc>
                  <a:defRPr/>
                </a:pPr>
                <a:r>
                  <a:rPr lang="en-US" sz="2000" b="1" dirty="0" smtClean="0">
                    <a:solidFill>
                      <a:srgbClr val="FF0000"/>
                    </a:solidFill>
                    <a:latin typeface="Arial"/>
                    <a:ea typeface="맑은 고딕" panose="020B0503020000020004" pitchFamily="50" charset="-127"/>
                  </a:rPr>
                  <a:t>Why R/</a:t>
                </a:r>
                <a:r>
                  <a:rPr lang="en-US" sz="2000" b="1" dirty="0" err="1" smtClean="0">
                    <a:solidFill>
                      <a:srgbClr val="FF0000"/>
                    </a:solidFill>
                    <a:latin typeface="Arial"/>
                    <a:ea typeface="맑은 고딕" panose="020B0503020000020004" pitchFamily="50" charset="-127"/>
                  </a:rPr>
                  <a:t>LTi</a:t>
                </a:r>
                <a:r>
                  <a:rPr lang="en-US" sz="2000" b="1" dirty="0" smtClean="0">
                    <a:solidFill>
                      <a:srgbClr val="FF0000"/>
                    </a:solidFill>
                    <a:latin typeface="Arial"/>
                    <a:ea typeface="맑은 고딕" panose="020B0503020000020004" pitchFamily="50" charset="-127"/>
                  </a:rPr>
                  <a:t> increase at </a:t>
                </a:r>
                <a14:m>
                  <m:oMath xmlns:m="http://schemas.openxmlformats.org/officeDocument/2006/math">
                    <m:sSub>
                      <m:sSubPr>
                        <m:ctrlPr>
                          <a:rPr lang="en-GB" sz="2000" b="1" i="1">
                            <a:solidFill>
                              <a:srgbClr val="FF0000"/>
                            </a:solidFill>
                            <a:latin typeface="Cambria Math"/>
                          </a:rPr>
                        </m:ctrlPr>
                      </m:sSubPr>
                      <m:e>
                        <m:r>
                          <a:rPr lang="en-GB" sz="2000" b="1">
                            <a:solidFill>
                              <a:srgbClr val="FF0000"/>
                            </a:solidFill>
                            <a:latin typeface="Cambria Math" panose="02040503050406030204" pitchFamily="18" charset="0"/>
                          </a:rPr>
                          <m:t>𝛒</m:t>
                        </m:r>
                      </m:e>
                      <m:sub>
                        <m:r>
                          <a:rPr lang="en-GB" sz="2000" b="1">
                            <a:solidFill>
                              <a:srgbClr val="FF0000"/>
                            </a:solidFill>
                            <a:latin typeface="Cambria Math" panose="02040503050406030204" pitchFamily="18" charset="0"/>
                          </a:rPr>
                          <m:t>𝐭𝐨𝐫</m:t>
                        </m:r>
                      </m:sub>
                    </m:sSub>
                    <m:r>
                      <a:rPr lang="en-GB" sz="2000" b="1">
                        <a:solidFill>
                          <a:srgbClr val="FF0000"/>
                        </a:solidFill>
                        <a:latin typeface="Cambria Math" panose="02040503050406030204" pitchFamily="18" charset="0"/>
                      </a:rPr>
                      <m:t>~</m:t>
                    </m:r>
                    <m:r>
                      <a:rPr lang="en-GB" sz="2000" b="1">
                        <a:solidFill>
                          <a:srgbClr val="FF0000"/>
                        </a:solidFill>
                        <a:latin typeface="Cambria Math" panose="02040503050406030204" pitchFamily="18" charset="0"/>
                      </a:rPr>
                      <m:t>𝟎</m:t>
                    </m:r>
                    <m:r>
                      <a:rPr lang="en-GB" sz="2000" b="1">
                        <a:solidFill>
                          <a:srgbClr val="FF0000"/>
                        </a:solidFill>
                        <a:latin typeface="Cambria Math" panose="02040503050406030204" pitchFamily="18" charset="0"/>
                      </a:rPr>
                      <m:t>.</m:t>
                    </m:r>
                    <m:r>
                      <a:rPr lang="en-GB" sz="2000" b="1">
                        <a:solidFill>
                          <a:srgbClr val="FF0000"/>
                        </a:solidFill>
                        <a:latin typeface="Cambria Math" panose="02040503050406030204" pitchFamily="18" charset="0"/>
                      </a:rPr>
                      <m:t>𝟑𝟓</m:t>
                    </m:r>
                    <m:r>
                      <a:rPr lang="en-GB" sz="2000" b="1">
                        <a:solidFill>
                          <a:srgbClr val="FF0000"/>
                        </a:solidFill>
                        <a:latin typeface="Cambria Math" panose="02040503050406030204" pitchFamily="18" charset="0"/>
                      </a:rPr>
                      <m:t>−</m:t>
                    </m:r>
                    <m:r>
                      <a:rPr lang="en-GB" sz="2000" b="1">
                        <a:solidFill>
                          <a:srgbClr val="FF0000"/>
                        </a:solidFill>
                        <a:latin typeface="Cambria Math" panose="02040503050406030204" pitchFamily="18" charset="0"/>
                      </a:rPr>
                      <m:t>𝟎</m:t>
                    </m:r>
                    <m:r>
                      <a:rPr lang="en-GB" sz="2000" b="1">
                        <a:solidFill>
                          <a:srgbClr val="FF0000"/>
                        </a:solidFill>
                        <a:latin typeface="Cambria Math" panose="02040503050406030204" pitchFamily="18" charset="0"/>
                      </a:rPr>
                      <m:t>.</m:t>
                    </m:r>
                    <m:r>
                      <a:rPr lang="en-GB" sz="2000" b="1">
                        <a:solidFill>
                          <a:srgbClr val="FF0000"/>
                        </a:solidFill>
                        <a:latin typeface="Cambria Math" panose="02040503050406030204" pitchFamily="18" charset="0"/>
                      </a:rPr>
                      <m:t>𝟕𝟎</m:t>
                    </m:r>
                  </m:oMath>
                </a14:m>
                <a:r>
                  <a:rPr lang="en-GB" sz="2000" b="1" dirty="0" smtClean="0">
                    <a:solidFill>
                      <a:srgbClr val="FF0000"/>
                    </a:solidFill>
                    <a:latin typeface="Times" panose="02020603050405020304" pitchFamily="18" charset="0"/>
                    <a:ea typeface="MS Mincho" panose="02020609040205080304" pitchFamily="49" charset="-128"/>
                    <a:cs typeface="Times New Roman" panose="02020603050405020304" pitchFamily="18" charset="0"/>
                  </a:rPr>
                  <a:t>?</a:t>
                </a:r>
              </a:p>
              <a:p>
                <a:pPr marR="0" lvl="0" algn="l" defTabSz="914400" rtl="0" eaLnBrk="1" fontAlgn="auto" latinLnBrk="0" hangingPunct="1">
                  <a:lnSpc>
                    <a:spcPct val="110000"/>
                  </a:lnSpc>
                  <a:spcBef>
                    <a:spcPts val="0"/>
                  </a:spcBef>
                  <a:spcAft>
                    <a:spcPts val="0"/>
                  </a:spcAft>
                  <a:buClrTx/>
                  <a:buSzTx/>
                  <a:tabLst/>
                  <a:defRPr/>
                </a:pPr>
                <a:endParaRPr lang="en-GB" sz="2000" b="1" dirty="0" smtClean="0">
                  <a:solidFill>
                    <a:srgbClr val="FF0000"/>
                  </a:solidFill>
                  <a:latin typeface="Arial"/>
                  <a:ea typeface="맑은 고딕" panose="020B0503020000020004" pitchFamily="50" charset="-127"/>
                </a:endParaRPr>
              </a:p>
              <a:p>
                <a:pPr latinLnBrk="0">
                  <a:lnSpc>
                    <a:spcPct val="110000"/>
                  </a:lnSpc>
                  <a:defRPr/>
                </a:pPr>
                <a:r>
                  <a:rPr lang="en-GB" sz="2000" b="1" dirty="0" smtClean="0">
                    <a:solidFill>
                      <a:srgbClr val="FF0000"/>
                    </a:solidFill>
                    <a:latin typeface="Arial" panose="020B0604020202020204" pitchFamily="34" charset="0"/>
                    <a:ea typeface="맑은 고딕" panose="020B0503020000020004" pitchFamily="50" charset="-127"/>
                    <a:cs typeface="Arial" panose="020B0604020202020204" pitchFamily="34" charset="0"/>
                  </a:rPr>
                  <a:t>Why R/</a:t>
                </a:r>
                <a:r>
                  <a:rPr lang="en-GB" sz="2000" b="1" dirty="0" err="1" smtClean="0">
                    <a:solidFill>
                      <a:srgbClr val="FF0000"/>
                    </a:solidFill>
                    <a:latin typeface="Arial" panose="020B0604020202020204" pitchFamily="34" charset="0"/>
                    <a:ea typeface="맑은 고딕" panose="020B0503020000020004" pitchFamily="50" charset="-127"/>
                    <a:cs typeface="Arial" panose="020B0604020202020204" pitchFamily="34" charset="0"/>
                  </a:rPr>
                  <a:t>LTe</a:t>
                </a:r>
                <a:r>
                  <a:rPr lang="en-GB" sz="2000" b="1" dirty="0" smtClean="0">
                    <a:solidFill>
                      <a:srgbClr val="FF0000"/>
                    </a:solidFill>
                    <a:latin typeface="Arial" panose="020B0604020202020204" pitchFamily="34" charset="0"/>
                    <a:ea typeface="맑은 고딕" panose="020B0503020000020004" pitchFamily="50" charset="-127"/>
                    <a:cs typeface="Arial" panose="020B0604020202020204" pitchFamily="34" charset="0"/>
                  </a:rPr>
                  <a:t> decrease at </a:t>
                </a:r>
                <a14:m>
                  <m:oMath xmlns:m="http://schemas.openxmlformats.org/officeDocument/2006/math">
                    <m:sSub>
                      <m:sSubPr>
                        <m:ctrlPr>
                          <a:rPr lang="en-GB" sz="2000" b="1" i="1">
                            <a:solidFill>
                              <a:srgbClr val="FF0000"/>
                            </a:solidFill>
                            <a:latin typeface="Cambria Math"/>
                          </a:rPr>
                        </m:ctrlPr>
                      </m:sSubPr>
                      <m:e>
                        <m:r>
                          <a:rPr lang="en-GB" sz="2000" b="1">
                            <a:solidFill>
                              <a:srgbClr val="FF0000"/>
                            </a:solidFill>
                            <a:latin typeface="Cambria Math" panose="02040503050406030204" pitchFamily="18" charset="0"/>
                          </a:rPr>
                          <m:t>𝛒</m:t>
                        </m:r>
                      </m:e>
                      <m:sub>
                        <m:r>
                          <a:rPr lang="en-GB" sz="2000" b="1">
                            <a:solidFill>
                              <a:srgbClr val="FF0000"/>
                            </a:solidFill>
                            <a:latin typeface="Cambria Math" panose="02040503050406030204" pitchFamily="18" charset="0"/>
                          </a:rPr>
                          <m:t>𝐭𝐨𝐫</m:t>
                        </m:r>
                      </m:sub>
                    </m:sSub>
                    <m:r>
                      <a:rPr lang="en-GB" sz="2000" b="1">
                        <a:solidFill>
                          <a:srgbClr val="FF0000"/>
                        </a:solidFill>
                        <a:latin typeface="Cambria Math" panose="02040503050406030204" pitchFamily="18" charset="0"/>
                      </a:rPr>
                      <m:t>~</m:t>
                    </m:r>
                    <m:r>
                      <a:rPr lang="en-GB" sz="2000" b="1">
                        <a:solidFill>
                          <a:srgbClr val="FF0000"/>
                        </a:solidFill>
                        <a:latin typeface="Cambria Math" panose="02040503050406030204" pitchFamily="18" charset="0"/>
                      </a:rPr>
                      <m:t>𝟎</m:t>
                    </m:r>
                    <m:r>
                      <a:rPr lang="en-GB" sz="2000" b="1">
                        <a:solidFill>
                          <a:srgbClr val="FF0000"/>
                        </a:solidFill>
                        <a:latin typeface="Cambria Math" panose="02040503050406030204" pitchFamily="18" charset="0"/>
                      </a:rPr>
                      <m:t>.</m:t>
                    </m:r>
                    <m:r>
                      <a:rPr lang="en-GB" sz="2000" b="1">
                        <a:solidFill>
                          <a:srgbClr val="FF0000"/>
                        </a:solidFill>
                        <a:latin typeface="Cambria Math" panose="02040503050406030204" pitchFamily="18" charset="0"/>
                      </a:rPr>
                      <m:t>𝟑𝟓</m:t>
                    </m:r>
                    <m:r>
                      <a:rPr lang="en-GB" sz="2000" b="1">
                        <a:solidFill>
                          <a:srgbClr val="FF0000"/>
                        </a:solidFill>
                        <a:latin typeface="Cambria Math" panose="02040503050406030204" pitchFamily="18" charset="0"/>
                      </a:rPr>
                      <m:t>−</m:t>
                    </m:r>
                    <m:r>
                      <a:rPr lang="en-GB" sz="2000" b="1">
                        <a:solidFill>
                          <a:srgbClr val="FF0000"/>
                        </a:solidFill>
                        <a:latin typeface="Cambria Math" panose="02040503050406030204" pitchFamily="18" charset="0"/>
                      </a:rPr>
                      <m:t>𝟎</m:t>
                    </m:r>
                    <m:r>
                      <a:rPr lang="en-GB" sz="2000" b="1">
                        <a:solidFill>
                          <a:srgbClr val="FF0000"/>
                        </a:solidFill>
                        <a:latin typeface="Cambria Math" panose="02040503050406030204" pitchFamily="18" charset="0"/>
                      </a:rPr>
                      <m:t>.</m:t>
                    </m:r>
                    <m:r>
                      <a:rPr lang="en-US" sz="2000" b="1" i="0" smtClean="0">
                        <a:solidFill>
                          <a:srgbClr val="FF0000"/>
                        </a:solidFill>
                        <a:latin typeface="Cambria Math" panose="02040503050406030204" pitchFamily="18" charset="0"/>
                      </a:rPr>
                      <m:t>𝟔</m:t>
                    </m:r>
                    <m:r>
                      <a:rPr lang="en-GB" sz="2000" b="1">
                        <a:solidFill>
                          <a:srgbClr val="FF0000"/>
                        </a:solidFill>
                        <a:latin typeface="Cambria Math" panose="02040503050406030204" pitchFamily="18" charset="0"/>
                      </a:rPr>
                      <m:t>𝟎</m:t>
                    </m:r>
                  </m:oMath>
                </a14:m>
                <a:r>
                  <a:rPr lang="en-GB" sz="2000" b="1" dirty="0" smtClean="0">
                    <a:solidFill>
                      <a:srgbClr val="FF0000"/>
                    </a:solidFill>
                    <a:latin typeface="Times" panose="02020603050405020304" pitchFamily="18" charset="0"/>
                    <a:ea typeface="MS Mincho" panose="02020609040205080304" pitchFamily="49" charset="-128"/>
                    <a:cs typeface="Times New Roman" panose="02020603050405020304" pitchFamily="18" charset="0"/>
                  </a:rPr>
                  <a:t>?</a:t>
                </a:r>
              </a:p>
              <a:p>
                <a:pPr latinLnBrk="0">
                  <a:lnSpc>
                    <a:spcPct val="110000"/>
                  </a:lnSpc>
                  <a:defRPr/>
                </a:pPr>
                <a:endParaRPr lang="en-GB" sz="2000" b="1" dirty="0">
                  <a:solidFill>
                    <a:srgbClr val="FF0000"/>
                  </a:solidFill>
                  <a:latin typeface="Times" panose="02020603050405020304" pitchFamily="18" charset="0"/>
                  <a:ea typeface="MS Mincho" panose="02020609040205080304" pitchFamily="49" charset="-128"/>
                  <a:cs typeface="Times New Roman" panose="02020603050405020304" pitchFamily="18" charset="0"/>
                </a:endParaRPr>
              </a:p>
              <a:p>
                <a:pPr latinLnBrk="0">
                  <a:lnSpc>
                    <a:spcPct val="110000"/>
                  </a:lnSpc>
                  <a:defRPr/>
                </a:pPr>
                <a:r>
                  <a:rPr kumimoji="0" lang="en-GB" sz="2000" b="1" i="0" u="none" strike="noStrike" kern="1200" cap="none" spc="0" normalizeH="0" baseline="0" noProof="0" dirty="0" smtClean="0">
                    <a:ln>
                      <a:noFill/>
                    </a:ln>
                    <a:solidFill>
                      <a:srgbClr val="FF0000"/>
                    </a:solidFill>
                    <a:effectLst/>
                    <a:uLnTx/>
                    <a:uFillTx/>
                    <a:latin typeface="Arial"/>
                    <a:ea typeface="맑은 고딕" panose="020B0503020000020004" pitchFamily="50" charset="-127"/>
                  </a:rPr>
                  <a:t>Why pedestal increase?</a:t>
                </a:r>
                <a:endParaRPr kumimoji="0" lang="en-GB" sz="2000" b="1" i="0" u="none" strike="noStrike" kern="1200" cap="none" spc="0" normalizeH="0" baseline="0" noProof="0" dirty="0">
                  <a:ln>
                    <a:noFill/>
                  </a:ln>
                  <a:solidFill>
                    <a:srgbClr val="FF0000"/>
                  </a:solidFill>
                  <a:effectLst/>
                  <a:uLnTx/>
                  <a:uFillTx/>
                  <a:latin typeface="Arial"/>
                  <a:ea typeface="맑은 고딕" panose="020B0503020000020004" pitchFamily="50" charset="-127"/>
                </a:endParaRPr>
              </a:p>
            </p:txBody>
          </p:sp>
        </mc:Choice>
        <mc:Fallback xmlns="">
          <p:sp>
            <p:nvSpPr>
              <p:cNvPr id="33" name="직사각형 32">
                <a:extLst>
                  <a:ext uri="{FF2B5EF4-FFF2-40B4-BE49-F238E27FC236}">
                    <a16:creationId xmlns:a16="http://schemas.microsoft.com/office/drawing/2014/main" xmlns:a14="http://schemas.microsoft.com/office/drawing/2010/main" xmlns="" id="{19766A9C-EE0F-4265-A971-7E1C26D13D9C}"/>
                  </a:ext>
                </a:extLst>
              </p:cNvPr>
              <p:cNvSpPr>
                <a:spLocks noRot="1" noChangeAspect="1" noMove="1" noResize="1" noEditPoints="1" noAdjustHandles="1" noChangeArrowheads="1" noChangeShapeType="1" noTextEdit="1"/>
              </p:cNvSpPr>
              <p:nvPr/>
            </p:nvSpPr>
            <p:spPr>
              <a:xfrm>
                <a:off x="9096358" y="3745685"/>
                <a:ext cx="3095642" cy="2462213"/>
              </a:xfrm>
              <a:prstGeom prst="rect">
                <a:avLst/>
              </a:prstGeom>
              <a:blipFill rotWithShape="0">
                <a:blip r:embed="rId15"/>
                <a:stretch>
                  <a:fillRect l="-1969" t="-990" r="-1575" b="-2475"/>
                </a:stretch>
              </a:blipFill>
            </p:spPr>
            <p:txBody>
              <a:bodyPr/>
              <a:lstStyle/>
              <a:p>
                <a:r>
                  <a:rPr lang="en-GB">
                    <a:noFill/>
                  </a:rPr>
                  <a:t> </a:t>
                </a:r>
              </a:p>
            </p:txBody>
          </p:sp>
        </mc:Fallback>
      </mc:AlternateContent>
    </p:spTree>
    <p:extLst>
      <p:ext uri="{BB962C8B-B14F-4D97-AF65-F5344CB8AC3E}">
        <p14:creationId xmlns:p14="http://schemas.microsoft.com/office/powerpoint/2010/main" val="86421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바닥글 개체 틀 20">
            <a:extLst>
              <a:ext uri="{FF2B5EF4-FFF2-40B4-BE49-F238E27FC236}">
                <a16:creationId xmlns="" xmlns:a16="http://schemas.microsoft.com/office/drawing/2014/main" id="{115B976C-C6E2-4861-BE85-C12C0387F34A}"/>
              </a:ext>
            </a:extLst>
          </p:cNvPr>
          <p:cNvSpPr>
            <a:spLocks noGrp="1"/>
          </p:cNvSpPr>
          <p:nvPr>
            <p:ph type="ftr" sz="quarter" idx="10"/>
          </p:nvPr>
        </p:nvSpPr>
        <p:spPr/>
        <p:txBody>
          <a:bodyPr/>
          <a:lstStyle/>
          <a:p>
            <a:pPr>
              <a:defRPr/>
            </a:pPr>
            <a:r>
              <a:rPr lang="en-US" altLang="ko-KR" dirty="0">
                <a:solidFill>
                  <a:prstClr val="black">
                    <a:lumMod val="65000"/>
                    <a:lumOff val="35000"/>
                  </a:prstClr>
                </a:solidFill>
              </a:rPr>
              <a:t>Page</a:t>
            </a:r>
            <a:endParaRPr lang="ko-KR" altLang="en-US" dirty="0">
              <a:solidFill>
                <a:prstClr val="black">
                  <a:lumMod val="65000"/>
                  <a:lumOff val="35000"/>
                </a:prstClr>
              </a:solidFill>
            </a:endParaRPr>
          </a:p>
        </p:txBody>
      </p:sp>
      <p:sp>
        <p:nvSpPr>
          <p:cNvPr id="22" name="슬라이드 번호 개체 틀 21">
            <a:extLst>
              <a:ext uri="{FF2B5EF4-FFF2-40B4-BE49-F238E27FC236}">
                <a16:creationId xmlns="" xmlns:a16="http://schemas.microsoft.com/office/drawing/2014/main" id="{F019CEDB-1437-4FF7-8686-7A7AF4A7FC98}"/>
              </a:ext>
            </a:extLst>
          </p:cNvPr>
          <p:cNvSpPr>
            <a:spLocks noGrp="1"/>
          </p:cNvSpPr>
          <p:nvPr>
            <p:ph type="sldNum" sz="quarter" idx="11"/>
          </p:nvPr>
        </p:nvSpPr>
        <p:spPr>
          <a:xfrm>
            <a:off x="10831513" y="6378575"/>
            <a:ext cx="503237" cy="365125"/>
          </a:xfrm>
        </p:spPr>
        <p:txBody>
          <a:bodyPr/>
          <a:lstStyle/>
          <a:p>
            <a:pPr>
              <a:defRPr/>
            </a:pPr>
            <a:fld id="{ECD8DD9D-D799-45B6-9582-BC457B6CE3F5}" type="slidenum">
              <a:rPr lang="ko-KR" altLang="en-US">
                <a:solidFill>
                  <a:prstClr val="black">
                    <a:lumMod val="65000"/>
                    <a:lumOff val="35000"/>
                  </a:prstClr>
                </a:solidFill>
              </a:rPr>
              <a:pPr>
                <a:defRPr/>
              </a:pPr>
              <a:t>31</a:t>
            </a:fld>
            <a:endParaRPr lang="ko-KR" altLang="en-US" dirty="0">
              <a:solidFill>
                <a:prstClr val="black">
                  <a:lumMod val="65000"/>
                  <a:lumOff val="35000"/>
                </a:prstClr>
              </a:solidFill>
            </a:endParaRPr>
          </a:p>
        </p:txBody>
      </p:sp>
      <p:pic>
        <p:nvPicPr>
          <p:cNvPr id="13316" name="그림 16">
            <a:extLst>
              <a:ext uri="{FF2B5EF4-FFF2-40B4-BE49-F238E27FC236}">
                <a16:creationId xmlns="" xmlns:a16="http://schemas.microsoft.com/office/drawing/2014/main" id="{790044DB-C572-4C32-B407-2D8437ACEE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19894" t="13615" r="18062" b="23042"/>
          <a:stretch>
            <a:fillRect/>
          </a:stretch>
        </p:blipFill>
        <p:spPr bwMode="auto">
          <a:xfrm>
            <a:off x="11334750" y="6281738"/>
            <a:ext cx="735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그림 3">
            <a:extLst>
              <a:ext uri="{FF2B5EF4-FFF2-40B4-BE49-F238E27FC236}">
                <a16:creationId xmlns="" xmlns:a16="http://schemas.microsoft.com/office/drawing/2014/main" id="{9EE5C32F-7B5C-49A9-9695-165452318B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 xmlns:a16="http://schemas.microsoft.com/office/drawing/2014/main" id="{CDB73DB1-48E4-41F5-A98F-00E79605A435}"/>
              </a:ext>
            </a:extLst>
          </p:cNvPr>
          <p:cNvSpPr txBox="1"/>
          <p:nvPr/>
        </p:nvSpPr>
        <p:spPr>
          <a:xfrm>
            <a:off x="479425" y="115888"/>
            <a:ext cx="6328977" cy="646331"/>
          </a:xfrm>
          <a:prstGeom prst="rect">
            <a:avLst/>
          </a:prstGeom>
          <a:noFill/>
        </p:spPr>
        <p:txBody>
          <a:bodyPr wrap="none">
            <a:spAutoFit/>
          </a:bodyPr>
          <a:lstStyle/>
          <a:p>
            <a:pPr>
              <a:defRPr/>
            </a:pPr>
            <a:r>
              <a:rPr lang="en-US" altLang="ko-KR" sz="3600" b="1" dirty="0" smtClean="0">
                <a:solidFill>
                  <a:srgbClr val="FF8D3E"/>
                </a:solidFill>
                <a:effectLst>
                  <a:outerShdw blurRad="38100" dist="38100" dir="2700000" algn="tl">
                    <a:srgbClr val="000000">
                      <a:alpha val="43137"/>
                    </a:srgbClr>
                  </a:outerShdw>
                </a:effectLst>
                <a:latin typeface="Verdana" panose="020B0604030504040204" pitchFamily="34" charset="0"/>
              </a:rPr>
              <a:t>Power Balance Analysis</a:t>
            </a:r>
            <a:endParaRPr lang="ko-KR" altLang="en-US" sz="3600" b="1" dirty="0">
              <a:solidFill>
                <a:srgbClr val="FF8D3E"/>
              </a:solidFill>
              <a:effectLst>
                <a:outerShdw blurRad="38100" dist="38100" dir="2700000" algn="tl">
                  <a:srgbClr val="000000">
                    <a:alpha val="43137"/>
                  </a:srgbClr>
                </a:outerShdw>
              </a:effectLst>
              <a:latin typeface="Verdana" panose="020B0604030504040204" pitchFamily="34" charset="0"/>
            </a:endParaRPr>
          </a:p>
        </p:txBody>
      </p:sp>
      <p:grpSp>
        <p:nvGrpSpPr>
          <p:cNvPr id="25" name="그룹 24"/>
          <p:cNvGrpSpPr>
            <a:grpSpLocks noChangeAspect="1"/>
          </p:cNvGrpSpPr>
          <p:nvPr/>
        </p:nvGrpSpPr>
        <p:grpSpPr>
          <a:xfrm>
            <a:off x="191344" y="836712"/>
            <a:ext cx="4913884" cy="3741765"/>
            <a:chOff x="0" y="0"/>
            <a:chExt cx="5112385" cy="3571875"/>
          </a:xfrm>
        </p:grpSpPr>
        <p:pic>
          <p:nvPicPr>
            <p:cNvPr id="26" name="그림 25"/>
            <p:cNvPicPr/>
            <p:nvPr/>
          </p:nvPicPr>
          <p:blipFill>
            <a:blip r:embed="rId6"/>
            <a:stretch>
              <a:fillRect/>
            </a:stretch>
          </p:blipFill>
          <p:spPr>
            <a:xfrm>
              <a:off x="0" y="0"/>
              <a:ext cx="5112385" cy="3571875"/>
            </a:xfrm>
            <a:prstGeom prst="rect">
              <a:avLst/>
            </a:prstGeom>
          </p:spPr>
        </p:pic>
        <p:cxnSp>
          <p:nvCxnSpPr>
            <p:cNvPr id="27" name="직선 화살표 연결선 26"/>
            <p:cNvCxnSpPr/>
            <p:nvPr/>
          </p:nvCxnSpPr>
          <p:spPr>
            <a:xfrm flipV="1">
              <a:off x="2371725" y="2428875"/>
              <a:ext cx="1512168" cy="3874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직선 화살표 연결선 27"/>
            <p:cNvCxnSpPr/>
            <p:nvPr/>
          </p:nvCxnSpPr>
          <p:spPr>
            <a:xfrm flipH="1" flipV="1">
              <a:off x="1533525" y="2333625"/>
              <a:ext cx="1481204" cy="24679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직선 화살표 연결선 28"/>
            <p:cNvCxnSpPr/>
            <p:nvPr/>
          </p:nvCxnSpPr>
          <p:spPr>
            <a:xfrm flipV="1">
              <a:off x="1619250" y="1314450"/>
              <a:ext cx="2054769" cy="83372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직선 화살표 연결선 29"/>
            <p:cNvCxnSpPr/>
            <p:nvPr/>
          </p:nvCxnSpPr>
          <p:spPr>
            <a:xfrm flipV="1">
              <a:off x="1647825" y="657225"/>
              <a:ext cx="663287" cy="1073207"/>
            </a:xfrm>
            <a:prstGeom prst="straightConnector1">
              <a:avLst/>
            </a:prstGeom>
            <a:ln>
              <a:solidFill>
                <a:srgbClr val="0432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1" name="그룹 30"/>
          <p:cNvGrpSpPr>
            <a:grpSpLocks noChangeAspect="1"/>
          </p:cNvGrpSpPr>
          <p:nvPr/>
        </p:nvGrpSpPr>
        <p:grpSpPr>
          <a:xfrm>
            <a:off x="4583832" y="871207"/>
            <a:ext cx="5116750" cy="3820657"/>
            <a:chOff x="0" y="0"/>
            <a:chExt cx="5112385" cy="3571875"/>
          </a:xfrm>
        </p:grpSpPr>
        <p:pic>
          <p:nvPicPr>
            <p:cNvPr id="32" name="그림 31"/>
            <p:cNvPicPr/>
            <p:nvPr/>
          </p:nvPicPr>
          <p:blipFill>
            <a:blip r:embed="rId7"/>
            <a:stretch>
              <a:fillRect/>
            </a:stretch>
          </p:blipFill>
          <p:spPr>
            <a:xfrm>
              <a:off x="0" y="0"/>
              <a:ext cx="5112385" cy="3571875"/>
            </a:xfrm>
            <a:prstGeom prst="rect">
              <a:avLst/>
            </a:prstGeom>
          </p:spPr>
        </p:pic>
        <p:cxnSp>
          <p:nvCxnSpPr>
            <p:cNvPr id="33" name="직선 화살표 연결선 32"/>
            <p:cNvCxnSpPr/>
            <p:nvPr/>
          </p:nvCxnSpPr>
          <p:spPr>
            <a:xfrm flipV="1">
              <a:off x="1295400" y="1238250"/>
              <a:ext cx="1800200" cy="520775"/>
            </a:xfrm>
            <a:prstGeom prst="straightConnector1">
              <a:avLst/>
            </a:prstGeom>
            <a:ln>
              <a:solidFill>
                <a:srgbClr val="0432FF"/>
              </a:solidFill>
              <a:tailEnd type="triangle"/>
            </a:ln>
          </p:spPr>
          <p:style>
            <a:lnRef idx="1">
              <a:schemeClr val="accent1"/>
            </a:lnRef>
            <a:fillRef idx="0">
              <a:schemeClr val="accent1"/>
            </a:fillRef>
            <a:effectRef idx="0">
              <a:schemeClr val="accent1"/>
            </a:effectRef>
            <a:fontRef idx="minor">
              <a:schemeClr val="tx1"/>
            </a:fontRef>
          </p:style>
        </p:cxnSp>
        <p:cxnSp>
          <p:nvCxnSpPr>
            <p:cNvPr id="34" name="직선 화살표 연결선 33"/>
            <p:cNvCxnSpPr/>
            <p:nvPr/>
          </p:nvCxnSpPr>
          <p:spPr>
            <a:xfrm flipV="1">
              <a:off x="3895725" y="1685925"/>
              <a:ext cx="270504" cy="55530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직선 화살표 연결선 34"/>
            <p:cNvCxnSpPr/>
            <p:nvPr/>
          </p:nvCxnSpPr>
          <p:spPr>
            <a:xfrm flipH="1" flipV="1">
              <a:off x="3162300" y="1752600"/>
              <a:ext cx="871267" cy="18264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직선 화살표 연결선 35"/>
            <p:cNvCxnSpPr/>
            <p:nvPr/>
          </p:nvCxnSpPr>
          <p:spPr>
            <a:xfrm flipV="1">
              <a:off x="2543175" y="2514600"/>
              <a:ext cx="792088" cy="2915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직선 화살표 연결선 36"/>
            <p:cNvCxnSpPr/>
            <p:nvPr/>
          </p:nvCxnSpPr>
          <p:spPr>
            <a:xfrm flipH="1">
              <a:off x="2552700" y="2324100"/>
              <a:ext cx="695399" cy="1061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9" name="직사각형 38">
            <a:extLst>
              <a:ext uri="{FF2B5EF4-FFF2-40B4-BE49-F238E27FC236}">
                <a16:creationId xmlns="" xmlns:mc="http://schemas.openxmlformats.org/markup-compatibility/2006" xmlns:a14="http://schemas.microsoft.com/office/drawing/2010/main" xmlns:a16="http://schemas.microsoft.com/office/drawing/2014/main" id="{19766A9C-EE0F-4265-A971-7E1C26D13D9C}"/>
              </a:ext>
            </a:extLst>
          </p:cNvPr>
          <p:cNvSpPr/>
          <p:nvPr/>
        </p:nvSpPr>
        <p:spPr>
          <a:xfrm>
            <a:off x="335360" y="4895287"/>
            <a:ext cx="10771061" cy="1446550"/>
          </a:xfrm>
          <a:prstGeom prst="rect">
            <a:avLst/>
          </a:prstGeom>
        </p:spPr>
        <p:txBody>
          <a:bodyPr wrap="square">
            <a:spAutoFit/>
          </a:bodyPr>
          <a:lstStyle/>
          <a:p>
            <a:pPr marL="342900" marR="0" lvl="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smtClean="0">
                <a:ln>
                  <a:noFill/>
                </a:ln>
                <a:solidFill>
                  <a:srgbClr val="000000"/>
                </a:solidFill>
                <a:effectLst/>
                <a:uLnTx/>
                <a:uFillTx/>
                <a:latin typeface="Arial"/>
                <a:ea typeface="맑은 고딕" panose="020B0503020000020004" pitchFamily="50" charset="-127"/>
                <a:cs typeface="+mn-cs"/>
              </a:rPr>
              <a:t>Ion: The</a:t>
            </a:r>
            <a:r>
              <a:rPr kumimoji="0" lang="en-GB" sz="2000" b="1" i="0" u="none" strike="noStrike" kern="1200" cap="none" spc="0" normalizeH="0" noProof="0" dirty="0" smtClean="0">
                <a:ln>
                  <a:noFill/>
                </a:ln>
                <a:solidFill>
                  <a:srgbClr val="000000"/>
                </a:solidFill>
                <a:effectLst/>
                <a:uLnTx/>
                <a:uFillTx/>
                <a:latin typeface="Arial"/>
                <a:ea typeface="맑은 고딕" panose="020B0503020000020004" pitchFamily="50" charset="-127"/>
                <a:cs typeface="+mn-cs"/>
              </a:rPr>
              <a:t> normalised temperature gradient lengths tend to increase.</a:t>
            </a:r>
            <a:br>
              <a:rPr kumimoji="0" lang="en-GB" sz="2000" b="1" i="0" u="none" strike="noStrike" kern="1200" cap="none" spc="0" normalizeH="0" noProof="0" dirty="0" smtClean="0">
                <a:ln>
                  <a:noFill/>
                </a:ln>
                <a:solidFill>
                  <a:srgbClr val="000000"/>
                </a:solidFill>
                <a:effectLst/>
                <a:uLnTx/>
                <a:uFillTx/>
                <a:latin typeface="Arial"/>
                <a:ea typeface="맑은 고딕" panose="020B0503020000020004" pitchFamily="50" charset="-127"/>
                <a:cs typeface="+mn-cs"/>
              </a:rPr>
            </a:br>
            <a:r>
              <a:rPr kumimoji="0" lang="en-GB" sz="2000" b="1" i="0" u="none" strike="noStrike" kern="1200" cap="none" spc="0" normalizeH="0" noProof="0" dirty="0" smtClean="0">
                <a:ln>
                  <a:noFill/>
                </a:ln>
                <a:solidFill>
                  <a:srgbClr val="000000"/>
                </a:solidFill>
                <a:effectLst/>
                <a:uLnTx/>
                <a:uFillTx/>
                <a:latin typeface="Arial"/>
                <a:ea typeface="맑은 고딕" panose="020B0503020000020004" pitchFamily="50" charset="-127"/>
                <a:cs typeface="+mn-cs"/>
              </a:rPr>
              <a:t>        </a:t>
            </a:r>
          </a:p>
          <a:p>
            <a:pPr marL="342900" indent="-342900" latinLnBrk="0">
              <a:lnSpc>
                <a:spcPct val="110000"/>
              </a:lnSpc>
              <a:buFont typeface="Arial" panose="020B0604020202020204" pitchFamily="34" charset="0"/>
              <a:buChar char="•"/>
              <a:defRPr/>
            </a:pPr>
            <a:r>
              <a:rPr lang="en-GB" sz="2000" b="1" baseline="0" dirty="0" smtClean="0">
                <a:solidFill>
                  <a:srgbClr val="000000"/>
                </a:solidFill>
                <a:latin typeface="Arial"/>
                <a:ea typeface="맑은 고딕" panose="020B0503020000020004" pitchFamily="50" charset="-127"/>
              </a:rPr>
              <a:t>Electron:</a:t>
            </a:r>
            <a:r>
              <a:rPr lang="en-GB" sz="2000" b="1" dirty="0" smtClean="0">
                <a:solidFill>
                  <a:srgbClr val="000000"/>
                </a:solidFill>
                <a:latin typeface="Arial"/>
                <a:ea typeface="맑은 고딕" panose="020B0503020000020004" pitchFamily="50" charset="-127"/>
              </a:rPr>
              <a:t> </a:t>
            </a:r>
            <a:r>
              <a:rPr lang="en-GB" sz="2000" b="1" dirty="0">
                <a:solidFill>
                  <a:srgbClr val="000000"/>
                </a:solidFill>
                <a:latin typeface="Arial"/>
                <a:ea typeface="맑은 고딕" panose="020B0503020000020004" pitchFamily="50" charset="-127"/>
              </a:rPr>
              <a:t>The normalised temperature gradient lengths tend to </a:t>
            </a:r>
            <a:r>
              <a:rPr lang="en-GB" sz="2000" b="1" dirty="0" smtClean="0">
                <a:solidFill>
                  <a:srgbClr val="000000"/>
                </a:solidFill>
                <a:latin typeface="Arial"/>
                <a:ea typeface="맑은 고딕" panose="020B0503020000020004" pitchFamily="50" charset="-127"/>
              </a:rPr>
              <a:t>decrease.</a:t>
            </a:r>
            <a:br>
              <a:rPr lang="en-GB" sz="2000" b="1" dirty="0" smtClean="0">
                <a:solidFill>
                  <a:srgbClr val="000000"/>
                </a:solidFill>
                <a:latin typeface="Arial"/>
                <a:ea typeface="맑은 고딕" panose="020B0503020000020004" pitchFamily="50" charset="-127"/>
              </a:rPr>
            </a:br>
            <a:r>
              <a:rPr lang="en-GB" sz="2000" b="1" dirty="0" smtClean="0">
                <a:solidFill>
                  <a:srgbClr val="000000"/>
                </a:solidFill>
                <a:latin typeface="Arial"/>
                <a:ea typeface="맑은 고딕" panose="020B0503020000020004" pitchFamily="50" charset="-127"/>
              </a:rPr>
              <a:t>	</a:t>
            </a:r>
            <a:endParaRPr kumimoji="0" lang="en-GB" sz="2000" b="1" i="0" u="none" strike="noStrike" kern="1200" cap="none" spc="0" normalizeH="0" baseline="0" noProof="0" dirty="0">
              <a:ln>
                <a:noFill/>
              </a:ln>
              <a:solidFill>
                <a:srgbClr val="000000"/>
              </a:solidFill>
              <a:effectLst/>
              <a:uLnTx/>
              <a:uFillTx/>
              <a:latin typeface="Arial"/>
              <a:ea typeface="맑은 고딕" panose="020B0503020000020004" pitchFamily="50" charset="-127"/>
              <a:cs typeface="+mn-cs"/>
            </a:endParaRPr>
          </a:p>
        </p:txBody>
      </p:sp>
      <p:graphicFrame>
        <p:nvGraphicFramePr>
          <p:cNvPr id="40" name="개체 39"/>
          <p:cNvGraphicFramePr>
            <a:graphicFrameLocks noChangeAspect="1"/>
          </p:cNvGraphicFramePr>
          <p:nvPr>
            <p:extLst>
              <p:ext uri="{D42A27DB-BD31-4B8C-83A1-F6EECF244321}">
                <p14:modId xmlns:p14="http://schemas.microsoft.com/office/powerpoint/2010/main" val="1091927597"/>
              </p:ext>
            </p:extLst>
          </p:nvPr>
        </p:nvGraphicFramePr>
        <p:xfrm>
          <a:off x="9214671" y="3565177"/>
          <a:ext cx="3451992" cy="2456111"/>
        </p:xfrm>
        <a:graphic>
          <a:graphicData uri="http://schemas.openxmlformats.org/presentationml/2006/ole">
            <mc:AlternateContent xmlns:mc="http://schemas.openxmlformats.org/markup-compatibility/2006">
              <mc:Choice xmlns:v="urn:schemas-microsoft-com:vml" Requires="v">
                <p:oleObj spid="_x0000_s160802" name="Graph" r:id="rId8" imgW="4156560" imgH="2904120" progId="Origin50.Graph">
                  <p:embed/>
                </p:oleObj>
              </mc:Choice>
              <mc:Fallback>
                <p:oleObj name="Graph" r:id="rId8" imgW="4156560" imgH="2904120" progId="Origin50.Graph">
                  <p:embed/>
                  <p:pic>
                    <p:nvPicPr>
                      <p:cNvPr id="0" name=""/>
                      <p:cNvPicPr>
                        <a:picLocks noChangeAspect="1" noChangeArrowheads="1"/>
                      </p:cNvPicPr>
                      <p:nvPr/>
                    </p:nvPicPr>
                    <p:blipFill>
                      <a:blip r:embed="rId9"/>
                      <a:srcRect/>
                      <a:stretch>
                        <a:fillRect/>
                      </a:stretch>
                    </p:blipFill>
                    <p:spPr bwMode="auto">
                      <a:xfrm>
                        <a:off x="9214671" y="3565177"/>
                        <a:ext cx="3451992" cy="2456111"/>
                      </a:xfrm>
                      <a:prstGeom prst="rect">
                        <a:avLst/>
                      </a:prstGeom>
                      <a:noFill/>
                      <a:extLst/>
                    </p:spPr>
                  </p:pic>
                </p:oleObj>
              </mc:Fallback>
            </mc:AlternateContent>
          </a:graphicData>
        </a:graphic>
      </p:graphicFrame>
      <p:sp>
        <p:nvSpPr>
          <p:cNvPr id="41" name="TextBox 40"/>
          <p:cNvSpPr txBox="1"/>
          <p:nvPr/>
        </p:nvSpPr>
        <p:spPr>
          <a:xfrm>
            <a:off x="10328266" y="4443427"/>
            <a:ext cx="1006494" cy="369332"/>
          </a:xfrm>
          <a:prstGeom prst="rect">
            <a:avLst/>
          </a:prstGeom>
          <a:noFill/>
        </p:spPr>
        <p:txBody>
          <a:bodyPr wrap="none" rtlCol="0">
            <a:spAutoFit/>
          </a:bodyPr>
          <a:lstStyle/>
          <a:p>
            <a:r>
              <a:rPr lang="en-GB" b="1" dirty="0" smtClean="0">
                <a:solidFill>
                  <a:srgbClr val="0000FF"/>
                </a:solidFill>
              </a:rPr>
              <a:t>off-axis</a:t>
            </a:r>
            <a:r>
              <a:rPr lang="en-GB" b="1" dirty="0" smtClean="0">
                <a:solidFill>
                  <a:srgbClr val="0000FF"/>
                </a:solidFill>
                <a:latin typeface="Arial" panose="020B0604020202020204" pitchFamily="34" charset="0"/>
                <a:cs typeface="Arial" panose="020B0604020202020204" pitchFamily="34" charset="0"/>
              </a:rPr>
              <a:t>↓</a:t>
            </a:r>
            <a:endParaRPr lang="en-GB" b="1" dirty="0">
              <a:solidFill>
                <a:srgbClr val="0000FF"/>
              </a:solidFill>
            </a:endParaRPr>
          </a:p>
        </p:txBody>
      </p:sp>
      <p:sp>
        <p:nvSpPr>
          <p:cNvPr id="42" name="직사각형 41">
            <a:extLst>
              <a:ext uri="{FF2B5EF4-FFF2-40B4-BE49-F238E27FC236}">
                <a16:creationId xmlns="" xmlns:mc="http://schemas.openxmlformats.org/markup-compatibility/2006" xmlns:a14="http://schemas.microsoft.com/office/drawing/2010/main" xmlns:a16="http://schemas.microsoft.com/office/drawing/2014/main" id="{19766A9C-EE0F-4265-A971-7E1C26D13D9C}"/>
              </a:ext>
            </a:extLst>
          </p:cNvPr>
          <p:cNvSpPr/>
          <p:nvPr/>
        </p:nvSpPr>
        <p:spPr>
          <a:xfrm>
            <a:off x="335360" y="4897606"/>
            <a:ext cx="10771061" cy="1785104"/>
          </a:xfrm>
          <a:prstGeom prst="rect">
            <a:avLst/>
          </a:prstGeom>
        </p:spPr>
        <p:txBody>
          <a:bodyPr wrap="square">
            <a:spAutoFit/>
          </a:bodyPr>
          <a:lstStyle/>
          <a:p>
            <a:pPr marL="342900" marR="0" lvl="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noProof="0" dirty="0" smtClean="0">
                <a:ln>
                  <a:noFill/>
                </a:ln>
                <a:solidFill>
                  <a:srgbClr val="000000"/>
                </a:solidFill>
                <a:effectLst/>
                <a:uLnTx/>
                <a:uFillTx/>
                <a:latin typeface="Arial"/>
                <a:ea typeface="맑은 고딕" panose="020B0503020000020004" pitchFamily="50" charset="-127"/>
                <a:cs typeface="+mn-cs"/>
              </a:rPr>
              <a:t/>
            </a:r>
            <a:br>
              <a:rPr kumimoji="0" lang="en-GB" sz="2000" b="1" i="0" u="none" strike="noStrike" kern="1200" cap="none" spc="0" normalizeH="0" noProof="0" dirty="0" smtClean="0">
                <a:ln>
                  <a:noFill/>
                </a:ln>
                <a:solidFill>
                  <a:srgbClr val="000000"/>
                </a:solidFill>
                <a:effectLst/>
                <a:uLnTx/>
                <a:uFillTx/>
                <a:latin typeface="Arial"/>
                <a:ea typeface="맑은 고딕" panose="020B0503020000020004" pitchFamily="50" charset="-127"/>
                <a:cs typeface="+mn-cs"/>
              </a:rPr>
            </a:br>
            <a:r>
              <a:rPr kumimoji="0" lang="en-GB" sz="2000" b="1" i="0" u="none" strike="noStrike" kern="1200" cap="none" spc="0" normalizeH="0" noProof="0" dirty="0" smtClean="0">
                <a:ln>
                  <a:noFill/>
                </a:ln>
                <a:solidFill>
                  <a:srgbClr val="FF0000"/>
                </a:solidFill>
                <a:effectLst/>
                <a:uLnTx/>
                <a:uFillTx/>
                <a:latin typeface="Arial"/>
                <a:ea typeface="맑은 고딕" panose="020B0503020000020004" pitchFamily="50" charset="-127"/>
                <a:cs typeface="+mn-cs"/>
              </a:rPr>
              <a:t>        Stiffness mitigation?</a:t>
            </a:r>
          </a:p>
          <a:p>
            <a:pPr marL="342900" indent="-342900" latinLnBrk="0">
              <a:lnSpc>
                <a:spcPct val="110000"/>
              </a:lnSpc>
              <a:buFont typeface="Arial" panose="020B0604020202020204" pitchFamily="34" charset="0"/>
              <a:buChar char="•"/>
              <a:defRPr/>
            </a:pPr>
            <a:r>
              <a:rPr lang="en-GB" sz="2000" b="1" dirty="0" smtClean="0">
                <a:solidFill>
                  <a:srgbClr val="000000"/>
                </a:solidFill>
                <a:latin typeface="Arial"/>
                <a:ea typeface="맑은 고딕" panose="020B0503020000020004" pitchFamily="50" charset="-127"/>
              </a:rPr>
              <a:t/>
            </a:r>
            <a:br>
              <a:rPr lang="en-GB" sz="2000" b="1" dirty="0" smtClean="0">
                <a:solidFill>
                  <a:srgbClr val="000000"/>
                </a:solidFill>
                <a:latin typeface="Arial"/>
                <a:ea typeface="맑은 고딕" panose="020B0503020000020004" pitchFamily="50" charset="-127"/>
              </a:rPr>
            </a:br>
            <a:r>
              <a:rPr lang="en-GB" sz="2000" b="1" dirty="0" smtClean="0">
                <a:solidFill>
                  <a:srgbClr val="000000"/>
                </a:solidFill>
                <a:latin typeface="Arial"/>
                <a:ea typeface="맑은 고딕" panose="020B0503020000020004" pitchFamily="50" charset="-127"/>
              </a:rPr>
              <a:t>	</a:t>
            </a:r>
            <a:r>
              <a:rPr lang="en-GB" sz="2000" b="1" dirty="0" smtClean="0">
                <a:solidFill>
                  <a:srgbClr val="FF0000"/>
                </a:solidFill>
                <a:latin typeface="Arial"/>
                <a:ea typeface="맑은 고딕" panose="020B0503020000020004" pitchFamily="50" charset="-127"/>
              </a:rPr>
              <a:t>Turbulence change?</a:t>
            </a:r>
          </a:p>
          <a:p>
            <a:pPr latinLnBrk="0">
              <a:lnSpc>
                <a:spcPct val="110000"/>
              </a:lnSpc>
              <a:defRPr/>
            </a:pPr>
            <a:r>
              <a:rPr kumimoji="0" lang="en-GB" sz="2000" b="1" i="0" u="none" strike="noStrike" kern="1200" cap="none" spc="0" normalizeH="0" baseline="0" noProof="0" dirty="0" smtClean="0">
                <a:ln>
                  <a:noFill/>
                </a:ln>
                <a:solidFill>
                  <a:srgbClr val="FF0000"/>
                </a:solidFill>
                <a:effectLst/>
                <a:uLnTx/>
                <a:uFillTx/>
                <a:latin typeface="Arial" panose="020B0604020202020204" pitchFamily="34" charset="0"/>
                <a:ea typeface="맑은 고딕" panose="020B0503020000020004" pitchFamily="50" charset="-127"/>
                <a:cs typeface="Arial" panose="020B0604020202020204" pitchFamily="34" charset="0"/>
              </a:rPr>
              <a:t>→ </a:t>
            </a:r>
            <a:r>
              <a:rPr kumimoji="0" lang="en-GB" sz="2000" b="1" i="0" u="none" strike="noStrike" kern="1200" cap="none" spc="0" normalizeH="0" baseline="0" noProof="0" dirty="0" smtClean="0">
                <a:ln>
                  <a:noFill/>
                </a:ln>
                <a:solidFill>
                  <a:srgbClr val="FF0000"/>
                </a:solidFill>
                <a:effectLst/>
                <a:uLnTx/>
                <a:uFillTx/>
                <a:latin typeface="Arial"/>
                <a:ea typeface="맑은 고딕" panose="020B0503020000020004" pitchFamily="50" charset="-127"/>
              </a:rPr>
              <a:t>Gyro-kinetic analysis</a:t>
            </a:r>
            <a:endParaRPr kumimoji="0" lang="en-GB" sz="2000" b="1" i="0" u="none" strike="noStrike" kern="1200" cap="none" spc="0" normalizeH="0" baseline="0" noProof="0" dirty="0">
              <a:ln>
                <a:noFill/>
              </a:ln>
              <a:solidFill>
                <a:srgbClr val="FF0000"/>
              </a:solidFill>
              <a:effectLst/>
              <a:uLnTx/>
              <a:uFillTx/>
              <a:latin typeface="Arial"/>
              <a:ea typeface="맑은 고딕" panose="020B0503020000020004" pitchFamily="50" charset="-127"/>
            </a:endParaRPr>
          </a:p>
        </p:txBody>
      </p:sp>
      <p:graphicFrame>
        <p:nvGraphicFramePr>
          <p:cNvPr id="43" name="개체 42"/>
          <p:cNvGraphicFramePr>
            <a:graphicFrameLocks noChangeAspect="1"/>
          </p:cNvGraphicFramePr>
          <p:nvPr>
            <p:extLst>
              <p:ext uri="{D42A27DB-BD31-4B8C-83A1-F6EECF244321}">
                <p14:modId xmlns:p14="http://schemas.microsoft.com/office/powerpoint/2010/main" val="3922984739"/>
              </p:ext>
            </p:extLst>
          </p:nvPr>
        </p:nvGraphicFramePr>
        <p:xfrm>
          <a:off x="9133871" y="1241525"/>
          <a:ext cx="3548279" cy="2475507"/>
        </p:xfrm>
        <a:graphic>
          <a:graphicData uri="http://schemas.openxmlformats.org/presentationml/2006/ole">
            <mc:AlternateContent xmlns:mc="http://schemas.openxmlformats.org/markup-compatibility/2006">
              <mc:Choice xmlns:v="urn:schemas-microsoft-com:vml" Requires="v">
                <p:oleObj spid="_x0000_s160803" name="Graph" r:id="rId10" imgW="4156560" imgH="2904120" progId="Origin50.Graph">
                  <p:embed/>
                </p:oleObj>
              </mc:Choice>
              <mc:Fallback>
                <p:oleObj name="Graph" r:id="rId10" imgW="4156560" imgH="2904120" progId="Origin50.Graph">
                  <p:embed/>
                  <p:pic>
                    <p:nvPicPr>
                      <p:cNvPr id="0" name=""/>
                      <p:cNvPicPr>
                        <a:picLocks noChangeAspect="1" noChangeArrowheads="1"/>
                      </p:cNvPicPr>
                      <p:nvPr/>
                    </p:nvPicPr>
                    <p:blipFill>
                      <a:blip r:embed="rId11"/>
                      <a:srcRect/>
                      <a:stretch>
                        <a:fillRect/>
                      </a:stretch>
                    </p:blipFill>
                    <p:spPr bwMode="auto">
                      <a:xfrm>
                        <a:off x="9133871" y="1241525"/>
                        <a:ext cx="3548279" cy="2475507"/>
                      </a:xfrm>
                      <a:prstGeom prst="rect">
                        <a:avLst/>
                      </a:prstGeom>
                      <a:noFill/>
                      <a:extLst/>
                    </p:spPr>
                  </p:pic>
                </p:oleObj>
              </mc:Fallback>
            </mc:AlternateContent>
          </a:graphicData>
        </a:graphic>
      </p:graphicFrame>
      <p:sp>
        <p:nvSpPr>
          <p:cNvPr id="44" name="TextBox 43"/>
          <p:cNvSpPr txBox="1"/>
          <p:nvPr/>
        </p:nvSpPr>
        <p:spPr>
          <a:xfrm>
            <a:off x="10615952" y="1894143"/>
            <a:ext cx="1006494" cy="369332"/>
          </a:xfrm>
          <a:prstGeom prst="rect">
            <a:avLst/>
          </a:prstGeom>
          <a:noFill/>
        </p:spPr>
        <p:txBody>
          <a:bodyPr wrap="none" rtlCol="0">
            <a:spAutoFit/>
          </a:bodyPr>
          <a:lstStyle/>
          <a:p>
            <a:r>
              <a:rPr lang="en-GB" b="1" dirty="0">
                <a:solidFill>
                  <a:srgbClr val="FF0000"/>
                </a:solidFill>
              </a:rPr>
              <a:t>o</a:t>
            </a:r>
            <a:r>
              <a:rPr lang="en-GB" b="1" dirty="0" smtClean="0">
                <a:solidFill>
                  <a:srgbClr val="FF0000"/>
                </a:solidFill>
              </a:rPr>
              <a:t>ff-axis</a:t>
            </a:r>
            <a:r>
              <a:rPr lang="en-GB" b="1" dirty="0" smtClean="0">
                <a:solidFill>
                  <a:srgbClr val="FF0000"/>
                </a:solidFill>
                <a:latin typeface="Arial" panose="020B0604020202020204" pitchFamily="34" charset="0"/>
                <a:cs typeface="Arial" panose="020B0604020202020204" pitchFamily="34" charset="0"/>
              </a:rPr>
              <a:t>↑</a:t>
            </a:r>
            <a:endParaRPr lang="en-GB" b="1" dirty="0">
              <a:solidFill>
                <a:srgbClr val="FF0000"/>
              </a:solidFill>
            </a:endParaRPr>
          </a:p>
        </p:txBody>
      </p:sp>
      <p:sp>
        <p:nvSpPr>
          <p:cNvPr id="45" name="TextBox 44"/>
          <p:cNvSpPr txBox="1"/>
          <p:nvPr/>
        </p:nvSpPr>
        <p:spPr>
          <a:xfrm>
            <a:off x="9720443" y="2002646"/>
            <a:ext cx="982448" cy="369332"/>
          </a:xfrm>
          <a:prstGeom prst="rect">
            <a:avLst/>
          </a:prstGeom>
          <a:noFill/>
        </p:spPr>
        <p:txBody>
          <a:bodyPr wrap="none" rtlCol="0">
            <a:spAutoFit/>
          </a:bodyPr>
          <a:lstStyle/>
          <a:p>
            <a:r>
              <a:rPr lang="en-GB" b="1" dirty="0" smtClean="0">
                <a:solidFill>
                  <a:srgbClr val="0000FF"/>
                </a:solidFill>
              </a:rPr>
              <a:t>on-axis</a:t>
            </a:r>
            <a:r>
              <a:rPr lang="en-GB" b="1" dirty="0" smtClean="0">
                <a:solidFill>
                  <a:srgbClr val="0000FF"/>
                </a:solidFill>
                <a:latin typeface="Arial" panose="020B0604020202020204" pitchFamily="34" charset="0"/>
                <a:cs typeface="Arial" panose="020B0604020202020204" pitchFamily="34" charset="0"/>
              </a:rPr>
              <a:t>↓</a:t>
            </a:r>
            <a:endParaRPr lang="en-GB" b="1" dirty="0">
              <a:solidFill>
                <a:srgbClr val="0000FF"/>
              </a:solidFill>
            </a:endParaRPr>
          </a:p>
        </p:txBody>
      </p:sp>
    </p:spTree>
    <p:extLst>
      <p:ext uri="{BB962C8B-B14F-4D97-AF65-F5344CB8AC3E}">
        <p14:creationId xmlns:p14="http://schemas.microsoft.com/office/powerpoint/2010/main" val="1694751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바닥글 개체 틀 20">
            <a:extLst>
              <a:ext uri="{FF2B5EF4-FFF2-40B4-BE49-F238E27FC236}">
                <a16:creationId xmlns="" xmlns:a16="http://schemas.microsoft.com/office/drawing/2014/main" id="{115B976C-C6E2-4861-BE85-C12C0387F34A}"/>
              </a:ext>
            </a:extLst>
          </p:cNvPr>
          <p:cNvSpPr>
            <a:spLocks noGrp="1"/>
          </p:cNvSpPr>
          <p:nvPr>
            <p:ph type="ftr" sz="quarter" idx="10"/>
          </p:nvPr>
        </p:nvSpPr>
        <p:spPr/>
        <p:txBody>
          <a:bodyPr/>
          <a:lstStyle/>
          <a:p>
            <a:pPr>
              <a:defRPr/>
            </a:pPr>
            <a:r>
              <a:rPr lang="en-US" altLang="ko-KR" dirty="0">
                <a:solidFill>
                  <a:prstClr val="black">
                    <a:lumMod val="65000"/>
                    <a:lumOff val="35000"/>
                  </a:prstClr>
                </a:solidFill>
              </a:rPr>
              <a:t>Page</a:t>
            </a:r>
            <a:endParaRPr lang="ko-KR" altLang="en-US" dirty="0">
              <a:solidFill>
                <a:prstClr val="black">
                  <a:lumMod val="65000"/>
                  <a:lumOff val="35000"/>
                </a:prstClr>
              </a:solidFill>
            </a:endParaRPr>
          </a:p>
        </p:txBody>
      </p:sp>
      <p:sp>
        <p:nvSpPr>
          <p:cNvPr id="22" name="슬라이드 번호 개체 틀 21">
            <a:extLst>
              <a:ext uri="{FF2B5EF4-FFF2-40B4-BE49-F238E27FC236}">
                <a16:creationId xmlns="" xmlns:a16="http://schemas.microsoft.com/office/drawing/2014/main" id="{F019CEDB-1437-4FF7-8686-7A7AF4A7FC98}"/>
              </a:ext>
            </a:extLst>
          </p:cNvPr>
          <p:cNvSpPr>
            <a:spLocks noGrp="1"/>
          </p:cNvSpPr>
          <p:nvPr>
            <p:ph type="sldNum" sz="quarter" idx="11"/>
          </p:nvPr>
        </p:nvSpPr>
        <p:spPr>
          <a:xfrm>
            <a:off x="10831513" y="6378575"/>
            <a:ext cx="503237" cy="365125"/>
          </a:xfrm>
        </p:spPr>
        <p:txBody>
          <a:bodyPr/>
          <a:lstStyle/>
          <a:p>
            <a:pPr>
              <a:defRPr/>
            </a:pPr>
            <a:fld id="{ECD8DD9D-D799-45B6-9582-BC457B6CE3F5}" type="slidenum">
              <a:rPr lang="ko-KR" altLang="en-US">
                <a:solidFill>
                  <a:prstClr val="black">
                    <a:lumMod val="65000"/>
                    <a:lumOff val="35000"/>
                  </a:prstClr>
                </a:solidFill>
              </a:rPr>
              <a:pPr>
                <a:defRPr/>
              </a:pPr>
              <a:t>32</a:t>
            </a:fld>
            <a:endParaRPr lang="ko-KR" altLang="en-US" dirty="0">
              <a:solidFill>
                <a:prstClr val="black">
                  <a:lumMod val="65000"/>
                  <a:lumOff val="35000"/>
                </a:prstClr>
              </a:solidFill>
            </a:endParaRPr>
          </a:p>
        </p:txBody>
      </p:sp>
      <p:pic>
        <p:nvPicPr>
          <p:cNvPr id="13316" name="그림 16">
            <a:extLst>
              <a:ext uri="{FF2B5EF4-FFF2-40B4-BE49-F238E27FC236}">
                <a16:creationId xmlns="" xmlns:a16="http://schemas.microsoft.com/office/drawing/2014/main" id="{790044DB-C572-4C32-B407-2D8437ACEE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19894" t="13615" r="18062" b="23042"/>
          <a:stretch>
            <a:fillRect/>
          </a:stretch>
        </p:blipFill>
        <p:spPr bwMode="auto">
          <a:xfrm>
            <a:off x="11334750" y="6281738"/>
            <a:ext cx="735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그림 3">
            <a:extLst>
              <a:ext uri="{FF2B5EF4-FFF2-40B4-BE49-F238E27FC236}">
                <a16:creationId xmlns="" xmlns:a16="http://schemas.microsoft.com/office/drawing/2014/main" id="{9EE5C32F-7B5C-49A9-9695-165452318B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 xmlns:a16="http://schemas.microsoft.com/office/drawing/2014/main" id="{CDB73DB1-48E4-41F5-A98F-00E79605A435}"/>
              </a:ext>
            </a:extLst>
          </p:cNvPr>
          <p:cNvSpPr txBox="1"/>
          <p:nvPr/>
        </p:nvSpPr>
        <p:spPr>
          <a:xfrm>
            <a:off x="479425" y="115888"/>
            <a:ext cx="11484234" cy="646331"/>
          </a:xfrm>
          <a:prstGeom prst="rect">
            <a:avLst/>
          </a:prstGeom>
          <a:noFill/>
        </p:spPr>
        <p:txBody>
          <a:bodyPr wrap="none">
            <a:spAutoFit/>
          </a:bodyPr>
          <a:lstStyle/>
          <a:p>
            <a:pPr>
              <a:defRPr/>
            </a:pPr>
            <a:r>
              <a:rPr lang="en-US" altLang="ko-KR" sz="3600" b="1" spc="-150" dirty="0" smtClean="0">
                <a:solidFill>
                  <a:srgbClr val="FF8D3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Gyro-kinetic Analysis: Dominant </a:t>
            </a:r>
            <a:r>
              <a:rPr lang="en-US" altLang="ko-KR" sz="3600" b="1" spc="-150" dirty="0" err="1" smtClean="0">
                <a:solidFill>
                  <a:srgbClr val="FF8D3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Microinstbility</a:t>
            </a:r>
            <a:endParaRPr lang="ko-KR" altLang="en-US" sz="3600" b="1" dirty="0">
              <a:solidFill>
                <a:srgbClr val="FF8D3E"/>
              </a:solidFill>
              <a:effectLst>
                <a:outerShdw blurRad="38100" dist="38100" dir="2700000" algn="tl">
                  <a:srgbClr val="000000">
                    <a:alpha val="43137"/>
                  </a:srgbClr>
                </a:outerShdw>
              </a:effectLst>
              <a:latin typeface="Verdana" panose="020B0604030504040204" pitchFamily="34" charset="0"/>
              <a:ea typeface="+mn-ea"/>
            </a:endParaRPr>
          </a:p>
        </p:txBody>
      </p:sp>
      <p:graphicFrame>
        <p:nvGraphicFramePr>
          <p:cNvPr id="4" name="개체 3"/>
          <p:cNvGraphicFramePr>
            <a:graphicFrameLocks noChangeAspect="1"/>
          </p:cNvGraphicFramePr>
          <p:nvPr>
            <p:extLst>
              <p:ext uri="{D42A27DB-BD31-4B8C-83A1-F6EECF244321}">
                <p14:modId xmlns:p14="http://schemas.microsoft.com/office/powerpoint/2010/main" val="56184677"/>
              </p:ext>
            </p:extLst>
          </p:nvPr>
        </p:nvGraphicFramePr>
        <p:xfrm>
          <a:off x="479376" y="3680346"/>
          <a:ext cx="4695137" cy="3349054"/>
        </p:xfrm>
        <a:graphic>
          <a:graphicData uri="http://schemas.openxmlformats.org/presentationml/2006/ole">
            <mc:AlternateContent xmlns:mc="http://schemas.openxmlformats.org/markup-compatibility/2006">
              <mc:Choice xmlns:v="urn:schemas-microsoft-com:vml" Requires="v">
                <p:oleObj spid="_x0000_s161856" name="Graph" r:id="rId6" imgW="4152900" imgH="2905125" progId="Origin50.Graph">
                  <p:embed/>
                </p:oleObj>
              </mc:Choice>
              <mc:Fallback>
                <p:oleObj name="Graph" r:id="rId6" imgW="4152900" imgH="2905125" progId="Origin50.Graph">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9376" y="3680346"/>
                        <a:ext cx="4695137" cy="3349054"/>
                      </a:xfrm>
                      <a:prstGeom prst="rect">
                        <a:avLst/>
                      </a:prstGeom>
                      <a:noFill/>
                    </p:spPr>
                  </p:pic>
                </p:oleObj>
              </mc:Fallback>
            </mc:AlternateContent>
          </a:graphicData>
        </a:graphic>
      </p:graphicFrame>
      <p:sp>
        <p:nvSpPr>
          <p:cNvPr id="5" name="Rectangle 9"/>
          <p:cNvSpPr>
            <a:spLocks noChangeArrowheads="1"/>
          </p:cNvSpPr>
          <p:nvPr/>
        </p:nvSpPr>
        <p:spPr bwMode="auto">
          <a:xfrm>
            <a:off x="8069905" y="317804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6" name="개체 5"/>
          <p:cNvGraphicFramePr>
            <a:graphicFrameLocks noChangeAspect="1"/>
          </p:cNvGraphicFramePr>
          <p:nvPr>
            <p:extLst>
              <p:ext uri="{D42A27DB-BD31-4B8C-83A1-F6EECF244321}">
                <p14:modId xmlns:p14="http://schemas.microsoft.com/office/powerpoint/2010/main" val="2954774569"/>
              </p:ext>
            </p:extLst>
          </p:nvPr>
        </p:nvGraphicFramePr>
        <p:xfrm>
          <a:off x="4474825" y="3636330"/>
          <a:ext cx="4695137" cy="3349054"/>
        </p:xfrm>
        <a:graphic>
          <a:graphicData uri="http://schemas.openxmlformats.org/presentationml/2006/ole">
            <mc:AlternateContent xmlns:mc="http://schemas.openxmlformats.org/markup-compatibility/2006">
              <mc:Choice xmlns:v="urn:schemas-microsoft-com:vml" Requires="v">
                <p:oleObj spid="_x0000_s161857" name="Graph" r:id="rId8" imgW="4152900" imgH="2905125" progId="Origin50.Graph">
                  <p:embed/>
                </p:oleObj>
              </mc:Choice>
              <mc:Fallback>
                <p:oleObj name="Graph" r:id="rId8" imgW="4152900" imgH="2905125" progId="Origin50.Graph">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74825" y="3636330"/>
                        <a:ext cx="4695137" cy="3349054"/>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64" name="직사각형 63"/>
              <p:cNvSpPr/>
              <p:nvPr/>
            </p:nvSpPr>
            <p:spPr>
              <a:xfrm>
                <a:off x="7826355" y="3212976"/>
                <a:ext cx="3711401" cy="4439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ko-KR" altLang="en-US" sz="1400" i="1">
                              <a:latin typeface="Cambria Math"/>
                            </a:rPr>
                          </m:ctrlPr>
                        </m:sSubPr>
                        <m:e>
                          <m:d>
                            <m:dPr>
                              <m:begChr m:val=""/>
                              <m:ctrlPr>
                                <a:rPr lang="ko-KR" altLang="en-US" sz="1400" i="1">
                                  <a:latin typeface="Cambria Math"/>
                                </a:rPr>
                              </m:ctrlPr>
                            </m:dPr>
                            <m:e>
                              <m:sSub>
                                <m:sSubPr>
                                  <m:ctrlPr>
                                    <a:rPr lang="ko-KR" altLang="en-US" sz="1400" i="1">
                                      <a:latin typeface="Cambria Math"/>
                                    </a:rPr>
                                  </m:ctrlPr>
                                </m:sSubPr>
                                <m:e>
                                  <m:d>
                                    <m:dPr>
                                      <m:endChr m:val=""/>
                                      <m:ctrlPr>
                                        <a:rPr lang="ko-KR" altLang="en-US" sz="1400" i="1">
                                          <a:latin typeface="Cambria Math"/>
                                        </a:rPr>
                                      </m:ctrlPr>
                                    </m:dPr>
                                    <m:e>
                                      <m:f>
                                        <m:fPr>
                                          <m:type m:val="lin"/>
                                          <m:ctrlPr>
                                            <a:rPr lang="ko-KR" altLang="en-US" sz="1400" i="1">
                                              <a:latin typeface="Cambria Math"/>
                                            </a:rPr>
                                          </m:ctrlPr>
                                        </m:fPr>
                                        <m:num>
                                          <m:r>
                                            <a:rPr lang="ko-KR" altLang="en-US" sz="1400" i="1">
                                              <a:latin typeface="Cambria Math" panose="02040503050406030204" pitchFamily="18" charset="0"/>
                                            </a:rPr>
                                            <m:t>𝑅</m:t>
                                          </m:r>
                                        </m:num>
                                        <m:den>
                                          <m:r>
                                            <a:rPr lang="ko-KR" altLang="en-US" sz="1400" i="1">
                                              <a:latin typeface="Cambria Math" panose="02040503050406030204" pitchFamily="18" charset="0"/>
                                            </a:rPr>
                                            <m:t>𝐿</m:t>
                                          </m:r>
                                        </m:den>
                                      </m:f>
                                    </m:e>
                                  </m:d>
                                </m:e>
                                <m:sub>
                                  <m:r>
                                    <a:rPr lang="ko-KR" altLang="en-US" sz="1400" i="1">
                                      <a:latin typeface="Cambria Math" panose="02040503050406030204" pitchFamily="18" charset="0"/>
                                    </a:rPr>
                                    <m:t>𝑇𝑖</m:t>
                                  </m:r>
                                </m:sub>
                              </m:sSub>
                            </m:e>
                          </m:d>
                        </m:e>
                        <m:sub>
                          <m:r>
                            <a:rPr lang="ko-KR" altLang="en-US" sz="1400" i="1">
                              <a:latin typeface="Cambria Math" panose="02040503050406030204" pitchFamily="18" charset="0"/>
                            </a:rPr>
                            <m:t>𝑐</m:t>
                          </m:r>
                        </m:sub>
                      </m:sSub>
                      <m:r>
                        <a:rPr lang="ko-KR" altLang="en-US" sz="1400">
                          <a:latin typeface="Cambria Math" panose="02040503050406030204" pitchFamily="18" charset="0"/>
                        </a:rPr>
                        <m:t>=</m:t>
                      </m:r>
                      <m:d>
                        <m:dPr>
                          <m:ctrlPr>
                            <a:rPr lang="ko-KR" altLang="en-US" sz="1400" i="1">
                              <a:latin typeface="Cambria Math"/>
                            </a:rPr>
                          </m:ctrlPr>
                        </m:dPr>
                        <m:e>
                          <m:f>
                            <m:fPr>
                              <m:type m:val="lin"/>
                              <m:ctrlPr>
                                <a:rPr lang="ko-KR" altLang="en-US" sz="1400" i="1">
                                  <a:latin typeface="Cambria Math"/>
                                </a:rPr>
                              </m:ctrlPr>
                            </m:fPr>
                            <m:num>
                              <m:r>
                                <a:rPr lang="ko-KR" altLang="en-US" sz="1400">
                                  <a:latin typeface="Cambria Math" panose="02040503050406030204" pitchFamily="18" charset="0"/>
                                </a:rPr>
                                <m:t>4</m:t>
                              </m:r>
                            </m:num>
                            <m:den>
                              <m:r>
                                <a:rPr lang="ko-KR" altLang="en-US" sz="1400">
                                  <a:latin typeface="Cambria Math" panose="02040503050406030204" pitchFamily="18" charset="0"/>
                                </a:rPr>
                                <m:t>3</m:t>
                              </m:r>
                            </m:den>
                          </m:f>
                        </m:e>
                      </m:d>
                      <m:r>
                        <a:rPr lang="ko-KR" altLang="en-US" sz="1400">
                          <a:latin typeface="Cambria Math" panose="02040503050406030204" pitchFamily="18" charset="0"/>
                        </a:rPr>
                        <m:t>ⅹ(</m:t>
                      </m:r>
                      <m:f>
                        <m:fPr>
                          <m:type m:val="lin"/>
                          <m:ctrlPr>
                            <a:rPr lang="ko-KR" altLang="en-US" sz="1400" i="1">
                              <a:latin typeface="Cambria Math"/>
                            </a:rPr>
                          </m:ctrlPr>
                        </m:fPr>
                        <m:num>
                          <m:sSub>
                            <m:sSubPr>
                              <m:ctrlPr>
                                <a:rPr lang="ko-KR" altLang="en-US" sz="1400" i="1">
                                  <a:latin typeface="Cambria Math"/>
                                </a:rPr>
                              </m:ctrlPr>
                            </m:sSubPr>
                            <m:e>
                              <m:r>
                                <a:rPr lang="ko-KR" altLang="en-US" sz="1400" i="1">
                                  <a:latin typeface="Cambria Math" panose="02040503050406030204" pitchFamily="18" charset="0"/>
                                </a:rPr>
                                <m:t>𝑇</m:t>
                              </m:r>
                            </m:e>
                            <m:sub>
                              <m:r>
                                <a:rPr lang="ko-KR" altLang="en-US" sz="1400" i="1">
                                  <a:latin typeface="Cambria Math" panose="02040503050406030204" pitchFamily="18" charset="0"/>
                                </a:rPr>
                                <m:t>𝑖</m:t>
                              </m:r>
                            </m:sub>
                          </m:sSub>
                        </m:num>
                        <m:den>
                          <m:sSub>
                            <m:sSubPr>
                              <m:ctrlPr>
                                <a:rPr lang="ko-KR" altLang="en-US" sz="1400" i="1">
                                  <a:latin typeface="Cambria Math"/>
                                </a:rPr>
                              </m:ctrlPr>
                            </m:sSubPr>
                            <m:e>
                              <m:r>
                                <a:rPr lang="ko-KR" altLang="en-US" sz="1400" i="1">
                                  <a:latin typeface="Cambria Math" panose="02040503050406030204" pitchFamily="18" charset="0"/>
                                </a:rPr>
                                <m:t>𝑇</m:t>
                              </m:r>
                            </m:e>
                            <m:sub>
                              <m:r>
                                <a:rPr lang="ko-KR" altLang="en-US" sz="1400" i="1">
                                  <a:latin typeface="Cambria Math" panose="02040503050406030204" pitchFamily="18" charset="0"/>
                                </a:rPr>
                                <m:t>𝑒</m:t>
                              </m:r>
                            </m:sub>
                          </m:sSub>
                        </m:den>
                      </m:f>
                      <m:r>
                        <a:rPr lang="ko-KR" altLang="en-US" sz="1400">
                          <a:latin typeface="Cambria Math" panose="02040503050406030204" pitchFamily="18" charset="0"/>
                        </a:rPr>
                        <m:t>+1)ⅹ(1+2</m:t>
                      </m:r>
                      <m:f>
                        <m:fPr>
                          <m:type m:val="lin"/>
                          <m:ctrlPr>
                            <a:rPr lang="ko-KR" altLang="en-US" sz="1400" i="1">
                              <a:latin typeface="Cambria Math"/>
                            </a:rPr>
                          </m:ctrlPr>
                        </m:fPr>
                        <m:num>
                          <m:r>
                            <m:rPr>
                              <m:sty m:val="p"/>
                            </m:rPr>
                            <a:rPr lang="ko-KR" altLang="en-US" sz="1400">
                              <a:latin typeface="Cambria Math" panose="02040503050406030204" pitchFamily="18" charset="0"/>
                            </a:rPr>
                            <m:t>s</m:t>
                          </m:r>
                        </m:num>
                        <m:den>
                          <m:r>
                            <m:rPr>
                              <m:sty m:val="p"/>
                            </m:rPr>
                            <a:rPr lang="ko-KR" altLang="en-US" sz="1400">
                              <a:latin typeface="Cambria Math" panose="02040503050406030204" pitchFamily="18" charset="0"/>
                            </a:rPr>
                            <m:t>q</m:t>
                          </m:r>
                        </m:den>
                      </m:f>
                      <m:r>
                        <a:rPr lang="en-US" altLang="ko-KR" sz="1400" i="1">
                          <a:latin typeface="Cambria Math" panose="02040503050406030204" pitchFamily="18" charset="0"/>
                        </a:rPr>
                        <m:t>)</m:t>
                      </m:r>
                    </m:oMath>
                  </m:oMathPara>
                </a14:m>
                <a:endParaRPr lang="ko-KR" altLang="en-US" sz="1400" dirty="0"/>
              </a:p>
            </p:txBody>
          </p:sp>
        </mc:Choice>
        <mc:Fallback xmlns="">
          <p:sp>
            <p:nvSpPr>
              <p:cNvPr id="64" name="직사각형 63"/>
              <p:cNvSpPr>
                <a:spLocks noRot="1" noChangeAspect="1" noMove="1" noResize="1" noEditPoints="1" noAdjustHandles="1" noChangeArrowheads="1" noChangeShapeType="1" noTextEdit="1"/>
              </p:cNvSpPr>
              <p:nvPr/>
            </p:nvSpPr>
            <p:spPr>
              <a:xfrm>
                <a:off x="7826355" y="3212976"/>
                <a:ext cx="3711401" cy="443968"/>
              </a:xfrm>
              <a:prstGeom prst="rect">
                <a:avLst/>
              </a:prstGeom>
              <a:blipFill rotWithShape="0">
                <a:blip r:embed="rId10"/>
                <a:stretch>
                  <a:fillRect l="-8210" t="-147945" r="-6732" b="-213699"/>
                </a:stretch>
              </a:blipFill>
            </p:spPr>
            <p:txBody>
              <a:bodyPr/>
              <a:lstStyle/>
              <a:p>
                <a:r>
                  <a:rPr lang="en-GB">
                    <a:noFill/>
                  </a:rPr>
                  <a:t> </a:t>
                </a:r>
              </a:p>
            </p:txBody>
          </p:sp>
        </mc:Fallback>
      </mc:AlternateContent>
      <p:sp>
        <p:nvSpPr>
          <p:cNvPr id="65" name="직사각형 64"/>
          <p:cNvSpPr/>
          <p:nvPr/>
        </p:nvSpPr>
        <p:spPr>
          <a:xfrm>
            <a:off x="7243002" y="3610710"/>
            <a:ext cx="5014834" cy="307777"/>
          </a:xfrm>
          <a:prstGeom prst="rect">
            <a:avLst/>
          </a:prstGeom>
        </p:spPr>
        <p:txBody>
          <a:bodyPr wrap="none">
            <a:spAutoFit/>
          </a:bodyPr>
          <a:lstStyle/>
          <a:p>
            <a:r>
              <a:rPr kumimoji="1" lang="en-US" altLang="ko-KR" sz="1400" dirty="0" smtClean="0">
                <a:solidFill>
                  <a:prstClr val="black"/>
                </a:solidFill>
                <a:latin typeface="맑은 고딕"/>
                <a:ea typeface="굴림" pitchFamily="50" charset="-127"/>
              </a:rPr>
              <a:t>[S.C. </a:t>
            </a:r>
            <a:r>
              <a:rPr kumimoji="1" lang="en-US" altLang="ko-KR" sz="1400" dirty="0" err="1" smtClean="0">
                <a:solidFill>
                  <a:prstClr val="black"/>
                </a:solidFill>
                <a:latin typeface="맑은 고딕"/>
                <a:ea typeface="굴림" pitchFamily="50" charset="-127"/>
              </a:rPr>
              <a:t>Guo</a:t>
            </a:r>
            <a:r>
              <a:rPr kumimoji="1" lang="en-US" altLang="ko-KR" sz="1400" dirty="0" smtClean="0">
                <a:solidFill>
                  <a:prstClr val="black"/>
                </a:solidFill>
                <a:latin typeface="맑은 고딕"/>
                <a:ea typeface="굴림" pitchFamily="50" charset="-127"/>
              </a:rPr>
              <a:t> and F. </a:t>
            </a:r>
            <a:r>
              <a:rPr kumimoji="1" lang="en-US" altLang="ko-KR" sz="1400" dirty="0" err="1" smtClean="0">
                <a:solidFill>
                  <a:prstClr val="black"/>
                </a:solidFill>
                <a:latin typeface="맑은 고딕"/>
                <a:ea typeface="굴림" pitchFamily="50" charset="-127"/>
              </a:rPr>
              <a:t>Romanelli</a:t>
            </a:r>
            <a:r>
              <a:rPr kumimoji="1" lang="en-US" altLang="ko-KR" sz="1400" dirty="0" smtClean="0">
                <a:solidFill>
                  <a:prstClr val="black"/>
                </a:solidFill>
                <a:latin typeface="맑은 고딕"/>
                <a:ea typeface="굴림" pitchFamily="50" charset="-127"/>
              </a:rPr>
              <a:t>, Phys. of Plasmas 5 520 (1993)]</a:t>
            </a:r>
            <a:endParaRPr lang="en-GB" sz="1400" dirty="0"/>
          </a:p>
        </p:txBody>
      </p:sp>
      <p:sp>
        <p:nvSpPr>
          <p:cNvPr id="67" name="직사각형 66"/>
          <p:cNvSpPr/>
          <p:nvPr/>
        </p:nvSpPr>
        <p:spPr>
          <a:xfrm>
            <a:off x="2692041" y="4087682"/>
            <a:ext cx="913392" cy="369332"/>
          </a:xfrm>
          <a:prstGeom prst="rect">
            <a:avLst/>
          </a:prstGeom>
        </p:spPr>
        <p:txBody>
          <a:bodyPr wrap="none">
            <a:spAutoFit/>
          </a:bodyPr>
          <a:lstStyle/>
          <a:p>
            <a:pPr>
              <a:defRPr/>
            </a:pPr>
            <a:r>
              <a:rPr lang="en-US" altLang="ko-KR" b="1" dirty="0">
                <a:solidFill>
                  <a:srgbClr val="000000"/>
                </a:solidFill>
                <a:latin typeface="Arial"/>
              </a:rPr>
              <a:t>(R/</a:t>
            </a:r>
            <a:r>
              <a:rPr lang="en-US" altLang="ko-KR" b="1" dirty="0" err="1">
                <a:solidFill>
                  <a:srgbClr val="000000"/>
                </a:solidFill>
                <a:latin typeface="Arial"/>
              </a:rPr>
              <a:t>L</a:t>
            </a:r>
            <a:r>
              <a:rPr lang="en-US" altLang="ko-KR" b="1" baseline="-25000" dirty="0" err="1">
                <a:solidFill>
                  <a:srgbClr val="000000"/>
                </a:solidFill>
                <a:latin typeface="Arial"/>
              </a:rPr>
              <a:t>Ti</a:t>
            </a:r>
            <a:r>
              <a:rPr lang="en-US" altLang="ko-KR" b="1" dirty="0">
                <a:solidFill>
                  <a:srgbClr val="000000"/>
                </a:solidFill>
                <a:latin typeface="Arial"/>
              </a:rPr>
              <a:t>)</a:t>
            </a:r>
            <a:r>
              <a:rPr lang="en-US" altLang="ko-KR" b="1" baseline="-25000" dirty="0">
                <a:solidFill>
                  <a:srgbClr val="000000"/>
                </a:solidFill>
                <a:latin typeface="Arial"/>
              </a:rPr>
              <a:t>c</a:t>
            </a:r>
            <a:endParaRPr lang="en-GB" dirty="0">
              <a:solidFill>
                <a:srgbClr val="000000"/>
              </a:solidFill>
              <a:latin typeface="Arial"/>
            </a:endParaRPr>
          </a:p>
        </p:txBody>
      </p:sp>
      <p:sp>
        <p:nvSpPr>
          <p:cNvPr id="68" name="직사각형 67"/>
          <p:cNvSpPr/>
          <p:nvPr/>
        </p:nvSpPr>
        <p:spPr>
          <a:xfrm>
            <a:off x="7064765" y="4049494"/>
            <a:ext cx="913392" cy="369332"/>
          </a:xfrm>
          <a:prstGeom prst="rect">
            <a:avLst/>
          </a:prstGeom>
        </p:spPr>
        <p:txBody>
          <a:bodyPr wrap="none">
            <a:spAutoFit/>
          </a:bodyPr>
          <a:lstStyle/>
          <a:p>
            <a:pPr>
              <a:defRPr/>
            </a:pPr>
            <a:r>
              <a:rPr lang="en-US" altLang="ko-KR" b="1" dirty="0">
                <a:solidFill>
                  <a:srgbClr val="000000"/>
                </a:solidFill>
                <a:latin typeface="Arial"/>
              </a:rPr>
              <a:t>(R/</a:t>
            </a:r>
            <a:r>
              <a:rPr lang="en-US" altLang="ko-KR" b="1" dirty="0" err="1">
                <a:solidFill>
                  <a:srgbClr val="000000"/>
                </a:solidFill>
                <a:latin typeface="Arial"/>
              </a:rPr>
              <a:t>L</a:t>
            </a:r>
            <a:r>
              <a:rPr lang="en-US" altLang="ko-KR" b="1" baseline="-25000" dirty="0" err="1">
                <a:solidFill>
                  <a:srgbClr val="000000"/>
                </a:solidFill>
                <a:latin typeface="Arial"/>
              </a:rPr>
              <a:t>Ti</a:t>
            </a:r>
            <a:r>
              <a:rPr lang="en-US" altLang="ko-KR" b="1" dirty="0">
                <a:solidFill>
                  <a:srgbClr val="000000"/>
                </a:solidFill>
                <a:latin typeface="Arial"/>
              </a:rPr>
              <a:t>)</a:t>
            </a:r>
            <a:r>
              <a:rPr lang="en-US" altLang="ko-KR" b="1" baseline="-25000" dirty="0">
                <a:solidFill>
                  <a:srgbClr val="000000"/>
                </a:solidFill>
                <a:latin typeface="Arial"/>
              </a:rPr>
              <a:t>c</a:t>
            </a:r>
            <a:endParaRPr lang="en-GB" dirty="0">
              <a:solidFill>
                <a:srgbClr val="000000"/>
              </a:solidFill>
              <a:latin typeface="Arial"/>
            </a:endParaRPr>
          </a:p>
        </p:txBody>
      </p:sp>
      <p:sp>
        <p:nvSpPr>
          <p:cNvPr id="69" name="직사각형 68"/>
          <p:cNvSpPr/>
          <p:nvPr/>
        </p:nvSpPr>
        <p:spPr>
          <a:xfrm>
            <a:off x="3266331" y="5619058"/>
            <a:ext cx="679667" cy="369332"/>
          </a:xfrm>
          <a:prstGeom prst="rect">
            <a:avLst/>
          </a:prstGeom>
        </p:spPr>
        <p:txBody>
          <a:bodyPr wrap="square">
            <a:spAutoFit/>
          </a:bodyPr>
          <a:lstStyle/>
          <a:p>
            <a:pPr>
              <a:defRPr/>
            </a:pPr>
            <a:r>
              <a:rPr lang="en-US" altLang="ko-KR" b="1" dirty="0">
                <a:solidFill>
                  <a:srgbClr val="000000"/>
                </a:solidFill>
                <a:latin typeface="Arial"/>
              </a:rPr>
              <a:t>R/</a:t>
            </a:r>
            <a:r>
              <a:rPr lang="en-US" altLang="ko-KR" b="1" dirty="0" err="1">
                <a:solidFill>
                  <a:srgbClr val="000000"/>
                </a:solidFill>
                <a:latin typeface="Arial"/>
              </a:rPr>
              <a:t>L</a:t>
            </a:r>
            <a:r>
              <a:rPr lang="en-US" altLang="ko-KR" b="1" baseline="-25000" dirty="0" err="1">
                <a:solidFill>
                  <a:srgbClr val="000000"/>
                </a:solidFill>
                <a:latin typeface="Arial"/>
              </a:rPr>
              <a:t>Ti</a:t>
            </a:r>
            <a:endParaRPr lang="en-GB" dirty="0">
              <a:solidFill>
                <a:srgbClr val="000000"/>
              </a:solidFill>
              <a:latin typeface="Arial"/>
            </a:endParaRPr>
          </a:p>
        </p:txBody>
      </p:sp>
      <p:sp>
        <p:nvSpPr>
          <p:cNvPr id="70" name="직사각형 69"/>
          <p:cNvSpPr/>
          <p:nvPr/>
        </p:nvSpPr>
        <p:spPr>
          <a:xfrm>
            <a:off x="7048412" y="5475412"/>
            <a:ext cx="679667" cy="369332"/>
          </a:xfrm>
          <a:prstGeom prst="rect">
            <a:avLst/>
          </a:prstGeom>
        </p:spPr>
        <p:txBody>
          <a:bodyPr wrap="square">
            <a:spAutoFit/>
          </a:bodyPr>
          <a:lstStyle/>
          <a:p>
            <a:pPr>
              <a:defRPr/>
            </a:pPr>
            <a:r>
              <a:rPr lang="en-US" altLang="ko-KR" b="1" dirty="0">
                <a:solidFill>
                  <a:srgbClr val="000000"/>
                </a:solidFill>
                <a:latin typeface="Arial"/>
              </a:rPr>
              <a:t>R/</a:t>
            </a:r>
            <a:r>
              <a:rPr lang="en-US" altLang="ko-KR" b="1" dirty="0" err="1">
                <a:solidFill>
                  <a:srgbClr val="000000"/>
                </a:solidFill>
                <a:latin typeface="Arial"/>
              </a:rPr>
              <a:t>L</a:t>
            </a:r>
            <a:r>
              <a:rPr lang="en-US" altLang="ko-KR" b="1" baseline="-25000" dirty="0" err="1">
                <a:solidFill>
                  <a:srgbClr val="000000"/>
                </a:solidFill>
                <a:latin typeface="Arial"/>
              </a:rPr>
              <a:t>Ti</a:t>
            </a:r>
            <a:endParaRPr lang="en-GB" dirty="0">
              <a:solidFill>
                <a:srgbClr val="000000"/>
              </a:solidFill>
              <a:latin typeface="Arial"/>
            </a:endParaRPr>
          </a:p>
        </p:txBody>
      </p:sp>
      <p:sp>
        <p:nvSpPr>
          <p:cNvPr id="71" name="직사각형 70"/>
          <p:cNvSpPr/>
          <p:nvPr/>
        </p:nvSpPr>
        <p:spPr>
          <a:xfrm>
            <a:off x="5733532" y="5775812"/>
            <a:ext cx="756336" cy="369332"/>
          </a:xfrm>
          <a:prstGeom prst="rect">
            <a:avLst/>
          </a:prstGeom>
        </p:spPr>
        <p:txBody>
          <a:bodyPr wrap="square">
            <a:spAutoFit/>
          </a:bodyPr>
          <a:lstStyle/>
          <a:p>
            <a:pPr algn="ctr">
              <a:defRPr/>
            </a:pPr>
            <a:r>
              <a:rPr lang="en-US" altLang="ko-KR" b="1" dirty="0" smtClean="0">
                <a:solidFill>
                  <a:schemeClr val="accent2">
                    <a:lumMod val="75000"/>
                  </a:schemeClr>
                </a:solidFill>
                <a:latin typeface="Arial"/>
              </a:rPr>
              <a:t>5.3 s</a:t>
            </a:r>
            <a:endParaRPr lang="en-GB" dirty="0">
              <a:solidFill>
                <a:schemeClr val="accent2">
                  <a:lumMod val="75000"/>
                </a:schemeClr>
              </a:solidFill>
              <a:latin typeface="Arial"/>
            </a:endParaRPr>
          </a:p>
        </p:txBody>
      </p:sp>
      <p:sp>
        <p:nvSpPr>
          <p:cNvPr id="72" name="직사각형 71"/>
          <p:cNvSpPr/>
          <p:nvPr/>
        </p:nvSpPr>
        <p:spPr>
          <a:xfrm>
            <a:off x="5239509" y="4978034"/>
            <a:ext cx="756336" cy="369332"/>
          </a:xfrm>
          <a:prstGeom prst="rect">
            <a:avLst/>
          </a:prstGeom>
        </p:spPr>
        <p:txBody>
          <a:bodyPr wrap="square">
            <a:spAutoFit/>
          </a:bodyPr>
          <a:lstStyle/>
          <a:p>
            <a:pPr algn="ctr">
              <a:defRPr/>
            </a:pPr>
            <a:r>
              <a:rPr lang="en-US" altLang="ko-KR" b="1" dirty="0" smtClean="0">
                <a:solidFill>
                  <a:schemeClr val="accent3">
                    <a:lumMod val="50000"/>
                  </a:schemeClr>
                </a:solidFill>
                <a:latin typeface="Arial"/>
              </a:rPr>
              <a:t>5.0 s</a:t>
            </a:r>
            <a:endParaRPr lang="en-GB" dirty="0">
              <a:solidFill>
                <a:schemeClr val="accent3">
                  <a:lumMod val="50000"/>
                </a:schemeClr>
              </a:solidFill>
              <a:latin typeface="Arial"/>
            </a:endParaRPr>
          </a:p>
        </p:txBody>
      </p:sp>
      <p:sp>
        <p:nvSpPr>
          <p:cNvPr id="73" name="직사각형 72"/>
          <p:cNvSpPr/>
          <p:nvPr/>
        </p:nvSpPr>
        <p:spPr>
          <a:xfrm>
            <a:off x="2122498" y="5766862"/>
            <a:ext cx="756336" cy="369332"/>
          </a:xfrm>
          <a:prstGeom prst="rect">
            <a:avLst/>
          </a:prstGeom>
        </p:spPr>
        <p:txBody>
          <a:bodyPr wrap="square">
            <a:spAutoFit/>
          </a:bodyPr>
          <a:lstStyle/>
          <a:p>
            <a:pPr algn="ctr">
              <a:defRPr/>
            </a:pPr>
            <a:r>
              <a:rPr lang="en-US" altLang="ko-KR" b="1" dirty="0" smtClean="0">
                <a:solidFill>
                  <a:srgbClr val="0000FF"/>
                </a:solidFill>
                <a:latin typeface="Arial"/>
              </a:rPr>
              <a:t>4.3 s</a:t>
            </a:r>
            <a:endParaRPr lang="en-GB" dirty="0">
              <a:solidFill>
                <a:srgbClr val="0000FF"/>
              </a:solidFill>
              <a:latin typeface="Arial"/>
            </a:endParaRPr>
          </a:p>
        </p:txBody>
      </p:sp>
      <p:sp>
        <p:nvSpPr>
          <p:cNvPr id="74" name="직사각형 73"/>
          <p:cNvSpPr/>
          <p:nvPr/>
        </p:nvSpPr>
        <p:spPr>
          <a:xfrm>
            <a:off x="1240273" y="4973502"/>
            <a:ext cx="756336" cy="369332"/>
          </a:xfrm>
          <a:prstGeom prst="rect">
            <a:avLst/>
          </a:prstGeom>
        </p:spPr>
        <p:txBody>
          <a:bodyPr wrap="square">
            <a:spAutoFit/>
          </a:bodyPr>
          <a:lstStyle/>
          <a:p>
            <a:pPr algn="ctr">
              <a:defRPr/>
            </a:pPr>
            <a:r>
              <a:rPr lang="en-US" altLang="ko-KR" b="1" dirty="0" smtClean="0">
                <a:solidFill>
                  <a:schemeClr val="accent6">
                    <a:lumMod val="75000"/>
                  </a:schemeClr>
                </a:solidFill>
                <a:latin typeface="Arial"/>
              </a:rPr>
              <a:t>4.7 s</a:t>
            </a:r>
            <a:endParaRPr lang="en-GB" dirty="0">
              <a:solidFill>
                <a:schemeClr val="accent6">
                  <a:lumMod val="75000"/>
                </a:schemeClr>
              </a:solidFill>
              <a:latin typeface="Arial"/>
            </a:endParaRPr>
          </a:p>
        </p:txBody>
      </p:sp>
      <mc:AlternateContent xmlns:mc="http://schemas.openxmlformats.org/markup-compatibility/2006" xmlns:a14="http://schemas.microsoft.com/office/drawing/2010/main">
        <mc:Choice Requires="a14">
          <p:graphicFrame>
            <p:nvGraphicFramePr>
              <p:cNvPr id="75" name="표 74"/>
              <p:cNvGraphicFramePr>
                <a:graphicFrameLocks noGrp="1"/>
              </p:cNvGraphicFramePr>
              <p:nvPr>
                <p:extLst>
                  <p:ext uri="{D42A27DB-BD31-4B8C-83A1-F6EECF244321}">
                    <p14:modId xmlns:p14="http://schemas.microsoft.com/office/powerpoint/2010/main" val="2420999872"/>
                  </p:ext>
                </p:extLst>
              </p:nvPr>
            </p:nvGraphicFramePr>
            <p:xfrm>
              <a:off x="911424" y="1675975"/>
              <a:ext cx="5100204" cy="2125104"/>
            </p:xfrm>
            <a:graphic>
              <a:graphicData uri="http://schemas.openxmlformats.org/drawingml/2006/table">
                <a:tbl>
                  <a:tblPr>
                    <a:tableStyleId>{5C22544A-7EE6-4342-B048-85BDC9FD1C3A}</a:tableStyleId>
                  </a:tblPr>
                  <a:tblGrid>
                    <a:gridCol w="1275051">
                      <a:extLst>
                        <a:ext uri="{9D8B030D-6E8A-4147-A177-3AD203B41FA5}">
                          <a16:colId xmlns="" xmlns:a16="http://schemas.microsoft.com/office/drawing/2014/main" val="2490174977"/>
                        </a:ext>
                      </a:extLst>
                    </a:gridCol>
                    <a:gridCol w="1275051">
                      <a:extLst>
                        <a:ext uri="{9D8B030D-6E8A-4147-A177-3AD203B41FA5}">
                          <a16:colId xmlns="" xmlns:a16="http://schemas.microsoft.com/office/drawing/2014/main" val="250334040"/>
                        </a:ext>
                      </a:extLst>
                    </a:gridCol>
                    <a:gridCol w="1275051">
                      <a:extLst>
                        <a:ext uri="{9D8B030D-6E8A-4147-A177-3AD203B41FA5}">
                          <a16:colId xmlns="" xmlns:a16="http://schemas.microsoft.com/office/drawing/2014/main" val="893839261"/>
                        </a:ext>
                      </a:extLst>
                    </a:gridCol>
                    <a:gridCol w="1275051">
                      <a:extLst>
                        <a:ext uri="{9D8B030D-6E8A-4147-A177-3AD203B41FA5}">
                          <a16:colId xmlns="" xmlns:a16="http://schemas.microsoft.com/office/drawing/2014/main" val="3895806438"/>
                        </a:ext>
                      </a:extLst>
                    </a:gridCol>
                  </a:tblGrid>
                  <a:tr h="429921">
                    <a:tc>
                      <a:txBody>
                        <a:bodyPr/>
                        <a:lstStyle/>
                        <a:p>
                          <a:pPr algn="ctr" fontAlgn="ctr"/>
                          <a:endParaRPr lang="en-US" sz="16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hangingPunct="0">
                            <a:lnSpc>
                              <a:spcPct val="150000"/>
                            </a:lnSpc>
                            <a:spcAft>
                              <a:spcPts val="600"/>
                            </a:spcAft>
                          </a:pPr>
                          <a14:m>
                            <m:oMathPara xmlns:m="http://schemas.openxmlformats.org/officeDocument/2006/math">
                              <m:oMathParaPr>
                                <m:jc m:val="centerGroup"/>
                              </m:oMathParaPr>
                              <m:oMath xmlns:m="http://schemas.openxmlformats.org/officeDocument/2006/math">
                                <m:sSub>
                                  <m:sSubPr>
                                    <m:ctrlPr>
                                      <a:rPr lang="en-GB" sz="1600" i="1">
                                        <a:effectLst/>
                                        <a:latin typeface="Cambria Math"/>
                                      </a:rPr>
                                    </m:ctrlPr>
                                  </m:sSubPr>
                                  <m:e>
                                    <m:r>
                                      <a:rPr lang="en-GB" sz="1600">
                                        <a:effectLst/>
                                        <a:latin typeface="Cambria Math" panose="02040503050406030204" pitchFamily="18" charset="0"/>
                                      </a:rPr>
                                      <m:t>𝝆</m:t>
                                    </m:r>
                                  </m:e>
                                  <m:sub>
                                    <m:r>
                                      <a:rPr lang="en-GB" sz="1600">
                                        <a:effectLst/>
                                        <a:latin typeface="Cambria Math" panose="02040503050406030204" pitchFamily="18" charset="0"/>
                                      </a:rPr>
                                      <m:t>𝒕𝒐𝒓</m:t>
                                    </m:r>
                                  </m:sub>
                                </m:sSub>
                                <m:r>
                                  <a:rPr lang="en-GB" sz="1600">
                                    <a:effectLst/>
                                    <a:latin typeface="Cambria Math" panose="02040503050406030204" pitchFamily="18" charset="0"/>
                                  </a:rPr>
                                  <m:t>=</m:t>
                                </m:r>
                                <m:r>
                                  <a:rPr lang="en-GB" sz="1600">
                                    <a:effectLst/>
                                    <a:latin typeface="Cambria Math" panose="02040503050406030204" pitchFamily="18" charset="0"/>
                                  </a:rPr>
                                  <m:t>𝟎</m:t>
                                </m:r>
                                <m:r>
                                  <a:rPr lang="en-GB" sz="1600">
                                    <a:effectLst/>
                                    <a:latin typeface="Cambria Math" panose="02040503050406030204" pitchFamily="18" charset="0"/>
                                  </a:rPr>
                                  <m:t>.</m:t>
                                </m:r>
                                <m:r>
                                  <a:rPr lang="en-GB" sz="1600">
                                    <a:effectLst/>
                                    <a:latin typeface="Cambria Math" panose="02040503050406030204" pitchFamily="18" charset="0"/>
                                  </a:rPr>
                                  <m:t>𝟑𝟓</m:t>
                                </m:r>
                              </m:oMath>
                            </m:oMathPara>
                          </a14:m>
                          <a:endParaRPr lang="en-GB" sz="1600" dirty="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hangingPunct="0">
                            <a:lnSpc>
                              <a:spcPct val="150000"/>
                            </a:lnSpc>
                            <a:spcAft>
                              <a:spcPts val="600"/>
                            </a:spcAft>
                          </a:pPr>
                          <a14:m>
                            <m:oMathPara xmlns:m="http://schemas.openxmlformats.org/officeDocument/2006/math">
                              <m:oMathParaPr>
                                <m:jc m:val="centerGroup"/>
                              </m:oMathParaPr>
                              <m:oMath xmlns:m="http://schemas.openxmlformats.org/officeDocument/2006/math">
                                <m:sSub>
                                  <m:sSubPr>
                                    <m:ctrlPr>
                                      <a:rPr lang="en-GB" sz="1600" i="1">
                                        <a:effectLst/>
                                        <a:latin typeface="Cambria Math"/>
                                      </a:rPr>
                                    </m:ctrlPr>
                                  </m:sSubPr>
                                  <m:e>
                                    <m:r>
                                      <a:rPr lang="en-GB" sz="1600">
                                        <a:effectLst/>
                                        <a:latin typeface="Cambria Math" panose="02040503050406030204" pitchFamily="18" charset="0"/>
                                      </a:rPr>
                                      <m:t>𝝆</m:t>
                                    </m:r>
                                  </m:e>
                                  <m:sub>
                                    <m:r>
                                      <a:rPr lang="en-GB" sz="1600">
                                        <a:effectLst/>
                                        <a:latin typeface="Cambria Math" panose="02040503050406030204" pitchFamily="18" charset="0"/>
                                      </a:rPr>
                                      <m:t>𝒕𝒐𝒓</m:t>
                                    </m:r>
                                  </m:sub>
                                </m:sSub>
                                <m:r>
                                  <a:rPr lang="en-GB" sz="1600">
                                    <a:effectLst/>
                                    <a:latin typeface="Cambria Math" panose="02040503050406030204" pitchFamily="18" charset="0"/>
                                  </a:rPr>
                                  <m:t>=</m:t>
                                </m:r>
                                <m:r>
                                  <a:rPr lang="en-GB" sz="1600">
                                    <a:effectLst/>
                                    <a:latin typeface="Cambria Math" panose="02040503050406030204" pitchFamily="18" charset="0"/>
                                  </a:rPr>
                                  <m:t>𝟎</m:t>
                                </m:r>
                                <m:r>
                                  <a:rPr lang="en-GB" sz="1600">
                                    <a:effectLst/>
                                    <a:latin typeface="Cambria Math" panose="02040503050406030204" pitchFamily="18" charset="0"/>
                                  </a:rPr>
                                  <m:t>.</m:t>
                                </m:r>
                                <m:r>
                                  <a:rPr lang="en-GB" sz="1600">
                                    <a:effectLst/>
                                    <a:latin typeface="Cambria Math" panose="02040503050406030204" pitchFamily="18" charset="0"/>
                                  </a:rPr>
                                  <m:t>𝟓</m:t>
                                </m:r>
                              </m:oMath>
                            </m:oMathPara>
                          </a14:m>
                          <a:endParaRPr lang="en-GB" sz="1600" dirty="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hangingPunct="0">
                            <a:lnSpc>
                              <a:spcPct val="150000"/>
                            </a:lnSpc>
                            <a:spcAft>
                              <a:spcPts val="600"/>
                            </a:spcAft>
                          </a:pPr>
                          <a14:m>
                            <m:oMathPara xmlns:m="http://schemas.openxmlformats.org/officeDocument/2006/math">
                              <m:oMathParaPr>
                                <m:jc m:val="centerGroup"/>
                              </m:oMathParaPr>
                              <m:oMath xmlns:m="http://schemas.openxmlformats.org/officeDocument/2006/math">
                                <m:sSub>
                                  <m:sSubPr>
                                    <m:ctrlPr>
                                      <a:rPr lang="en-GB" sz="1600" i="1">
                                        <a:effectLst/>
                                        <a:latin typeface="Cambria Math"/>
                                      </a:rPr>
                                    </m:ctrlPr>
                                  </m:sSubPr>
                                  <m:e>
                                    <m:r>
                                      <a:rPr lang="en-GB" sz="1600">
                                        <a:effectLst/>
                                        <a:latin typeface="Cambria Math" panose="02040503050406030204" pitchFamily="18" charset="0"/>
                                      </a:rPr>
                                      <m:t>𝝆</m:t>
                                    </m:r>
                                  </m:e>
                                  <m:sub>
                                    <m:r>
                                      <a:rPr lang="en-GB" sz="1600">
                                        <a:effectLst/>
                                        <a:latin typeface="Cambria Math" panose="02040503050406030204" pitchFamily="18" charset="0"/>
                                      </a:rPr>
                                      <m:t>𝒕𝒐𝒓</m:t>
                                    </m:r>
                                  </m:sub>
                                </m:sSub>
                                <m:r>
                                  <a:rPr lang="en-GB" sz="1600">
                                    <a:effectLst/>
                                    <a:latin typeface="Cambria Math" panose="02040503050406030204" pitchFamily="18" charset="0"/>
                                  </a:rPr>
                                  <m:t>=</m:t>
                                </m:r>
                                <m:r>
                                  <a:rPr lang="en-GB" sz="1600">
                                    <a:effectLst/>
                                    <a:latin typeface="Cambria Math" panose="02040503050406030204" pitchFamily="18" charset="0"/>
                                  </a:rPr>
                                  <m:t>𝟎</m:t>
                                </m:r>
                                <m:r>
                                  <a:rPr lang="en-GB" sz="1600">
                                    <a:effectLst/>
                                    <a:latin typeface="Cambria Math" panose="02040503050406030204" pitchFamily="18" charset="0"/>
                                  </a:rPr>
                                  <m:t>.</m:t>
                                </m:r>
                                <m:r>
                                  <a:rPr lang="en-GB" sz="1600">
                                    <a:effectLst/>
                                    <a:latin typeface="Cambria Math" panose="02040503050406030204" pitchFamily="18" charset="0"/>
                                  </a:rPr>
                                  <m:t>𝟕</m:t>
                                </m:r>
                              </m:oMath>
                            </m:oMathPara>
                          </a14:m>
                          <a:endParaRPr lang="en-GB" sz="1600" dirty="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512512142"/>
                      </a:ext>
                    </a:extLst>
                  </a:tr>
                  <a:tr h="420786">
                    <a:tc>
                      <a:txBody>
                        <a:bodyPr/>
                        <a:lstStyle/>
                        <a:p>
                          <a:pPr algn="ctr" fontAlgn="ctr"/>
                          <a:r>
                            <a:rPr lang="en-US" altLang="ko-KR" sz="1600" b="1" i="0" u="none" strike="noStrike" dirty="0" smtClean="0">
                              <a:solidFill>
                                <a:srgbClr val="0000FF"/>
                              </a:solidFill>
                              <a:effectLst/>
                              <a:latin typeface="맑은 고딕" panose="020B0503020000020004" pitchFamily="50" charset="-127"/>
                              <a:ea typeface="맑은 고딕" panose="020B0503020000020004" pitchFamily="50" charset="-127"/>
                            </a:rPr>
                            <a:t>4.3 s</a:t>
                          </a:r>
                          <a:endParaRPr lang="en-US" altLang="ko-KR" sz="1600" b="1" i="0" u="none" strike="noStrike" dirty="0">
                            <a:solidFill>
                              <a:srgbClr val="0000FF"/>
                            </a:solidFill>
                            <a:effectLst/>
                            <a:latin typeface="맑은 고딕" panose="020B0503020000020004" pitchFamily="50" charset="-127"/>
                            <a:ea typeface="맑은 고딕" panose="020B0503020000020004" pitchFamily="50" charset="-127"/>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1" u="none" strike="noStrike" dirty="0" smtClean="0">
                              <a:effectLst/>
                              <a:latin typeface="맑은 고딕" panose="020B0503020000020004" pitchFamily="50" charset="-127"/>
                              <a:ea typeface="맑은 고딕" panose="020B0503020000020004" pitchFamily="50" charset="-127"/>
                            </a:rPr>
                            <a:t>TEM</a:t>
                          </a:r>
                          <a:endParaRPr lang="en-US" sz="1600" b="1" i="0" u="none" strike="noStrike" dirty="0">
                            <a:solidFill>
                              <a:srgbClr val="9C0006"/>
                            </a:solidFill>
                            <a:effectLst/>
                            <a:latin typeface="맑은 고딕" panose="020B0503020000020004" pitchFamily="50" charset="-127"/>
                            <a:ea typeface="맑은 고딕" panose="020B0503020000020004" pitchFamily="50" charset="-127"/>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AE14"/>
                        </a:solidFill>
                      </a:tcPr>
                    </a:tc>
                    <a:tc>
                      <a:txBody>
                        <a:bodyPr/>
                        <a:lstStyle/>
                        <a:p>
                          <a:pPr algn="ctr" fontAlgn="ctr"/>
                          <a:r>
                            <a:rPr lang="en-US" sz="1600" b="1" u="none" strike="noStrike" dirty="0">
                              <a:effectLst/>
                              <a:latin typeface="맑은 고딕" panose="020B0503020000020004" pitchFamily="50" charset="-127"/>
                              <a:ea typeface="맑은 고딕" panose="020B0503020000020004" pitchFamily="50" charset="-127"/>
                            </a:rPr>
                            <a:t>TEM</a:t>
                          </a:r>
                          <a:endParaRPr lang="en-US" sz="1600" b="1" i="0" u="none" strike="noStrike" dirty="0">
                            <a:solidFill>
                              <a:srgbClr val="006100"/>
                            </a:solidFill>
                            <a:effectLst/>
                            <a:latin typeface="맑은 고딕" panose="020B0503020000020004" pitchFamily="50" charset="-127"/>
                            <a:ea typeface="맑은 고딕" panose="020B0503020000020004" pitchFamily="50" charset="-127"/>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lang="en-US" sz="1600" b="1" u="none" strike="noStrike" dirty="0" err="1">
                              <a:effectLst/>
                              <a:latin typeface="맑은 고딕" panose="020B0503020000020004" pitchFamily="50" charset="-127"/>
                              <a:ea typeface="맑은 고딕" panose="020B0503020000020004" pitchFamily="50" charset="-127"/>
                            </a:rPr>
                            <a:t>ITG</a:t>
                          </a:r>
                          <a:endParaRPr lang="en-US" sz="1600" b="1" i="0" u="none" strike="noStrike" dirty="0">
                            <a:solidFill>
                              <a:srgbClr val="9C0006"/>
                            </a:solidFill>
                            <a:effectLst/>
                            <a:latin typeface="맑은 고딕" panose="020B0503020000020004" pitchFamily="50" charset="-127"/>
                            <a:ea typeface="맑은 고딕" panose="020B0503020000020004" pitchFamily="50" charset="-127"/>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3EFFF"/>
                        </a:solidFill>
                      </a:tcPr>
                    </a:tc>
                    <a:extLst>
                      <a:ext uri="{0D108BD9-81ED-4DB2-BD59-A6C34878D82A}">
                        <a16:rowId xmlns="" xmlns:a16="http://schemas.microsoft.com/office/drawing/2014/main" val="3318372199"/>
                      </a:ext>
                    </a:extLst>
                  </a:tr>
                  <a:tr h="420786">
                    <a:tc>
                      <a:txBody>
                        <a:bodyPr/>
                        <a:lstStyle/>
                        <a:p>
                          <a:pPr algn="ctr" fontAlgn="ctr"/>
                          <a:r>
                            <a:rPr lang="en-US" altLang="ko-KR" sz="1600" b="1" i="0" u="none" strike="noStrike" dirty="0" smtClean="0">
                              <a:solidFill>
                                <a:srgbClr val="ED7D31"/>
                              </a:solidFill>
                              <a:effectLst/>
                              <a:latin typeface="맑은 고딕" panose="020B0503020000020004" pitchFamily="50" charset="-127"/>
                              <a:ea typeface="맑은 고딕" panose="020B0503020000020004" pitchFamily="50" charset="-127"/>
                            </a:rPr>
                            <a:t>4.7 s</a:t>
                          </a:r>
                          <a:endParaRPr lang="en-US" altLang="ko-KR" sz="1600" b="1" i="0" u="none" strike="noStrike" dirty="0">
                            <a:solidFill>
                              <a:srgbClr val="ED7D31"/>
                            </a:solidFill>
                            <a:effectLst/>
                            <a:latin typeface="맑은 고딕" panose="020B0503020000020004" pitchFamily="50" charset="-127"/>
                            <a:ea typeface="맑은 고딕" panose="020B0503020000020004" pitchFamily="50" charset="-127"/>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1" i="0" u="none" strike="noStrike" dirty="0" smtClean="0">
                              <a:solidFill>
                                <a:schemeClr val="tx1"/>
                              </a:solidFill>
                              <a:effectLst/>
                              <a:latin typeface="맑은 고딕" panose="020B0503020000020004" pitchFamily="50" charset="-127"/>
                              <a:ea typeface="맑은 고딕" panose="020B0503020000020004" pitchFamily="50" charset="-127"/>
                            </a:rPr>
                            <a:t>ITG</a:t>
                          </a:r>
                          <a:endParaRPr lang="en-US" sz="1600" b="1" i="0" u="none" strike="noStrike" dirty="0">
                            <a:solidFill>
                              <a:schemeClr val="tx1"/>
                            </a:solidFill>
                            <a:effectLst/>
                            <a:latin typeface="맑은 고딕" panose="020B0503020000020004" pitchFamily="50" charset="-127"/>
                            <a:ea typeface="맑은 고딕" panose="020B0503020000020004" pitchFamily="50" charset="-127"/>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3EFFF"/>
                        </a:solidFill>
                      </a:tcPr>
                    </a:tc>
                    <a:tc>
                      <a:txBody>
                        <a:bodyPr/>
                        <a:lstStyle/>
                        <a:p>
                          <a:pPr algn="ctr" fontAlgn="ctr"/>
                          <a:r>
                            <a:rPr lang="en-US" sz="1600" b="1" i="0" u="none" strike="noStrike" dirty="0" smtClean="0">
                              <a:solidFill>
                                <a:schemeClr val="tx1"/>
                              </a:solidFill>
                              <a:effectLst/>
                              <a:latin typeface="맑은 고딕" panose="020B0503020000020004" pitchFamily="50" charset="-127"/>
                              <a:ea typeface="맑은 고딕" panose="020B0503020000020004" pitchFamily="50" charset="-127"/>
                            </a:rPr>
                            <a:t>TEM</a:t>
                          </a:r>
                          <a:endParaRPr lang="en-US" sz="1600" b="1" i="0" u="none" strike="noStrike" dirty="0">
                            <a:solidFill>
                              <a:schemeClr val="tx1"/>
                            </a:solidFill>
                            <a:effectLst/>
                            <a:latin typeface="맑은 고딕" panose="020B0503020000020004" pitchFamily="50" charset="-127"/>
                            <a:ea typeface="맑은 고딕" panose="020B0503020000020004" pitchFamily="50" charset="-127"/>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lang="en-US" sz="1600" b="1" i="0" u="none" strike="noStrike" dirty="0" smtClean="0">
                              <a:solidFill>
                                <a:schemeClr val="tx1"/>
                              </a:solidFill>
                              <a:effectLst/>
                              <a:latin typeface="맑은 고딕" panose="020B0503020000020004" pitchFamily="50" charset="-127"/>
                              <a:ea typeface="맑은 고딕" panose="020B0503020000020004" pitchFamily="50" charset="-127"/>
                            </a:rPr>
                            <a:t>ITG</a:t>
                          </a:r>
                          <a:endParaRPr lang="en-US" sz="1600" b="1" i="0" u="none" strike="noStrike" dirty="0">
                            <a:solidFill>
                              <a:schemeClr val="tx1"/>
                            </a:solidFill>
                            <a:effectLst/>
                            <a:latin typeface="맑은 고딕" panose="020B0503020000020004" pitchFamily="50" charset="-127"/>
                            <a:ea typeface="맑은 고딕" panose="020B0503020000020004" pitchFamily="50" charset="-127"/>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3EFFF"/>
                        </a:solidFill>
                      </a:tcPr>
                    </a:tc>
                  </a:tr>
                  <a:tr h="420786">
                    <a:tc>
                      <a:txBody>
                        <a:bodyPr/>
                        <a:lstStyle/>
                        <a:p>
                          <a:pPr algn="ctr" fontAlgn="ctr"/>
                          <a:r>
                            <a:rPr lang="en-US" altLang="ko-KR" sz="1600" b="1" u="none" strike="noStrike" dirty="0" smtClean="0">
                              <a:solidFill>
                                <a:srgbClr val="00B050"/>
                              </a:solidFill>
                              <a:effectLst/>
                              <a:latin typeface="맑은 고딕" panose="020B0503020000020004" pitchFamily="50" charset="-127"/>
                              <a:ea typeface="맑은 고딕" panose="020B0503020000020004" pitchFamily="50" charset="-127"/>
                            </a:rPr>
                            <a:t>5.0 s</a:t>
                          </a:r>
                          <a:endParaRPr lang="en-US" altLang="ko-KR" sz="1600" b="1" i="0" u="none" strike="noStrike" dirty="0">
                            <a:solidFill>
                              <a:srgbClr val="00B050"/>
                            </a:solidFill>
                            <a:effectLst/>
                            <a:latin typeface="맑은 고딕" panose="020B0503020000020004" pitchFamily="50" charset="-127"/>
                            <a:ea typeface="맑은 고딕" panose="020B0503020000020004" pitchFamily="50" charset="-127"/>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1" u="none" strike="noStrike" dirty="0">
                              <a:effectLst/>
                              <a:latin typeface="맑은 고딕" panose="020B0503020000020004" pitchFamily="50" charset="-127"/>
                              <a:ea typeface="맑은 고딕" panose="020B0503020000020004" pitchFamily="50" charset="-127"/>
                            </a:rPr>
                            <a:t>ITG</a:t>
                          </a:r>
                          <a:endParaRPr lang="en-US" sz="1600" b="1" i="0" u="none" strike="noStrike" dirty="0">
                            <a:solidFill>
                              <a:srgbClr val="9C0006"/>
                            </a:solidFill>
                            <a:effectLst/>
                            <a:latin typeface="맑은 고딕" panose="020B0503020000020004" pitchFamily="50" charset="-127"/>
                            <a:ea typeface="맑은 고딕" panose="020B0503020000020004" pitchFamily="50" charset="-127"/>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3EFFF"/>
                        </a:solidFill>
                      </a:tcPr>
                    </a:tc>
                    <a:tc>
                      <a:txBody>
                        <a:bodyPr/>
                        <a:lstStyle/>
                        <a:p>
                          <a:pPr algn="ctr" fontAlgn="ctr"/>
                          <a:r>
                            <a:rPr lang="en-US" sz="1600" b="1" u="none" strike="noStrike" dirty="0">
                              <a:effectLst/>
                              <a:latin typeface="맑은 고딕" panose="020B0503020000020004" pitchFamily="50" charset="-127"/>
                              <a:ea typeface="맑은 고딕" panose="020B0503020000020004" pitchFamily="50" charset="-127"/>
                            </a:rPr>
                            <a:t>TEM</a:t>
                          </a:r>
                          <a:endParaRPr lang="en-US" sz="1600" b="1" i="0" u="none" strike="noStrike" dirty="0">
                            <a:solidFill>
                              <a:srgbClr val="006100"/>
                            </a:solidFill>
                            <a:effectLst/>
                            <a:latin typeface="맑은 고딕" panose="020B0503020000020004" pitchFamily="50" charset="-127"/>
                            <a:ea typeface="맑은 고딕" panose="020B0503020000020004" pitchFamily="50" charset="-127"/>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lang="en-US" sz="1600" b="1" u="none" strike="noStrike" dirty="0" err="1">
                              <a:effectLst/>
                              <a:latin typeface="맑은 고딕" panose="020B0503020000020004" pitchFamily="50" charset="-127"/>
                              <a:ea typeface="맑은 고딕" panose="020B0503020000020004" pitchFamily="50" charset="-127"/>
                            </a:rPr>
                            <a:t>ITG</a:t>
                          </a:r>
                          <a:endParaRPr lang="en-US" sz="1600" b="1" i="0" u="none" strike="noStrike" dirty="0">
                            <a:solidFill>
                              <a:srgbClr val="9C0006"/>
                            </a:solidFill>
                            <a:effectLst/>
                            <a:latin typeface="맑은 고딕" panose="020B0503020000020004" pitchFamily="50" charset="-127"/>
                            <a:ea typeface="맑은 고딕" panose="020B0503020000020004" pitchFamily="50" charset="-127"/>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3EFFF"/>
                        </a:solidFill>
                      </a:tcPr>
                    </a:tc>
                  </a:tr>
                  <a:tr h="420786">
                    <a:tc>
                      <a:txBody>
                        <a:bodyPr/>
                        <a:lstStyle/>
                        <a:p>
                          <a:pPr algn="ctr" fontAlgn="ctr"/>
                          <a:r>
                            <a:rPr lang="en-US" altLang="ko-KR" sz="1600" b="1" u="none" strike="noStrike" dirty="0" smtClean="0">
                              <a:solidFill>
                                <a:srgbClr val="FF0000"/>
                              </a:solidFill>
                              <a:effectLst/>
                              <a:latin typeface="맑은 고딕" panose="020B0503020000020004" pitchFamily="50" charset="-127"/>
                              <a:ea typeface="맑은 고딕" panose="020B0503020000020004" pitchFamily="50" charset="-127"/>
                            </a:rPr>
                            <a:t>5.3 s</a:t>
                          </a:r>
                          <a:endParaRPr lang="en-US" altLang="ko-KR" sz="1600" b="1" i="0" u="none" strike="noStrike" dirty="0">
                            <a:solidFill>
                              <a:srgbClr val="FF0000"/>
                            </a:solidFill>
                            <a:effectLst/>
                            <a:latin typeface="맑은 고딕" panose="020B0503020000020004" pitchFamily="50" charset="-127"/>
                            <a:ea typeface="맑은 고딕" panose="020B0503020000020004" pitchFamily="50" charset="-127"/>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1" u="none" strike="noStrike" dirty="0" err="1">
                              <a:effectLst/>
                              <a:latin typeface="맑은 고딕" panose="020B0503020000020004" pitchFamily="50" charset="-127"/>
                              <a:ea typeface="맑은 고딕" panose="020B0503020000020004" pitchFamily="50" charset="-127"/>
                            </a:rPr>
                            <a:t>ITG</a:t>
                          </a:r>
                          <a:endParaRPr lang="en-US" sz="1600" b="1" i="0" u="none" strike="noStrike" dirty="0">
                            <a:solidFill>
                              <a:srgbClr val="9C0006"/>
                            </a:solidFill>
                            <a:effectLst/>
                            <a:latin typeface="맑은 고딕" panose="020B0503020000020004" pitchFamily="50" charset="-127"/>
                            <a:ea typeface="맑은 고딕" panose="020B0503020000020004" pitchFamily="50" charset="-127"/>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3EFFF"/>
                        </a:solidFill>
                      </a:tcPr>
                    </a:tc>
                    <a:tc>
                      <a:txBody>
                        <a:bodyPr/>
                        <a:lstStyle/>
                        <a:p>
                          <a:pPr algn="ctr" fontAlgn="ctr"/>
                          <a:r>
                            <a:rPr lang="en-US" sz="1600" b="1" u="none" strike="noStrike" dirty="0" err="1">
                              <a:effectLst/>
                              <a:latin typeface="맑은 고딕" panose="020B0503020000020004" pitchFamily="50" charset="-127"/>
                              <a:ea typeface="맑은 고딕" panose="020B0503020000020004" pitchFamily="50" charset="-127"/>
                            </a:rPr>
                            <a:t>ITG</a:t>
                          </a:r>
                          <a:endParaRPr lang="en-US" sz="1600" b="1" i="0" u="none" strike="noStrike" dirty="0">
                            <a:solidFill>
                              <a:srgbClr val="9C0006"/>
                            </a:solidFill>
                            <a:effectLst/>
                            <a:latin typeface="맑은 고딕" panose="020B0503020000020004" pitchFamily="50" charset="-127"/>
                            <a:ea typeface="맑은 고딕" panose="020B0503020000020004" pitchFamily="50" charset="-127"/>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3EFFF"/>
                        </a:solidFill>
                      </a:tcPr>
                    </a:tc>
                    <a:tc>
                      <a:txBody>
                        <a:bodyPr/>
                        <a:lstStyle/>
                        <a:p>
                          <a:pPr algn="ctr" fontAlgn="ctr"/>
                          <a:r>
                            <a:rPr lang="en-US" sz="1600" b="1" u="none" strike="noStrike" dirty="0" err="1">
                              <a:effectLst/>
                              <a:latin typeface="맑은 고딕" panose="020B0503020000020004" pitchFamily="50" charset="-127"/>
                              <a:ea typeface="맑은 고딕" panose="020B0503020000020004" pitchFamily="50" charset="-127"/>
                            </a:rPr>
                            <a:t>ITG</a:t>
                          </a:r>
                          <a:endParaRPr lang="en-US" sz="1600" b="1" i="0" u="none" strike="noStrike" dirty="0">
                            <a:solidFill>
                              <a:srgbClr val="9C0006"/>
                            </a:solidFill>
                            <a:effectLst/>
                            <a:latin typeface="맑은 고딕" panose="020B0503020000020004" pitchFamily="50" charset="-127"/>
                            <a:ea typeface="맑은 고딕" panose="020B0503020000020004" pitchFamily="50" charset="-127"/>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3EFFF"/>
                        </a:solidFill>
                      </a:tcPr>
                    </a:tc>
                    <a:extLst>
                      <a:ext uri="{0D108BD9-81ED-4DB2-BD59-A6C34878D82A}">
                        <a16:rowId xmlns="" xmlns:a16="http://schemas.microsoft.com/office/drawing/2014/main" val="3003024259"/>
                      </a:ext>
                    </a:extLst>
                  </a:tr>
                </a:tbl>
              </a:graphicData>
            </a:graphic>
          </p:graphicFrame>
        </mc:Choice>
        <mc:Fallback xmlns="">
          <p:graphicFrame>
            <p:nvGraphicFramePr>
              <p:cNvPr id="75" name="표 74"/>
              <p:cNvGraphicFramePr>
                <a:graphicFrameLocks noGrp="1"/>
              </p:cNvGraphicFramePr>
              <p:nvPr>
                <p:extLst>
                  <p:ext uri="{D42A27DB-BD31-4B8C-83A1-F6EECF244321}">
                    <p14:modId xmlns:p14="http://schemas.microsoft.com/office/powerpoint/2010/main" val="2420999872"/>
                  </p:ext>
                </p:extLst>
              </p:nvPr>
            </p:nvGraphicFramePr>
            <p:xfrm>
              <a:off x="911424" y="1675975"/>
              <a:ext cx="5100204" cy="2125104"/>
            </p:xfrm>
            <a:graphic>
              <a:graphicData uri="http://schemas.openxmlformats.org/drawingml/2006/table">
                <a:tbl>
                  <a:tblPr>
                    <a:tableStyleId>{5C22544A-7EE6-4342-B048-85BDC9FD1C3A}</a:tableStyleId>
                  </a:tblPr>
                  <a:tblGrid>
                    <a:gridCol w="1275051">
                      <a:extLst>
                        <a:ext uri="{9D8B030D-6E8A-4147-A177-3AD203B41FA5}">
                          <a16:colId xmlns:a16="http://schemas.microsoft.com/office/drawing/2014/main" xmlns="" val="2490174977"/>
                        </a:ext>
                      </a:extLst>
                    </a:gridCol>
                    <a:gridCol w="1275051">
                      <a:extLst>
                        <a:ext uri="{9D8B030D-6E8A-4147-A177-3AD203B41FA5}">
                          <a16:colId xmlns:a16="http://schemas.microsoft.com/office/drawing/2014/main" xmlns="" val="250334040"/>
                        </a:ext>
                      </a:extLst>
                    </a:gridCol>
                    <a:gridCol w="1275051">
                      <a:extLst>
                        <a:ext uri="{9D8B030D-6E8A-4147-A177-3AD203B41FA5}">
                          <a16:colId xmlns:a16="http://schemas.microsoft.com/office/drawing/2014/main" xmlns="" val="893839261"/>
                        </a:ext>
                      </a:extLst>
                    </a:gridCol>
                    <a:gridCol w="1275051">
                      <a:extLst>
                        <a:ext uri="{9D8B030D-6E8A-4147-A177-3AD203B41FA5}">
                          <a16:colId xmlns:a16="http://schemas.microsoft.com/office/drawing/2014/main" xmlns="" val="3895806438"/>
                        </a:ext>
                      </a:extLst>
                    </a:gridCol>
                  </a:tblGrid>
                  <a:tr h="441960">
                    <a:tc>
                      <a:txBody>
                        <a:bodyPr/>
                        <a:lstStyle/>
                        <a:p>
                          <a:pPr algn="ctr" fontAlgn="ctr"/>
                          <a:endParaRPr lang="en-US" sz="16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11"/>
                          <a:stretch>
                            <a:fillRect l="-100957" t="-1370" r="-201435" b="-387671"/>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11"/>
                          <a:stretch>
                            <a:fillRect l="-200000" t="-1370" r="-100476" b="-387671"/>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11"/>
                          <a:stretch>
                            <a:fillRect l="-301435" t="-1370" r="-957" b="-387671"/>
                          </a:stretch>
                        </a:blipFill>
                      </a:tcPr>
                    </a:tc>
                    <a:extLst>
                      <a:ext uri="{0D108BD9-81ED-4DB2-BD59-A6C34878D82A}">
                        <a16:rowId xmlns:a16="http://schemas.microsoft.com/office/drawing/2014/main" xmlns="" val="512512142"/>
                      </a:ext>
                    </a:extLst>
                  </a:tr>
                  <a:tr h="420786">
                    <a:tc>
                      <a:txBody>
                        <a:bodyPr/>
                        <a:lstStyle/>
                        <a:p>
                          <a:pPr algn="ctr" fontAlgn="ctr"/>
                          <a:r>
                            <a:rPr lang="en-US" altLang="ko-KR" sz="1600" b="1" i="0" u="none" strike="noStrike" dirty="0" smtClean="0">
                              <a:solidFill>
                                <a:srgbClr val="0000FF"/>
                              </a:solidFill>
                              <a:effectLst/>
                              <a:latin typeface="맑은 고딕" panose="020B0503020000020004" pitchFamily="50" charset="-127"/>
                              <a:ea typeface="맑은 고딕" panose="020B0503020000020004" pitchFamily="50" charset="-127"/>
                            </a:rPr>
                            <a:t>4.3 s</a:t>
                          </a:r>
                          <a:endParaRPr lang="en-US" altLang="ko-KR" sz="1600" b="1" i="0" u="none" strike="noStrike" dirty="0">
                            <a:solidFill>
                              <a:srgbClr val="0000FF"/>
                            </a:solidFill>
                            <a:effectLst/>
                            <a:latin typeface="맑은 고딕" panose="020B0503020000020004" pitchFamily="50" charset="-127"/>
                            <a:ea typeface="맑은 고딕" panose="020B0503020000020004" pitchFamily="50" charset="-127"/>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1" u="none" strike="noStrike" dirty="0" smtClean="0">
                              <a:effectLst/>
                              <a:latin typeface="맑은 고딕" panose="020B0503020000020004" pitchFamily="50" charset="-127"/>
                              <a:ea typeface="맑은 고딕" panose="020B0503020000020004" pitchFamily="50" charset="-127"/>
                            </a:rPr>
                            <a:t>TEM</a:t>
                          </a:r>
                          <a:endParaRPr lang="en-US" sz="1600" b="1" i="0" u="none" strike="noStrike" dirty="0">
                            <a:solidFill>
                              <a:srgbClr val="9C0006"/>
                            </a:solidFill>
                            <a:effectLst/>
                            <a:latin typeface="맑은 고딕" panose="020B0503020000020004" pitchFamily="50" charset="-127"/>
                            <a:ea typeface="맑은 고딕" panose="020B0503020000020004" pitchFamily="50" charset="-127"/>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AE14"/>
                        </a:solidFill>
                      </a:tcPr>
                    </a:tc>
                    <a:tc>
                      <a:txBody>
                        <a:bodyPr/>
                        <a:lstStyle/>
                        <a:p>
                          <a:pPr algn="ctr" fontAlgn="ctr"/>
                          <a:r>
                            <a:rPr lang="en-US" sz="1600" b="1" u="none" strike="noStrike" dirty="0">
                              <a:effectLst/>
                              <a:latin typeface="맑은 고딕" panose="020B0503020000020004" pitchFamily="50" charset="-127"/>
                              <a:ea typeface="맑은 고딕" panose="020B0503020000020004" pitchFamily="50" charset="-127"/>
                            </a:rPr>
                            <a:t>TEM</a:t>
                          </a:r>
                          <a:endParaRPr lang="en-US" sz="1600" b="1" i="0" u="none" strike="noStrike" dirty="0">
                            <a:solidFill>
                              <a:srgbClr val="006100"/>
                            </a:solidFill>
                            <a:effectLst/>
                            <a:latin typeface="맑은 고딕" panose="020B0503020000020004" pitchFamily="50" charset="-127"/>
                            <a:ea typeface="맑은 고딕" panose="020B0503020000020004" pitchFamily="50" charset="-127"/>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lang="en-US" sz="1600" b="1" u="none" strike="noStrike" dirty="0" err="1">
                              <a:effectLst/>
                              <a:latin typeface="맑은 고딕" panose="020B0503020000020004" pitchFamily="50" charset="-127"/>
                              <a:ea typeface="맑은 고딕" panose="020B0503020000020004" pitchFamily="50" charset="-127"/>
                            </a:rPr>
                            <a:t>ITG</a:t>
                          </a:r>
                          <a:endParaRPr lang="en-US" sz="1600" b="1" i="0" u="none" strike="noStrike" dirty="0">
                            <a:solidFill>
                              <a:srgbClr val="9C0006"/>
                            </a:solidFill>
                            <a:effectLst/>
                            <a:latin typeface="맑은 고딕" panose="020B0503020000020004" pitchFamily="50" charset="-127"/>
                            <a:ea typeface="맑은 고딕" panose="020B0503020000020004" pitchFamily="50" charset="-127"/>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3EFFF"/>
                        </a:solidFill>
                      </a:tcPr>
                    </a:tc>
                    <a:extLst>
                      <a:ext uri="{0D108BD9-81ED-4DB2-BD59-A6C34878D82A}">
                        <a16:rowId xmlns:a16="http://schemas.microsoft.com/office/drawing/2014/main" xmlns="" val="3318372199"/>
                      </a:ext>
                    </a:extLst>
                  </a:tr>
                  <a:tr h="420786">
                    <a:tc>
                      <a:txBody>
                        <a:bodyPr/>
                        <a:lstStyle/>
                        <a:p>
                          <a:pPr algn="ctr" fontAlgn="ctr"/>
                          <a:r>
                            <a:rPr lang="en-US" altLang="ko-KR" sz="1600" b="1" i="0" u="none" strike="noStrike" dirty="0" smtClean="0">
                              <a:solidFill>
                                <a:srgbClr val="ED7D31"/>
                              </a:solidFill>
                              <a:effectLst/>
                              <a:latin typeface="맑은 고딕" panose="020B0503020000020004" pitchFamily="50" charset="-127"/>
                              <a:ea typeface="맑은 고딕" panose="020B0503020000020004" pitchFamily="50" charset="-127"/>
                            </a:rPr>
                            <a:t>4.7 s</a:t>
                          </a:r>
                          <a:endParaRPr lang="en-US" altLang="ko-KR" sz="1600" b="1" i="0" u="none" strike="noStrike" dirty="0">
                            <a:solidFill>
                              <a:srgbClr val="ED7D31"/>
                            </a:solidFill>
                            <a:effectLst/>
                            <a:latin typeface="맑은 고딕" panose="020B0503020000020004" pitchFamily="50" charset="-127"/>
                            <a:ea typeface="맑은 고딕" panose="020B0503020000020004" pitchFamily="50" charset="-127"/>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1" i="0" u="none" strike="noStrike" dirty="0" smtClean="0">
                              <a:solidFill>
                                <a:schemeClr val="tx1"/>
                              </a:solidFill>
                              <a:effectLst/>
                              <a:latin typeface="맑은 고딕" panose="020B0503020000020004" pitchFamily="50" charset="-127"/>
                              <a:ea typeface="맑은 고딕" panose="020B0503020000020004" pitchFamily="50" charset="-127"/>
                            </a:rPr>
                            <a:t>ITG</a:t>
                          </a:r>
                          <a:endParaRPr lang="en-US" sz="1600" b="1" i="0" u="none" strike="noStrike" dirty="0">
                            <a:solidFill>
                              <a:schemeClr val="tx1"/>
                            </a:solidFill>
                            <a:effectLst/>
                            <a:latin typeface="맑은 고딕" panose="020B0503020000020004" pitchFamily="50" charset="-127"/>
                            <a:ea typeface="맑은 고딕" panose="020B0503020000020004" pitchFamily="50" charset="-127"/>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3EFFF"/>
                        </a:solidFill>
                      </a:tcPr>
                    </a:tc>
                    <a:tc>
                      <a:txBody>
                        <a:bodyPr/>
                        <a:lstStyle/>
                        <a:p>
                          <a:pPr algn="ctr" fontAlgn="ctr"/>
                          <a:r>
                            <a:rPr lang="en-US" sz="1600" b="1" i="0" u="none" strike="noStrike" dirty="0" smtClean="0">
                              <a:solidFill>
                                <a:schemeClr val="tx1"/>
                              </a:solidFill>
                              <a:effectLst/>
                              <a:latin typeface="맑은 고딕" panose="020B0503020000020004" pitchFamily="50" charset="-127"/>
                              <a:ea typeface="맑은 고딕" panose="020B0503020000020004" pitchFamily="50" charset="-127"/>
                            </a:rPr>
                            <a:t>TEM</a:t>
                          </a:r>
                          <a:endParaRPr lang="en-US" sz="1600" b="1" i="0" u="none" strike="noStrike" dirty="0">
                            <a:solidFill>
                              <a:schemeClr val="tx1"/>
                            </a:solidFill>
                            <a:effectLst/>
                            <a:latin typeface="맑은 고딕" panose="020B0503020000020004" pitchFamily="50" charset="-127"/>
                            <a:ea typeface="맑은 고딕" panose="020B0503020000020004" pitchFamily="50" charset="-127"/>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lang="en-US" sz="1600" b="1" i="0" u="none" strike="noStrike" dirty="0" smtClean="0">
                              <a:solidFill>
                                <a:schemeClr val="tx1"/>
                              </a:solidFill>
                              <a:effectLst/>
                              <a:latin typeface="맑은 고딕" panose="020B0503020000020004" pitchFamily="50" charset="-127"/>
                              <a:ea typeface="맑은 고딕" panose="020B0503020000020004" pitchFamily="50" charset="-127"/>
                            </a:rPr>
                            <a:t>ITG</a:t>
                          </a:r>
                          <a:endParaRPr lang="en-US" sz="1600" b="1" i="0" u="none" strike="noStrike" dirty="0">
                            <a:solidFill>
                              <a:schemeClr val="tx1"/>
                            </a:solidFill>
                            <a:effectLst/>
                            <a:latin typeface="맑은 고딕" panose="020B0503020000020004" pitchFamily="50" charset="-127"/>
                            <a:ea typeface="맑은 고딕" panose="020B0503020000020004" pitchFamily="50" charset="-127"/>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3EFFF"/>
                        </a:solidFill>
                      </a:tcPr>
                    </a:tc>
                  </a:tr>
                  <a:tr h="420786">
                    <a:tc>
                      <a:txBody>
                        <a:bodyPr/>
                        <a:lstStyle/>
                        <a:p>
                          <a:pPr algn="ctr" fontAlgn="ctr"/>
                          <a:r>
                            <a:rPr lang="en-US" altLang="ko-KR" sz="1600" b="1" u="none" strike="noStrike" dirty="0" smtClean="0">
                              <a:solidFill>
                                <a:srgbClr val="00B050"/>
                              </a:solidFill>
                              <a:effectLst/>
                              <a:latin typeface="맑은 고딕" panose="020B0503020000020004" pitchFamily="50" charset="-127"/>
                              <a:ea typeface="맑은 고딕" panose="020B0503020000020004" pitchFamily="50" charset="-127"/>
                            </a:rPr>
                            <a:t>5.0 s</a:t>
                          </a:r>
                          <a:endParaRPr lang="en-US" altLang="ko-KR" sz="1600" b="1" i="0" u="none" strike="noStrike" dirty="0">
                            <a:solidFill>
                              <a:srgbClr val="00B050"/>
                            </a:solidFill>
                            <a:effectLst/>
                            <a:latin typeface="맑은 고딕" panose="020B0503020000020004" pitchFamily="50" charset="-127"/>
                            <a:ea typeface="맑은 고딕" panose="020B0503020000020004" pitchFamily="50" charset="-127"/>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1" u="none" strike="noStrike" dirty="0">
                              <a:effectLst/>
                              <a:latin typeface="맑은 고딕" panose="020B0503020000020004" pitchFamily="50" charset="-127"/>
                              <a:ea typeface="맑은 고딕" panose="020B0503020000020004" pitchFamily="50" charset="-127"/>
                            </a:rPr>
                            <a:t>ITG</a:t>
                          </a:r>
                          <a:endParaRPr lang="en-US" sz="1600" b="1" i="0" u="none" strike="noStrike" dirty="0">
                            <a:solidFill>
                              <a:srgbClr val="9C0006"/>
                            </a:solidFill>
                            <a:effectLst/>
                            <a:latin typeface="맑은 고딕" panose="020B0503020000020004" pitchFamily="50" charset="-127"/>
                            <a:ea typeface="맑은 고딕" panose="020B0503020000020004" pitchFamily="50" charset="-127"/>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3EFFF"/>
                        </a:solidFill>
                      </a:tcPr>
                    </a:tc>
                    <a:tc>
                      <a:txBody>
                        <a:bodyPr/>
                        <a:lstStyle/>
                        <a:p>
                          <a:pPr algn="ctr" fontAlgn="ctr"/>
                          <a:r>
                            <a:rPr lang="en-US" sz="1600" b="1" u="none" strike="noStrike" dirty="0">
                              <a:effectLst/>
                              <a:latin typeface="맑은 고딕" panose="020B0503020000020004" pitchFamily="50" charset="-127"/>
                              <a:ea typeface="맑은 고딕" panose="020B0503020000020004" pitchFamily="50" charset="-127"/>
                            </a:rPr>
                            <a:t>TEM</a:t>
                          </a:r>
                          <a:endParaRPr lang="en-US" sz="1600" b="1" i="0" u="none" strike="noStrike" dirty="0">
                            <a:solidFill>
                              <a:srgbClr val="006100"/>
                            </a:solidFill>
                            <a:effectLst/>
                            <a:latin typeface="맑은 고딕" panose="020B0503020000020004" pitchFamily="50" charset="-127"/>
                            <a:ea typeface="맑은 고딕" panose="020B0503020000020004" pitchFamily="50" charset="-127"/>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lang="en-US" sz="1600" b="1" u="none" strike="noStrike" dirty="0" err="1">
                              <a:effectLst/>
                              <a:latin typeface="맑은 고딕" panose="020B0503020000020004" pitchFamily="50" charset="-127"/>
                              <a:ea typeface="맑은 고딕" panose="020B0503020000020004" pitchFamily="50" charset="-127"/>
                            </a:rPr>
                            <a:t>ITG</a:t>
                          </a:r>
                          <a:endParaRPr lang="en-US" sz="1600" b="1" i="0" u="none" strike="noStrike" dirty="0">
                            <a:solidFill>
                              <a:srgbClr val="9C0006"/>
                            </a:solidFill>
                            <a:effectLst/>
                            <a:latin typeface="맑은 고딕" panose="020B0503020000020004" pitchFamily="50" charset="-127"/>
                            <a:ea typeface="맑은 고딕" panose="020B0503020000020004" pitchFamily="50" charset="-127"/>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3EFFF"/>
                        </a:solidFill>
                      </a:tcPr>
                    </a:tc>
                  </a:tr>
                  <a:tr h="420786">
                    <a:tc>
                      <a:txBody>
                        <a:bodyPr/>
                        <a:lstStyle/>
                        <a:p>
                          <a:pPr algn="ctr" fontAlgn="ctr"/>
                          <a:r>
                            <a:rPr lang="en-US" altLang="ko-KR" sz="1600" b="1" u="none" strike="noStrike" dirty="0" smtClean="0">
                              <a:solidFill>
                                <a:srgbClr val="FF0000"/>
                              </a:solidFill>
                              <a:effectLst/>
                              <a:latin typeface="맑은 고딕" panose="020B0503020000020004" pitchFamily="50" charset="-127"/>
                              <a:ea typeface="맑은 고딕" panose="020B0503020000020004" pitchFamily="50" charset="-127"/>
                            </a:rPr>
                            <a:t>5.3 s</a:t>
                          </a:r>
                          <a:endParaRPr lang="en-US" altLang="ko-KR" sz="1600" b="1" i="0" u="none" strike="noStrike" dirty="0">
                            <a:solidFill>
                              <a:srgbClr val="FF0000"/>
                            </a:solidFill>
                            <a:effectLst/>
                            <a:latin typeface="맑은 고딕" panose="020B0503020000020004" pitchFamily="50" charset="-127"/>
                            <a:ea typeface="맑은 고딕" panose="020B0503020000020004" pitchFamily="50" charset="-127"/>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1" u="none" strike="noStrike" dirty="0" err="1">
                              <a:effectLst/>
                              <a:latin typeface="맑은 고딕" panose="020B0503020000020004" pitchFamily="50" charset="-127"/>
                              <a:ea typeface="맑은 고딕" panose="020B0503020000020004" pitchFamily="50" charset="-127"/>
                            </a:rPr>
                            <a:t>ITG</a:t>
                          </a:r>
                          <a:endParaRPr lang="en-US" sz="1600" b="1" i="0" u="none" strike="noStrike" dirty="0">
                            <a:solidFill>
                              <a:srgbClr val="9C0006"/>
                            </a:solidFill>
                            <a:effectLst/>
                            <a:latin typeface="맑은 고딕" panose="020B0503020000020004" pitchFamily="50" charset="-127"/>
                            <a:ea typeface="맑은 고딕" panose="020B0503020000020004" pitchFamily="50" charset="-127"/>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3EFFF"/>
                        </a:solidFill>
                      </a:tcPr>
                    </a:tc>
                    <a:tc>
                      <a:txBody>
                        <a:bodyPr/>
                        <a:lstStyle/>
                        <a:p>
                          <a:pPr algn="ctr" fontAlgn="ctr"/>
                          <a:r>
                            <a:rPr lang="en-US" sz="1600" b="1" u="none" strike="noStrike" dirty="0" err="1">
                              <a:effectLst/>
                              <a:latin typeface="맑은 고딕" panose="020B0503020000020004" pitchFamily="50" charset="-127"/>
                              <a:ea typeface="맑은 고딕" panose="020B0503020000020004" pitchFamily="50" charset="-127"/>
                            </a:rPr>
                            <a:t>ITG</a:t>
                          </a:r>
                          <a:endParaRPr lang="en-US" sz="1600" b="1" i="0" u="none" strike="noStrike" dirty="0">
                            <a:solidFill>
                              <a:srgbClr val="9C0006"/>
                            </a:solidFill>
                            <a:effectLst/>
                            <a:latin typeface="맑은 고딕" panose="020B0503020000020004" pitchFamily="50" charset="-127"/>
                            <a:ea typeface="맑은 고딕" panose="020B0503020000020004" pitchFamily="50" charset="-127"/>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3EFFF"/>
                        </a:solidFill>
                      </a:tcPr>
                    </a:tc>
                    <a:tc>
                      <a:txBody>
                        <a:bodyPr/>
                        <a:lstStyle/>
                        <a:p>
                          <a:pPr algn="ctr" fontAlgn="ctr"/>
                          <a:r>
                            <a:rPr lang="en-US" sz="1600" b="1" u="none" strike="noStrike" dirty="0" err="1">
                              <a:effectLst/>
                              <a:latin typeface="맑은 고딕" panose="020B0503020000020004" pitchFamily="50" charset="-127"/>
                              <a:ea typeface="맑은 고딕" panose="020B0503020000020004" pitchFamily="50" charset="-127"/>
                            </a:rPr>
                            <a:t>ITG</a:t>
                          </a:r>
                          <a:endParaRPr lang="en-US" sz="1600" b="1" i="0" u="none" strike="noStrike" dirty="0">
                            <a:solidFill>
                              <a:srgbClr val="9C0006"/>
                            </a:solidFill>
                            <a:effectLst/>
                            <a:latin typeface="맑은 고딕" panose="020B0503020000020004" pitchFamily="50" charset="-127"/>
                            <a:ea typeface="맑은 고딕" panose="020B0503020000020004" pitchFamily="50" charset="-127"/>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3EFFF"/>
                        </a:solidFill>
                      </a:tcPr>
                    </a:tc>
                    <a:extLst>
                      <a:ext uri="{0D108BD9-81ED-4DB2-BD59-A6C34878D82A}">
                        <a16:rowId xmlns:a16="http://schemas.microsoft.com/office/drawing/2014/main" xmlns="" val="3003024259"/>
                      </a:ext>
                    </a:extLst>
                  </a:tr>
                </a:tbl>
              </a:graphicData>
            </a:graphic>
          </p:graphicFrame>
        </mc:Fallback>
      </mc:AlternateContent>
      <p:sp>
        <p:nvSpPr>
          <p:cNvPr id="76" name="직사각형 75">
            <a:extLst>
              <a:ext uri="{FF2B5EF4-FFF2-40B4-BE49-F238E27FC236}">
                <a16:creationId xmlns="" xmlns:mc="http://schemas.openxmlformats.org/markup-compatibility/2006" xmlns:a14="http://schemas.microsoft.com/office/drawing/2010/main" xmlns:a16="http://schemas.microsoft.com/office/drawing/2014/main" id="{19766A9C-EE0F-4265-A971-7E1C26D13D9C}"/>
              </a:ext>
            </a:extLst>
          </p:cNvPr>
          <p:cNvSpPr/>
          <p:nvPr/>
        </p:nvSpPr>
        <p:spPr>
          <a:xfrm>
            <a:off x="30805" y="1125905"/>
            <a:ext cx="10771061" cy="430887"/>
          </a:xfrm>
          <a:prstGeom prst="rect">
            <a:avLst/>
          </a:prstGeom>
        </p:spPr>
        <p:txBody>
          <a:bodyPr wrap="square">
            <a:spAutoFit/>
          </a:bodyPr>
          <a:lstStyle/>
          <a:p>
            <a:pPr marL="342900" lvl="0" indent="-342900" latinLnBrk="0">
              <a:lnSpc>
                <a:spcPct val="110000"/>
              </a:lnSpc>
              <a:buFont typeface="Arial" panose="020B0604020202020204" pitchFamily="34" charset="0"/>
              <a:buChar char="•"/>
              <a:defRPr/>
            </a:pPr>
            <a:r>
              <a:rPr lang="en-GB" sz="2000" b="1" dirty="0" smtClean="0">
                <a:solidFill>
                  <a:srgbClr val="000000"/>
                </a:solidFill>
                <a:latin typeface="Arial"/>
                <a:ea typeface="맑은 고딕" panose="020B0503020000020004" pitchFamily="50" charset="-127"/>
              </a:rPr>
              <a:t>GKW </a:t>
            </a:r>
            <a:r>
              <a:rPr lang="en-GB" sz="2000" b="1" dirty="0">
                <a:solidFill>
                  <a:srgbClr val="000000"/>
                </a:solidFill>
                <a:latin typeface="Arial"/>
                <a:ea typeface="맑은 고딕" panose="020B0503020000020004" pitchFamily="50" charset="-127"/>
              </a:rPr>
              <a:t>(Gyro-Kinetic Workshop</a:t>
            </a:r>
            <a:r>
              <a:rPr lang="en-GB" sz="2000" b="1" dirty="0" smtClean="0">
                <a:solidFill>
                  <a:srgbClr val="000000"/>
                </a:solidFill>
                <a:latin typeface="Arial"/>
                <a:ea typeface="맑은 고딕" panose="020B0503020000020004" pitchFamily="50" charset="-127"/>
              </a:rPr>
              <a:t>): Nonlinear </a:t>
            </a:r>
            <a:r>
              <a:rPr lang="en-GB" sz="2000" b="1" dirty="0">
                <a:solidFill>
                  <a:srgbClr val="000000"/>
                </a:solidFill>
                <a:latin typeface="Arial"/>
                <a:ea typeface="맑은 고딕" panose="020B0503020000020004" pitchFamily="50" charset="-127"/>
              </a:rPr>
              <a:t>gyro-kinetic flux tube code </a:t>
            </a:r>
            <a:endParaRPr kumimoji="0" lang="en-GB" sz="2000" b="1" i="0" u="none" strike="noStrike" kern="1200" cap="none" spc="0" normalizeH="0" baseline="0" noProof="0" dirty="0">
              <a:ln>
                <a:noFill/>
              </a:ln>
              <a:solidFill>
                <a:srgbClr val="000000"/>
              </a:solidFill>
              <a:effectLst/>
              <a:uLnTx/>
              <a:uFillTx/>
              <a:latin typeface="Arial"/>
              <a:ea typeface="맑은 고딕" panose="020B0503020000020004" pitchFamily="50" charset="-127"/>
              <a:cs typeface="+mn-cs"/>
            </a:endParaRPr>
          </a:p>
        </p:txBody>
      </p:sp>
    </p:spTree>
    <p:extLst>
      <p:ext uri="{BB962C8B-B14F-4D97-AF65-F5344CB8AC3E}">
        <p14:creationId xmlns:p14="http://schemas.microsoft.com/office/powerpoint/2010/main" val="27925493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바닥글 개체 틀 20">
            <a:extLst>
              <a:ext uri="{FF2B5EF4-FFF2-40B4-BE49-F238E27FC236}">
                <a16:creationId xmlns="" xmlns:a16="http://schemas.microsoft.com/office/drawing/2014/main" id="{115B976C-C6E2-4861-BE85-C12C0387F34A}"/>
              </a:ext>
            </a:extLst>
          </p:cNvPr>
          <p:cNvSpPr>
            <a:spLocks noGrp="1"/>
          </p:cNvSpPr>
          <p:nvPr>
            <p:ph type="ftr" sz="quarter" idx="10"/>
          </p:nvPr>
        </p:nvSpPr>
        <p:spPr/>
        <p:txBody>
          <a:bodyPr/>
          <a:lstStyle/>
          <a:p>
            <a:pPr>
              <a:defRPr/>
            </a:pPr>
            <a:r>
              <a:rPr lang="en-US" altLang="ko-KR" dirty="0"/>
              <a:t>Page</a:t>
            </a:r>
            <a:endParaRPr lang="ko-KR" altLang="en-US" dirty="0"/>
          </a:p>
        </p:txBody>
      </p:sp>
      <p:sp>
        <p:nvSpPr>
          <p:cNvPr id="22" name="슬라이드 번호 개체 틀 21">
            <a:extLst>
              <a:ext uri="{FF2B5EF4-FFF2-40B4-BE49-F238E27FC236}">
                <a16:creationId xmlns="" xmlns:a16="http://schemas.microsoft.com/office/drawing/2014/main" id="{F019CEDB-1437-4FF7-8686-7A7AF4A7FC98}"/>
              </a:ext>
            </a:extLst>
          </p:cNvPr>
          <p:cNvSpPr>
            <a:spLocks noGrp="1"/>
          </p:cNvSpPr>
          <p:nvPr>
            <p:ph type="sldNum" sz="quarter" idx="11"/>
          </p:nvPr>
        </p:nvSpPr>
        <p:spPr>
          <a:xfrm>
            <a:off x="10831513" y="6378575"/>
            <a:ext cx="503237" cy="365125"/>
          </a:xfrm>
        </p:spPr>
        <p:txBody>
          <a:bodyPr/>
          <a:lstStyle/>
          <a:p>
            <a:pPr>
              <a:defRPr/>
            </a:pPr>
            <a:fld id="{ECD8DD9D-D799-45B6-9582-BC457B6CE3F5}" type="slidenum">
              <a:rPr lang="ko-KR" altLang="en-US"/>
              <a:pPr>
                <a:defRPr/>
              </a:pPr>
              <a:t>33</a:t>
            </a:fld>
            <a:endParaRPr lang="ko-KR" altLang="en-US" dirty="0"/>
          </a:p>
        </p:txBody>
      </p:sp>
      <p:pic>
        <p:nvPicPr>
          <p:cNvPr id="13316" name="그림 16">
            <a:extLst>
              <a:ext uri="{FF2B5EF4-FFF2-40B4-BE49-F238E27FC236}">
                <a16:creationId xmlns="" xmlns:a16="http://schemas.microsoft.com/office/drawing/2014/main" id="{790044DB-C572-4C32-B407-2D8437ACEE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19894" t="13615" r="18062" b="23042"/>
          <a:stretch>
            <a:fillRect/>
          </a:stretch>
        </p:blipFill>
        <p:spPr bwMode="auto">
          <a:xfrm>
            <a:off x="11334750" y="6281738"/>
            <a:ext cx="735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그림 3">
            <a:extLst>
              <a:ext uri="{FF2B5EF4-FFF2-40B4-BE49-F238E27FC236}">
                <a16:creationId xmlns="" xmlns:a16="http://schemas.microsoft.com/office/drawing/2014/main" id="{9EE5C32F-7B5C-49A9-9695-165452318B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 xmlns:a16="http://schemas.microsoft.com/office/drawing/2014/main" id="{CDB73DB1-48E4-41F5-A98F-00E79605A435}"/>
              </a:ext>
            </a:extLst>
          </p:cNvPr>
          <p:cNvSpPr txBox="1"/>
          <p:nvPr/>
        </p:nvSpPr>
        <p:spPr>
          <a:xfrm>
            <a:off x="479425" y="115888"/>
            <a:ext cx="9727343" cy="646331"/>
          </a:xfrm>
          <a:prstGeom prst="rect">
            <a:avLst/>
          </a:prstGeom>
          <a:noFill/>
        </p:spPr>
        <p:txBody>
          <a:bodyPr wrap="none">
            <a:spAutoFit/>
          </a:bodyPr>
          <a:lstStyle/>
          <a:p>
            <a:pPr>
              <a:defRPr/>
            </a:pPr>
            <a:r>
              <a:rPr lang="en-US" altLang="ko-KR" sz="3600" b="1" spc="-150" dirty="0" smtClean="0">
                <a:solidFill>
                  <a:srgbClr val="FF8D3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Gyro-kinetic Analysis </a:t>
            </a:r>
            <a:r>
              <a:rPr lang="en-US" altLang="ko-KR" sz="3600" b="1" spc="-150" dirty="0">
                <a:solidFill>
                  <a:srgbClr val="FF8D3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at 5.3 s: EM </a:t>
            </a:r>
            <a:r>
              <a:rPr lang="en-US" altLang="ko-KR" sz="3600" b="1" spc="-150" dirty="0" smtClean="0">
                <a:solidFill>
                  <a:srgbClr val="FF8D3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Effect</a:t>
            </a:r>
            <a:endParaRPr lang="ko-KR" altLang="en-US" sz="3600" b="1" dirty="0">
              <a:solidFill>
                <a:srgbClr val="FF8D3E"/>
              </a:solidFill>
              <a:effectLst>
                <a:outerShdw blurRad="38100" dist="38100" dir="2700000" algn="tl">
                  <a:srgbClr val="000000">
                    <a:alpha val="43137"/>
                  </a:srgbClr>
                </a:outerShdw>
              </a:effectLst>
              <a:latin typeface="Verdana" panose="020B0604030504040204" pitchFamily="34" charset="0"/>
              <a:ea typeface="+mn-ea"/>
            </a:endParaRPr>
          </a:p>
        </p:txBody>
      </p:sp>
      <mc:AlternateContent xmlns:mc="http://schemas.openxmlformats.org/markup-compatibility/2006" xmlns:a14="http://schemas.microsoft.com/office/drawing/2010/main">
        <mc:Choice Requires="a14">
          <p:sp>
            <p:nvSpPr>
              <p:cNvPr id="15" name="직사각형 14">
                <a:extLst>
                  <a:ext uri="{FF2B5EF4-FFF2-40B4-BE49-F238E27FC236}">
                    <a16:creationId xmlns="" xmlns:a16="http://schemas.microsoft.com/office/drawing/2014/main" id="{E41A4D9F-DAB2-40DD-A7DA-D43FFDF392D5}"/>
                  </a:ext>
                </a:extLst>
              </p:cNvPr>
              <p:cNvSpPr/>
              <p:nvPr/>
            </p:nvSpPr>
            <p:spPr>
              <a:xfrm>
                <a:off x="982475" y="971436"/>
                <a:ext cx="1347292" cy="400110"/>
              </a:xfrm>
              <a:prstGeom prst="rect">
                <a:avLst/>
              </a:prstGeom>
            </p:spPr>
            <p:txBody>
              <a:bodyPr wrap="non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14:m>
                  <m:oMath xmlns:m="http://schemas.openxmlformats.org/officeDocument/2006/math">
                    <m:sSub>
                      <m:sSubPr>
                        <m:ctrlPr>
                          <a:rPr kumimoji="0" lang="en-GB" sz="2000" b="1" i="1" u="none" strike="noStrike" kern="1200" cap="none" spc="0" normalizeH="0" baseline="0" noProof="0">
                            <a:ln>
                              <a:noFill/>
                            </a:ln>
                            <a:solidFill>
                              <a:srgbClr val="000000"/>
                            </a:solidFill>
                            <a:effectLst/>
                            <a:uLnTx/>
                            <a:uFillTx/>
                            <a:latin typeface="Cambria Math"/>
                            <a:ea typeface="+mn-ea"/>
                            <a:cs typeface="+mn-cs"/>
                          </a:rPr>
                        </m:ctrlPr>
                      </m:sSubPr>
                      <m:e>
                        <m:r>
                          <a:rPr kumimoji="0" lang="en-GB" sz="2000" b="1" i="1" u="none" strike="noStrike" kern="1200" cap="none" spc="0" normalizeH="0" baseline="0" noProof="0">
                            <a:ln>
                              <a:noFill/>
                            </a:ln>
                            <a:solidFill>
                              <a:srgbClr val="000000"/>
                            </a:solidFill>
                            <a:effectLst/>
                            <a:uLnTx/>
                            <a:uFillTx/>
                            <a:latin typeface="Cambria Math" panose="02040503050406030204" pitchFamily="18" charset="0"/>
                            <a:ea typeface="MS Mincho" panose="02020609040205080304" pitchFamily="49" charset="-128"/>
                            <a:cs typeface="Times New Roman" panose="02020603050405020304" pitchFamily="18" charset="0"/>
                          </a:rPr>
                          <m:t>𝝆</m:t>
                        </m:r>
                      </m:e>
                      <m:sub>
                        <m:r>
                          <a:rPr kumimoji="0" lang="en-GB" sz="2000" b="1" i="1" u="none" strike="noStrike" kern="1200" cap="none" spc="0" normalizeH="0" baseline="0" noProof="0">
                            <a:ln>
                              <a:noFill/>
                            </a:ln>
                            <a:solidFill>
                              <a:srgbClr val="000000"/>
                            </a:solidFill>
                            <a:effectLst/>
                            <a:uLnTx/>
                            <a:uFillTx/>
                            <a:latin typeface="Cambria Math" panose="02040503050406030204" pitchFamily="18" charset="0"/>
                            <a:ea typeface="MS Mincho" panose="02020609040205080304" pitchFamily="49" charset="-128"/>
                            <a:cs typeface="Times New Roman" panose="02020603050405020304" pitchFamily="18" charset="0"/>
                          </a:rPr>
                          <m:t>𝒕𝒐𝒓</m:t>
                        </m:r>
                      </m:sub>
                    </m:sSub>
                  </m:oMath>
                </a14:m>
                <a:r>
                  <a:rPr kumimoji="0" lang="en-GB" sz="2000" b="1" i="0" u="none" strike="noStrike" kern="1200" cap="none" spc="0" normalizeH="0" baseline="0" noProof="0" dirty="0">
                    <a:ln>
                      <a:noFill/>
                    </a:ln>
                    <a:solidFill>
                      <a:srgbClr val="000000"/>
                    </a:solidFill>
                    <a:effectLst/>
                    <a:uLnTx/>
                    <a:uFillTx/>
                    <a:latin typeface="Arial"/>
                    <a:ea typeface="MS Mincho" panose="02020609040205080304" pitchFamily="49" charset="-128"/>
                    <a:cs typeface="+mn-cs"/>
                  </a:rPr>
                  <a:t>=</a:t>
                </a:r>
                <a:r>
                  <a:rPr kumimoji="0" lang="en-GB" sz="2000" b="1" i="0" u="none" strike="noStrike" kern="1200" cap="none" spc="0" normalizeH="0" baseline="0" noProof="0" dirty="0">
                    <a:ln>
                      <a:noFill/>
                    </a:ln>
                    <a:solidFill>
                      <a:srgbClr val="000000"/>
                    </a:solidFill>
                    <a:effectLst/>
                    <a:uLnTx/>
                    <a:uFillTx/>
                    <a:latin typeface="Arial"/>
                    <a:ea typeface="맑은 고딕" panose="020B0503020000020004" pitchFamily="50" charset="-127"/>
                    <a:cs typeface="+mn-cs"/>
                  </a:rPr>
                  <a:t> 0.35</a:t>
                </a:r>
                <a:endParaRPr kumimoji="0" lang="en-GB" sz="2000" b="1" i="0" u="none" strike="noStrike" kern="1200" cap="none" spc="0" normalizeH="0" baseline="0" noProof="0" dirty="0">
                  <a:ln>
                    <a:noFill/>
                  </a:ln>
                  <a:solidFill>
                    <a:srgbClr val="000000"/>
                  </a:solidFill>
                  <a:effectLst/>
                  <a:uLnTx/>
                  <a:uFillTx/>
                  <a:latin typeface="Arial"/>
                  <a:ea typeface="+mn-ea"/>
                  <a:cs typeface="+mn-cs"/>
                </a:endParaRPr>
              </a:p>
            </p:txBody>
          </p:sp>
        </mc:Choice>
        <mc:Fallback xmlns="">
          <p:sp>
            <p:nvSpPr>
              <p:cNvPr id="15" name="직사각형 14">
                <a:extLst>
                  <a:ext uri="{FF2B5EF4-FFF2-40B4-BE49-F238E27FC236}">
                    <a16:creationId xmlns:a16="http://schemas.microsoft.com/office/drawing/2014/main" id="{E41A4D9F-DAB2-40DD-A7DA-D43FFDF392D5}"/>
                  </a:ext>
                </a:extLst>
              </p:cNvPr>
              <p:cNvSpPr>
                <a:spLocks noRot="1" noChangeAspect="1" noMove="1" noResize="1" noEditPoints="1" noAdjustHandles="1" noChangeArrowheads="1" noChangeShapeType="1" noTextEdit="1"/>
              </p:cNvSpPr>
              <p:nvPr/>
            </p:nvSpPr>
            <p:spPr>
              <a:xfrm>
                <a:off x="982475" y="971436"/>
                <a:ext cx="1347292" cy="400110"/>
              </a:xfrm>
              <a:prstGeom prst="rect">
                <a:avLst/>
              </a:prstGeom>
              <a:blipFill>
                <a:blip r:embed="rId12"/>
                <a:stretch>
                  <a:fillRect t="-6061" r="-4977" b="-27273"/>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2" name="직사각형 11">
                <a:extLst>
                  <a:ext uri="{FF2B5EF4-FFF2-40B4-BE49-F238E27FC236}">
                    <a16:creationId xmlns="" xmlns:a16="http://schemas.microsoft.com/office/drawing/2014/main" id="{0B1F5347-8A26-4454-8A62-6BBEF248F3BF}"/>
                  </a:ext>
                </a:extLst>
              </p:cNvPr>
              <p:cNvSpPr/>
              <p:nvPr/>
            </p:nvSpPr>
            <p:spPr>
              <a:xfrm>
                <a:off x="335360" y="4941168"/>
                <a:ext cx="10771061" cy="743217"/>
              </a:xfrm>
              <a:prstGeom prst="rect">
                <a:avLst/>
              </a:prstGeom>
            </p:spPr>
            <p:txBody>
              <a:bodyPr wrap="square">
                <a:spAutoFit/>
              </a:bodyPr>
              <a:lstStyle/>
              <a:p>
                <a:pPr marL="342900" marR="0" lvl="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000000"/>
                    </a:solidFill>
                    <a:effectLst/>
                    <a:uLnTx/>
                    <a:uFillTx/>
                    <a:latin typeface="Arial"/>
                    <a:ea typeface="맑은 고딕" panose="020B0503020000020004" pitchFamily="50" charset="-127"/>
                    <a:cs typeface="+mn-cs"/>
                  </a:rPr>
                  <a:t>The EM effect slightly increases and significantly decreases the linear growth rate for </a:t>
                </a:r>
                <a14:m>
                  <m:oMath xmlns:m="http://schemas.openxmlformats.org/officeDocument/2006/math">
                    <m:sSub>
                      <m:sSubPr>
                        <m:ctrlPr>
                          <a:rPr kumimoji="0" lang="en-GB" sz="2000" b="1" i="1" u="none" strike="noStrike" kern="1200" cap="none" spc="0" normalizeH="0" baseline="0" noProof="0">
                            <a:ln>
                              <a:noFill/>
                            </a:ln>
                            <a:solidFill>
                              <a:srgbClr val="000000"/>
                            </a:solidFill>
                            <a:effectLst/>
                            <a:uLnTx/>
                            <a:uFillTx/>
                            <a:latin typeface="Cambria Math"/>
                            <a:ea typeface="맑은 고딕" panose="020B0503020000020004" pitchFamily="50" charset="-127"/>
                            <a:cs typeface="+mn-cs"/>
                          </a:rPr>
                        </m:ctrlPr>
                      </m:sSubPr>
                      <m:e>
                        <m:r>
                          <a:rPr kumimoji="0" lang="en-GB" sz="2000" b="1" i="1" u="none" strike="noStrike" kern="1200" cap="none" spc="0" normalizeH="0" baseline="0" noProof="0">
                            <a:ln>
                              <a:noFill/>
                            </a:ln>
                            <a:solidFill>
                              <a:srgbClr val="000000"/>
                            </a:solidFill>
                            <a:effectLst/>
                            <a:uLnTx/>
                            <a:uFillTx/>
                            <a:latin typeface="Cambria Math" panose="02040503050406030204" pitchFamily="18" charset="0"/>
                            <a:ea typeface="맑은 고딕" panose="020B0503020000020004" pitchFamily="50" charset="-127"/>
                            <a:cs typeface="Times New Roman" panose="02020603050405020304" pitchFamily="18" charset="0"/>
                          </a:rPr>
                          <m:t>𝒌</m:t>
                        </m:r>
                      </m:e>
                      <m:sub>
                        <m:r>
                          <a:rPr kumimoji="0" lang="en-GB" sz="2000" b="1" i="1" u="none" strike="noStrike" kern="1200" cap="none" spc="0" normalizeH="0" baseline="0" noProof="0">
                            <a:ln>
                              <a:noFill/>
                            </a:ln>
                            <a:solidFill>
                              <a:srgbClr val="000000"/>
                            </a:solidFill>
                            <a:effectLst/>
                            <a:uLnTx/>
                            <a:uFillTx/>
                            <a:latin typeface="Cambria Math" panose="02040503050406030204" pitchFamily="18" charset="0"/>
                            <a:ea typeface="맑은 고딕" panose="020B0503020000020004" pitchFamily="50" charset="-127"/>
                            <a:cs typeface="Times New Roman" panose="02020603050405020304" pitchFamily="18" charset="0"/>
                          </a:rPr>
                          <m:t>𝜽</m:t>
                        </m:r>
                      </m:sub>
                    </m:sSub>
                    <m:sSub>
                      <m:sSubPr>
                        <m:ctrlPr>
                          <a:rPr kumimoji="0" lang="en-GB" sz="2000" b="1" i="1" u="none" strike="noStrike" kern="1200" cap="none" spc="0" normalizeH="0" baseline="0" noProof="0">
                            <a:ln>
                              <a:noFill/>
                            </a:ln>
                            <a:solidFill>
                              <a:srgbClr val="000000"/>
                            </a:solidFill>
                            <a:effectLst/>
                            <a:uLnTx/>
                            <a:uFillTx/>
                            <a:latin typeface="Cambria Math"/>
                            <a:ea typeface="맑은 고딕" panose="020B0503020000020004" pitchFamily="50" charset="-127"/>
                            <a:cs typeface="+mn-cs"/>
                          </a:rPr>
                        </m:ctrlPr>
                      </m:sSubPr>
                      <m:e>
                        <m:r>
                          <a:rPr kumimoji="0" lang="en-GB" sz="2000" b="1" i="1" u="none" strike="noStrike" kern="1200" cap="none" spc="0" normalizeH="0" baseline="0" noProof="0">
                            <a:ln>
                              <a:noFill/>
                            </a:ln>
                            <a:solidFill>
                              <a:srgbClr val="000000"/>
                            </a:solidFill>
                            <a:effectLst/>
                            <a:uLnTx/>
                            <a:uFillTx/>
                            <a:latin typeface="Cambria Math" panose="02040503050406030204" pitchFamily="18" charset="0"/>
                            <a:ea typeface="맑은 고딕" panose="020B0503020000020004" pitchFamily="50" charset="-127"/>
                            <a:cs typeface="Times New Roman" panose="02020603050405020304" pitchFamily="18" charset="0"/>
                          </a:rPr>
                          <m:t>𝝆</m:t>
                        </m:r>
                      </m:e>
                      <m:sub>
                        <m:r>
                          <a:rPr kumimoji="0" lang="en-GB" sz="2000" b="1" i="1" u="none" strike="noStrike" kern="1200" cap="none" spc="0" normalizeH="0" baseline="0" noProof="0">
                            <a:ln>
                              <a:noFill/>
                            </a:ln>
                            <a:solidFill>
                              <a:srgbClr val="000000"/>
                            </a:solidFill>
                            <a:effectLst/>
                            <a:uLnTx/>
                            <a:uFillTx/>
                            <a:latin typeface="Cambria Math" panose="02040503050406030204" pitchFamily="18" charset="0"/>
                            <a:ea typeface="맑은 고딕" panose="020B0503020000020004" pitchFamily="50" charset="-127"/>
                            <a:cs typeface="Times New Roman" panose="02020603050405020304" pitchFamily="18" charset="0"/>
                          </a:rPr>
                          <m:t>𝒊</m:t>
                        </m:r>
                      </m:sub>
                    </m:sSub>
                  </m:oMath>
                </a14:m>
                <a:r>
                  <a:rPr kumimoji="0" lang="en-GB" sz="2000" b="1" i="0" u="none" strike="noStrike" kern="1200" cap="none" spc="0" normalizeH="0" baseline="0" noProof="0" dirty="0">
                    <a:ln>
                      <a:noFill/>
                    </a:ln>
                    <a:solidFill>
                      <a:srgbClr val="000000"/>
                    </a:solidFill>
                    <a:effectLst/>
                    <a:uLnTx/>
                    <a:uFillTx/>
                    <a:latin typeface="Arial"/>
                    <a:ea typeface="맑은 고딕" panose="020B0503020000020004" pitchFamily="50" charset="-127"/>
                    <a:cs typeface="+mn-cs"/>
                  </a:rPr>
                  <a:t> &lt; 0.5 and </a:t>
                </a:r>
                <a14:m>
                  <m:oMath xmlns:m="http://schemas.openxmlformats.org/officeDocument/2006/math">
                    <m:sSub>
                      <m:sSubPr>
                        <m:ctrlPr>
                          <a:rPr kumimoji="0" lang="en-GB" sz="2000" b="1" i="1" u="none" strike="noStrike" kern="1200" cap="none" spc="0" normalizeH="0" baseline="0" noProof="0">
                            <a:ln>
                              <a:noFill/>
                            </a:ln>
                            <a:solidFill>
                              <a:srgbClr val="000000"/>
                            </a:solidFill>
                            <a:effectLst/>
                            <a:uLnTx/>
                            <a:uFillTx/>
                            <a:latin typeface="Cambria Math"/>
                            <a:ea typeface="맑은 고딕" panose="020B0503020000020004" pitchFamily="50" charset="-127"/>
                            <a:cs typeface="+mn-cs"/>
                          </a:rPr>
                        </m:ctrlPr>
                      </m:sSubPr>
                      <m:e>
                        <m:r>
                          <a:rPr kumimoji="0" lang="en-GB" sz="2000" b="1" i="1" u="none" strike="noStrike" kern="1200" cap="none" spc="0" normalizeH="0" baseline="0" noProof="0">
                            <a:ln>
                              <a:noFill/>
                            </a:ln>
                            <a:solidFill>
                              <a:srgbClr val="000000"/>
                            </a:solidFill>
                            <a:effectLst/>
                            <a:uLnTx/>
                            <a:uFillTx/>
                            <a:latin typeface="Cambria Math" panose="02040503050406030204" pitchFamily="18" charset="0"/>
                            <a:ea typeface="맑은 고딕" panose="020B0503020000020004" pitchFamily="50" charset="-127"/>
                            <a:cs typeface="Times New Roman" panose="02020603050405020304" pitchFamily="18" charset="0"/>
                          </a:rPr>
                          <m:t>𝒌</m:t>
                        </m:r>
                      </m:e>
                      <m:sub>
                        <m:r>
                          <a:rPr kumimoji="0" lang="en-GB" sz="2000" b="1" i="1" u="none" strike="noStrike" kern="1200" cap="none" spc="0" normalizeH="0" baseline="0" noProof="0">
                            <a:ln>
                              <a:noFill/>
                            </a:ln>
                            <a:solidFill>
                              <a:srgbClr val="000000"/>
                            </a:solidFill>
                            <a:effectLst/>
                            <a:uLnTx/>
                            <a:uFillTx/>
                            <a:latin typeface="Cambria Math" panose="02040503050406030204" pitchFamily="18" charset="0"/>
                            <a:ea typeface="맑은 고딕" panose="020B0503020000020004" pitchFamily="50" charset="-127"/>
                            <a:cs typeface="Times New Roman" panose="02020603050405020304" pitchFamily="18" charset="0"/>
                          </a:rPr>
                          <m:t>𝜽</m:t>
                        </m:r>
                      </m:sub>
                    </m:sSub>
                    <m:sSub>
                      <m:sSubPr>
                        <m:ctrlPr>
                          <a:rPr kumimoji="0" lang="en-GB" sz="2000" b="1" i="1" u="none" strike="noStrike" kern="1200" cap="none" spc="0" normalizeH="0" baseline="0" noProof="0">
                            <a:ln>
                              <a:noFill/>
                            </a:ln>
                            <a:solidFill>
                              <a:srgbClr val="000000"/>
                            </a:solidFill>
                            <a:effectLst/>
                            <a:uLnTx/>
                            <a:uFillTx/>
                            <a:latin typeface="Cambria Math"/>
                            <a:ea typeface="맑은 고딕" panose="020B0503020000020004" pitchFamily="50" charset="-127"/>
                            <a:cs typeface="+mn-cs"/>
                          </a:rPr>
                        </m:ctrlPr>
                      </m:sSubPr>
                      <m:e>
                        <m:r>
                          <a:rPr kumimoji="0" lang="en-GB" sz="2000" b="1" i="1" u="none" strike="noStrike" kern="1200" cap="none" spc="0" normalizeH="0" baseline="0" noProof="0">
                            <a:ln>
                              <a:noFill/>
                            </a:ln>
                            <a:solidFill>
                              <a:srgbClr val="000000"/>
                            </a:solidFill>
                            <a:effectLst/>
                            <a:uLnTx/>
                            <a:uFillTx/>
                            <a:latin typeface="Cambria Math" panose="02040503050406030204" pitchFamily="18" charset="0"/>
                            <a:ea typeface="맑은 고딕" panose="020B0503020000020004" pitchFamily="50" charset="-127"/>
                            <a:cs typeface="Times New Roman" panose="02020603050405020304" pitchFamily="18" charset="0"/>
                          </a:rPr>
                          <m:t>𝝆</m:t>
                        </m:r>
                      </m:e>
                      <m:sub>
                        <m:r>
                          <a:rPr kumimoji="0" lang="en-GB" sz="2000" b="1" i="1" u="none" strike="noStrike" kern="1200" cap="none" spc="0" normalizeH="0" baseline="0" noProof="0">
                            <a:ln>
                              <a:noFill/>
                            </a:ln>
                            <a:solidFill>
                              <a:srgbClr val="000000"/>
                            </a:solidFill>
                            <a:effectLst/>
                            <a:uLnTx/>
                            <a:uFillTx/>
                            <a:latin typeface="Cambria Math" panose="02040503050406030204" pitchFamily="18" charset="0"/>
                            <a:ea typeface="맑은 고딕" panose="020B0503020000020004" pitchFamily="50" charset="-127"/>
                            <a:cs typeface="Times New Roman" panose="02020603050405020304" pitchFamily="18" charset="0"/>
                          </a:rPr>
                          <m:t>𝒊</m:t>
                        </m:r>
                      </m:sub>
                    </m:sSub>
                  </m:oMath>
                </a14:m>
                <a:r>
                  <a:rPr kumimoji="0" lang="en-GB" sz="2000" b="1" i="0" u="none" strike="noStrike" kern="1200" cap="none" spc="0" normalizeH="0" baseline="0" noProof="0" dirty="0">
                    <a:ln>
                      <a:noFill/>
                    </a:ln>
                    <a:solidFill>
                      <a:srgbClr val="000000"/>
                    </a:solidFill>
                    <a:effectLst/>
                    <a:uLnTx/>
                    <a:uFillTx/>
                    <a:latin typeface="Arial"/>
                    <a:ea typeface="맑은 고딕" panose="020B0503020000020004" pitchFamily="50" charset="-127"/>
                    <a:cs typeface="+mn-cs"/>
                  </a:rPr>
                  <a:t> &gt; 0.5, respectively at </a:t>
                </a:r>
                <a14:m>
                  <m:oMath xmlns:m="http://schemas.openxmlformats.org/officeDocument/2006/math">
                    <m:sSub>
                      <m:sSubPr>
                        <m:ctrlPr>
                          <a:rPr kumimoji="0" lang="en-GB" sz="2000" b="1" i="1" u="none" strike="noStrike" kern="1200" cap="none" spc="0" normalizeH="0" baseline="0" noProof="0">
                            <a:ln>
                              <a:noFill/>
                            </a:ln>
                            <a:solidFill>
                              <a:srgbClr val="000000"/>
                            </a:solidFill>
                            <a:effectLst/>
                            <a:uLnTx/>
                            <a:uFillTx/>
                            <a:latin typeface="Cambria Math"/>
                            <a:ea typeface="+mn-ea"/>
                            <a:cs typeface="+mn-cs"/>
                          </a:rPr>
                        </m:ctrlPr>
                      </m:sSubPr>
                      <m:e>
                        <m:r>
                          <a:rPr kumimoji="0" lang="en-GB" sz="2000" b="1" i="1" u="none" strike="noStrike" kern="1200" cap="none" spc="0" normalizeH="0" baseline="0" noProof="0">
                            <a:ln>
                              <a:noFill/>
                            </a:ln>
                            <a:solidFill>
                              <a:srgbClr val="000000"/>
                            </a:solidFill>
                            <a:effectLst/>
                            <a:uLnTx/>
                            <a:uFillTx/>
                            <a:latin typeface="Cambria Math" panose="02040503050406030204" pitchFamily="18" charset="0"/>
                            <a:ea typeface="MS Mincho" panose="02020609040205080304" pitchFamily="49" charset="-128"/>
                            <a:cs typeface="Times New Roman" panose="02020603050405020304" pitchFamily="18" charset="0"/>
                          </a:rPr>
                          <m:t>𝝆</m:t>
                        </m:r>
                      </m:e>
                      <m:sub>
                        <m:r>
                          <a:rPr kumimoji="0" lang="en-GB" sz="2000" b="1" i="1" u="none" strike="noStrike" kern="1200" cap="none" spc="0" normalizeH="0" baseline="0" noProof="0">
                            <a:ln>
                              <a:noFill/>
                            </a:ln>
                            <a:solidFill>
                              <a:srgbClr val="000000"/>
                            </a:solidFill>
                            <a:effectLst/>
                            <a:uLnTx/>
                            <a:uFillTx/>
                            <a:latin typeface="Cambria Math" panose="02040503050406030204" pitchFamily="18" charset="0"/>
                            <a:ea typeface="MS Mincho" panose="02020609040205080304" pitchFamily="49" charset="-128"/>
                            <a:cs typeface="Times New Roman" panose="02020603050405020304" pitchFamily="18" charset="0"/>
                          </a:rPr>
                          <m:t>𝒕𝒐𝒓</m:t>
                        </m:r>
                      </m:sub>
                    </m:sSub>
                  </m:oMath>
                </a14:m>
                <a:r>
                  <a:rPr kumimoji="0" lang="en-GB" sz="2000" b="1" i="0" u="none" strike="noStrike" kern="1200" cap="none" spc="0" normalizeH="0" baseline="0" noProof="0" dirty="0">
                    <a:ln>
                      <a:noFill/>
                    </a:ln>
                    <a:solidFill>
                      <a:srgbClr val="000000"/>
                    </a:solidFill>
                    <a:effectLst/>
                    <a:uLnTx/>
                    <a:uFillTx/>
                    <a:latin typeface="Arial"/>
                    <a:ea typeface="MS Mincho" panose="02020609040205080304" pitchFamily="49" charset="-128"/>
                    <a:cs typeface="+mn-cs"/>
                  </a:rPr>
                  <a:t>=</a:t>
                </a:r>
                <a:r>
                  <a:rPr kumimoji="0" lang="en-GB" sz="2000" b="1" i="0" u="none" strike="noStrike" kern="1200" cap="none" spc="0" normalizeH="0" baseline="0" noProof="0" dirty="0">
                    <a:ln>
                      <a:noFill/>
                    </a:ln>
                    <a:solidFill>
                      <a:srgbClr val="000000"/>
                    </a:solidFill>
                    <a:effectLst/>
                    <a:uLnTx/>
                    <a:uFillTx/>
                    <a:latin typeface="Arial"/>
                    <a:ea typeface="맑은 고딕" panose="020B0503020000020004" pitchFamily="50" charset="-127"/>
                    <a:cs typeface="+mn-cs"/>
                  </a:rPr>
                  <a:t> 0.35. </a:t>
                </a:r>
              </a:p>
            </p:txBody>
          </p:sp>
        </mc:Choice>
        <mc:Fallback xmlns="">
          <p:sp>
            <p:nvSpPr>
              <p:cNvPr id="12" name="직사각형 11">
                <a:extLst>
                  <a:ext uri="{FF2B5EF4-FFF2-40B4-BE49-F238E27FC236}">
                    <a16:creationId xmlns:a16="http://schemas.microsoft.com/office/drawing/2014/main" xmlns:a14="http://schemas.microsoft.com/office/drawing/2010/main" xmlns="" id="{0B1F5347-8A26-4454-8A62-6BBEF248F3BF}"/>
                  </a:ext>
                </a:extLst>
              </p:cNvPr>
              <p:cNvSpPr>
                <a:spLocks noRot="1" noChangeAspect="1" noMove="1" noResize="1" noEditPoints="1" noAdjustHandles="1" noChangeArrowheads="1" noChangeShapeType="1" noTextEdit="1"/>
              </p:cNvSpPr>
              <p:nvPr/>
            </p:nvSpPr>
            <p:spPr>
              <a:xfrm>
                <a:off x="335360" y="4941168"/>
                <a:ext cx="10771061" cy="743217"/>
              </a:xfrm>
              <a:prstGeom prst="rect">
                <a:avLst/>
              </a:prstGeom>
              <a:blipFill rotWithShape="0">
                <a:blip r:embed="rId13"/>
                <a:stretch>
                  <a:fillRect l="-509" t="-4132" b="-14876"/>
                </a:stretch>
              </a:blipFill>
            </p:spPr>
            <p:txBody>
              <a:bodyPr/>
              <a:lstStyle/>
              <a:p>
                <a:r>
                  <a:rPr lang="en-GB">
                    <a:noFill/>
                  </a:rPr>
                  <a:t> </a:t>
                </a:r>
              </a:p>
            </p:txBody>
          </p:sp>
        </mc:Fallback>
      </mc:AlternateContent>
      <p:graphicFrame>
        <p:nvGraphicFramePr>
          <p:cNvPr id="3" name="개체 2"/>
          <p:cNvGraphicFramePr>
            <a:graphicFrameLocks noChangeAspect="1"/>
          </p:cNvGraphicFramePr>
          <p:nvPr>
            <p:extLst>
              <p:ext uri="{D42A27DB-BD31-4B8C-83A1-F6EECF244321}">
                <p14:modId xmlns:p14="http://schemas.microsoft.com/office/powerpoint/2010/main" val="1324273028"/>
              </p:ext>
            </p:extLst>
          </p:nvPr>
        </p:nvGraphicFramePr>
        <p:xfrm>
          <a:off x="335361" y="1087440"/>
          <a:ext cx="5328591" cy="3719960"/>
        </p:xfrm>
        <a:graphic>
          <a:graphicData uri="http://schemas.openxmlformats.org/presentationml/2006/ole">
            <mc:AlternateContent xmlns:mc="http://schemas.openxmlformats.org/markup-compatibility/2006">
              <mc:Choice xmlns:v="urn:schemas-microsoft-com:vml" Requires="v">
                <p:oleObj spid="_x0000_s102832" name="Graph" r:id="rId14" imgW="4157472" imgH="2904134" progId="Origin50.Graph">
                  <p:embed/>
                </p:oleObj>
              </mc:Choice>
              <mc:Fallback>
                <p:oleObj name="Graph" r:id="rId14" imgW="4157472" imgH="2904134" progId="Origin50.Graph">
                  <p:embed/>
                  <p:pic>
                    <p:nvPicPr>
                      <p:cNvPr id="0" name="Object 10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5361" y="1087440"/>
                        <a:ext cx="5328591" cy="3719960"/>
                      </a:xfrm>
                      <a:prstGeom prst="rect">
                        <a:avLst/>
                      </a:prstGeom>
                      <a:noFill/>
                    </p:spPr>
                  </p:pic>
                </p:oleObj>
              </mc:Fallback>
            </mc:AlternateContent>
          </a:graphicData>
        </a:graphic>
      </p:graphicFrame>
      <p:grpSp>
        <p:nvGrpSpPr>
          <p:cNvPr id="2" name="그룹 1"/>
          <p:cNvGrpSpPr/>
          <p:nvPr/>
        </p:nvGrpSpPr>
        <p:grpSpPr>
          <a:xfrm>
            <a:off x="335360" y="971436"/>
            <a:ext cx="10891972" cy="5459253"/>
            <a:chOff x="335360" y="971436"/>
            <a:chExt cx="10891972" cy="5459253"/>
          </a:xfrm>
        </p:grpSpPr>
        <mc:AlternateContent xmlns:mc="http://schemas.openxmlformats.org/markup-compatibility/2006" xmlns:a14="http://schemas.microsoft.com/office/drawing/2010/main">
          <mc:Choice Requires="a14">
            <p:sp>
              <p:nvSpPr>
                <p:cNvPr id="14" name="직사각형 13">
                  <a:extLst>
                    <a:ext uri="{FF2B5EF4-FFF2-40B4-BE49-F238E27FC236}">
                      <a16:creationId xmlns="" xmlns:a16="http://schemas.microsoft.com/office/drawing/2014/main" id="{EE7545B2-35CF-4CB7-92A5-7F92472A1E95}"/>
                    </a:ext>
                  </a:extLst>
                </p:cNvPr>
                <p:cNvSpPr/>
                <p:nvPr/>
              </p:nvSpPr>
              <p:spPr>
                <a:xfrm>
                  <a:off x="6527490" y="971436"/>
                  <a:ext cx="1417824" cy="400110"/>
                </a:xfrm>
                <a:prstGeom prst="rect">
                  <a:avLst/>
                </a:prstGeom>
              </p:spPr>
              <p:txBody>
                <a:bodyPr wrap="non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14:m>
                    <m:oMath xmlns:m="http://schemas.openxmlformats.org/officeDocument/2006/math">
                      <m:sSub>
                        <m:sSubPr>
                          <m:ctrlPr>
                            <a:rPr kumimoji="0" lang="en-GB" sz="2000" b="1" i="1" u="none" strike="noStrike" kern="1200" cap="none" spc="0" normalizeH="0" baseline="0" noProof="0">
                              <a:ln>
                                <a:noFill/>
                              </a:ln>
                              <a:solidFill>
                                <a:srgbClr val="000000"/>
                              </a:solidFill>
                              <a:effectLst/>
                              <a:uLnTx/>
                              <a:uFillTx/>
                              <a:latin typeface="Cambria Math"/>
                              <a:ea typeface="+mn-ea"/>
                              <a:cs typeface="+mn-cs"/>
                            </a:rPr>
                          </m:ctrlPr>
                        </m:sSubPr>
                        <m:e>
                          <m:r>
                            <a:rPr kumimoji="0" lang="en-GB" sz="2000" b="1" i="1" u="none" strike="noStrike" kern="1200" cap="none" spc="0" normalizeH="0" baseline="0" noProof="0">
                              <a:ln>
                                <a:noFill/>
                              </a:ln>
                              <a:solidFill>
                                <a:srgbClr val="000000"/>
                              </a:solidFill>
                              <a:effectLst/>
                              <a:uLnTx/>
                              <a:uFillTx/>
                              <a:latin typeface="Cambria Math" panose="02040503050406030204" pitchFamily="18" charset="0"/>
                              <a:ea typeface="MS Mincho" panose="02020609040205080304" pitchFamily="49" charset="-128"/>
                              <a:cs typeface="Times New Roman" panose="02020603050405020304" pitchFamily="18" charset="0"/>
                            </a:rPr>
                            <m:t>𝝆</m:t>
                          </m:r>
                        </m:e>
                        <m:sub>
                          <m:r>
                            <a:rPr kumimoji="0" lang="en-GB" sz="2000" b="1" i="1" u="none" strike="noStrike" kern="1200" cap="none" spc="0" normalizeH="0" baseline="0" noProof="0">
                              <a:ln>
                                <a:noFill/>
                              </a:ln>
                              <a:solidFill>
                                <a:srgbClr val="000000"/>
                              </a:solidFill>
                              <a:effectLst/>
                              <a:uLnTx/>
                              <a:uFillTx/>
                              <a:latin typeface="Cambria Math" panose="02040503050406030204" pitchFamily="18" charset="0"/>
                              <a:ea typeface="MS Mincho" panose="02020609040205080304" pitchFamily="49" charset="-128"/>
                              <a:cs typeface="Times New Roman" panose="02020603050405020304" pitchFamily="18" charset="0"/>
                            </a:rPr>
                            <m:t>𝒕𝒐𝒓</m:t>
                          </m:r>
                        </m:sub>
                      </m:sSub>
                    </m:oMath>
                  </a14:m>
                  <a:r>
                    <a:rPr kumimoji="0" lang="en-GB" sz="2000" b="1" i="0" u="none" strike="noStrike" kern="1200" cap="none" spc="0" normalizeH="0" baseline="0" noProof="0" dirty="0">
                      <a:ln>
                        <a:noFill/>
                      </a:ln>
                      <a:solidFill>
                        <a:srgbClr val="000000"/>
                      </a:solidFill>
                      <a:effectLst/>
                      <a:uLnTx/>
                      <a:uFillTx/>
                      <a:latin typeface="Arial"/>
                      <a:ea typeface="MS Mincho" panose="02020609040205080304" pitchFamily="49" charset="-128"/>
                      <a:cs typeface="+mn-cs"/>
                    </a:rPr>
                    <a:t>=</a:t>
                  </a:r>
                  <a:r>
                    <a:rPr kumimoji="0" lang="en-GB" sz="2000" b="1" i="0" u="none" strike="noStrike" kern="1200" cap="none" spc="0" normalizeH="0" baseline="0" noProof="0" dirty="0">
                      <a:ln>
                        <a:noFill/>
                      </a:ln>
                      <a:solidFill>
                        <a:srgbClr val="000000"/>
                      </a:solidFill>
                      <a:effectLst/>
                      <a:uLnTx/>
                      <a:uFillTx/>
                      <a:latin typeface="Arial"/>
                      <a:ea typeface="맑은 고딕" panose="020B0503020000020004" pitchFamily="50" charset="-127"/>
                      <a:cs typeface="+mn-cs"/>
                    </a:rPr>
                    <a:t> 0.70 </a:t>
                  </a:r>
                  <a:endParaRPr kumimoji="0" lang="en-GB" sz="2000" b="1" i="0" u="none" strike="noStrike" kern="1200" cap="none" spc="0" normalizeH="0" baseline="0" noProof="0" dirty="0">
                    <a:ln>
                      <a:noFill/>
                    </a:ln>
                    <a:solidFill>
                      <a:srgbClr val="000000"/>
                    </a:solidFill>
                    <a:effectLst/>
                    <a:uLnTx/>
                    <a:uFillTx/>
                    <a:latin typeface="Arial"/>
                    <a:ea typeface="+mn-ea"/>
                    <a:cs typeface="+mn-cs"/>
                  </a:endParaRPr>
                </a:p>
              </p:txBody>
            </p:sp>
          </mc:Choice>
          <mc:Fallback xmlns="">
            <p:sp>
              <p:nvSpPr>
                <p:cNvPr id="14" name="직사각형 13">
                  <a:extLst>
                    <a:ext uri="{FF2B5EF4-FFF2-40B4-BE49-F238E27FC236}">
                      <a16:creationId xmlns:a16="http://schemas.microsoft.com/office/drawing/2014/main" id="{EE7545B2-35CF-4CB7-92A5-7F92472A1E95}"/>
                    </a:ext>
                  </a:extLst>
                </p:cNvPr>
                <p:cNvSpPr>
                  <a:spLocks noRot="1" noChangeAspect="1" noMove="1" noResize="1" noEditPoints="1" noAdjustHandles="1" noChangeArrowheads="1" noChangeShapeType="1" noTextEdit="1"/>
                </p:cNvSpPr>
                <p:nvPr/>
              </p:nvSpPr>
              <p:spPr>
                <a:xfrm>
                  <a:off x="6527490" y="971436"/>
                  <a:ext cx="1417824" cy="400110"/>
                </a:xfrm>
                <a:prstGeom prst="rect">
                  <a:avLst/>
                </a:prstGeom>
                <a:blipFill>
                  <a:blip r:embed="rId11"/>
                  <a:stretch>
                    <a:fillRect l="-431" t="-6061" r="-4310" b="-27273"/>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3" name="직사각형 12">
                  <a:extLst>
                    <a:ext uri="{FF2B5EF4-FFF2-40B4-BE49-F238E27FC236}">
                      <a16:creationId xmlns="" xmlns:a16="http://schemas.microsoft.com/office/drawing/2014/main" id="{63D613CF-4BD7-4A09-83C1-462906AFF056}"/>
                    </a:ext>
                  </a:extLst>
                </p:cNvPr>
                <p:cNvSpPr/>
                <p:nvPr/>
              </p:nvSpPr>
              <p:spPr>
                <a:xfrm>
                  <a:off x="335360" y="5661248"/>
                  <a:ext cx="10771061" cy="769441"/>
                </a:xfrm>
                <a:prstGeom prst="rect">
                  <a:avLst/>
                </a:prstGeom>
              </p:spPr>
              <p:txBody>
                <a:bodyPr wrap="square">
                  <a:spAutoFit/>
                </a:bodyPr>
                <a:lstStyle/>
                <a:p>
                  <a:pPr marL="342900" marR="0" lvl="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smtClean="0">
                      <a:ln>
                        <a:noFill/>
                      </a:ln>
                      <a:solidFill>
                        <a:srgbClr val="000000"/>
                      </a:solidFill>
                      <a:effectLst/>
                      <a:uLnTx/>
                      <a:uFillTx/>
                      <a:latin typeface="Arial"/>
                      <a:ea typeface="맑은 고딕" panose="020B0503020000020004" pitchFamily="50" charset="-127"/>
                      <a:cs typeface="+mn-cs"/>
                    </a:rPr>
                    <a:t>The similar trend is observed at </a:t>
                  </a:r>
                  <a14:m>
                    <m:oMath xmlns:m="http://schemas.openxmlformats.org/officeDocument/2006/math">
                      <m:sSub>
                        <m:sSubPr>
                          <m:ctrlPr>
                            <a:rPr kumimoji="0" lang="en-GB" sz="2000" b="1" i="1" u="none" strike="noStrike" kern="1200" cap="none" spc="0" normalizeH="0" baseline="0" noProof="0">
                              <a:ln>
                                <a:noFill/>
                              </a:ln>
                              <a:solidFill>
                                <a:srgbClr val="000000"/>
                              </a:solidFill>
                              <a:effectLst/>
                              <a:uLnTx/>
                              <a:uFillTx/>
                              <a:latin typeface="Cambria Math"/>
                              <a:ea typeface="+mn-ea"/>
                              <a:cs typeface="+mn-cs"/>
                            </a:rPr>
                          </m:ctrlPr>
                        </m:sSubPr>
                        <m:e>
                          <m:r>
                            <a:rPr kumimoji="0" lang="en-GB" sz="2000" b="1" i="1" u="none" strike="noStrike" kern="1200" cap="none" spc="0" normalizeH="0" baseline="0" noProof="0">
                              <a:ln>
                                <a:noFill/>
                              </a:ln>
                              <a:solidFill>
                                <a:srgbClr val="000000"/>
                              </a:solidFill>
                              <a:effectLst/>
                              <a:uLnTx/>
                              <a:uFillTx/>
                              <a:latin typeface="Cambria Math" panose="02040503050406030204" pitchFamily="18" charset="0"/>
                              <a:ea typeface="MS Mincho" panose="02020609040205080304" pitchFamily="49" charset="-128"/>
                              <a:cs typeface="Times New Roman" panose="02020603050405020304" pitchFamily="18" charset="0"/>
                            </a:rPr>
                            <m:t>𝝆</m:t>
                          </m:r>
                        </m:e>
                        <m:sub>
                          <m:r>
                            <a:rPr kumimoji="0" lang="en-GB" sz="2000" b="1" i="1" u="none" strike="noStrike" kern="1200" cap="none" spc="0" normalizeH="0" baseline="0" noProof="0">
                              <a:ln>
                                <a:noFill/>
                              </a:ln>
                              <a:solidFill>
                                <a:srgbClr val="000000"/>
                              </a:solidFill>
                              <a:effectLst/>
                              <a:uLnTx/>
                              <a:uFillTx/>
                              <a:latin typeface="Cambria Math" panose="02040503050406030204" pitchFamily="18" charset="0"/>
                              <a:ea typeface="MS Mincho" panose="02020609040205080304" pitchFamily="49" charset="-128"/>
                              <a:cs typeface="Times New Roman" panose="02020603050405020304" pitchFamily="18" charset="0"/>
                            </a:rPr>
                            <m:t>𝒕𝒐𝒓</m:t>
                          </m:r>
                        </m:sub>
                      </m:sSub>
                    </m:oMath>
                  </a14:m>
                  <a:r>
                    <a:rPr kumimoji="0" lang="en-GB" sz="2000" b="1" i="0" u="none" strike="noStrike" kern="1200" cap="none" spc="0" normalizeH="0" baseline="0" noProof="0" dirty="0">
                      <a:ln>
                        <a:noFill/>
                      </a:ln>
                      <a:solidFill>
                        <a:srgbClr val="000000"/>
                      </a:solidFill>
                      <a:effectLst/>
                      <a:uLnTx/>
                      <a:uFillTx/>
                      <a:latin typeface="Arial"/>
                      <a:ea typeface="MS Mincho" panose="02020609040205080304" pitchFamily="49" charset="-128"/>
                      <a:cs typeface="+mn-cs"/>
                    </a:rPr>
                    <a:t>=</a:t>
                  </a:r>
                  <a:r>
                    <a:rPr kumimoji="0" lang="en-GB" sz="2000" b="1" i="0" u="none" strike="noStrike" kern="1200" cap="none" spc="0" normalizeH="0" baseline="0" noProof="0" dirty="0">
                      <a:ln>
                        <a:noFill/>
                      </a:ln>
                      <a:solidFill>
                        <a:srgbClr val="000000"/>
                      </a:solidFill>
                      <a:effectLst/>
                      <a:uLnTx/>
                      <a:uFillTx/>
                      <a:latin typeface="Arial"/>
                      <a:ea typeface="맑은 고딕" panose="020B0503020000020004" pitchFamily="50" charset="-127"/>
                      <a:cs typeface="+mn-cs"/>
                    </a:rPr>
                    <a:t> 0.70, but the stabilisation effect is almost </a:t>
                  </a:r>
                  <a:r>
                    <a:rPr kumimoji="0" lang="en-GB" sz="2000" b="1" i="0" strike="noStrike" kern="1200" cap="none" spc="0" normalizeH="0" baseline="0" noProof="0" dirty="0">
                      <a:ln>
                        <a:noFill/>
                      </a:ln>
                      <a:solidFill>
                        <a:srgbClr val="000000"/>
                      </a:solidFill>
                      <a:effectLst/>
                      <a:uLnTx/>
                      <a:uFillTx/>
                      <a:latin typeface="Arial"/>
                      <a:ea typeface="맑은 고딕" panose="020B0503020000020004" pitchFamily="50" charset="-127"/>
                    </a:rPr>
                    <a:t>negligible for </a:t>
                  </a:r>
                  <a14:m>
                    <m:oMath xmlns:m="http://schemas.openxmlformats.org/officeDocument/2006/math">
                      <m:sSub>
                        <m:sSubPr>
                          <m:ctrlPr>
                            <a:rPr kumimoji="0" lang="en-GB" sz="2000" b="1" i="1" strike="noStrike" kern="1200" cap="none" spc="0" normalizeH="0" baseline="0" noProof="0">
                              <a:ln>
                                <a:noFill/>
                              </a:ln>
                              <a:solidFill>
                                <a:srgbClr val="000000"/>
                              </a:solidFill>
                              <a:effectLst/>
                              <a:uLnTx/>
                              <a:uFillTx/>
                              <a:latin typeface="Cambria Math"/>
                              <a:ea typeface="맑은 고딕" panose="020B0503020000020004" pitchFamily="50" charset="-127"/>
                            </a:rPr>
                          </m:ctrlPr>
                        </m:sSubPr>
                        <m:e>
                          <m:r>
                            <a:rPr kumimoji="0" lang="en-GB" sz="2000" b="1" i="1" strike="noStrike" kern="1200" cap="none" spc="0" normalizeH="0" baseline="0" noProof="0">
                              <a:ln>
                                <a:noFill/>
                              </a:ln>
                              <a:solidFill>
                                <a:srgbClr val="000000"/>
                              </a:solidFill>
                              <a:effectLst/>
                              <a:uLnTx/>
                              <a:uFillTx/>
                              <a:latin typeface="Cambria Math" panose="02040503050406030204" pitchFamily="18" charset="0"/>
                              <a:ea typeface="맑은 고딕" panose="020B0503020000020004" pitchFamily="50" charset="-127"/>
                              <a:cs typeface="Times New Roman" panose="02020603050405020304" pitchFamily="18" charset="0"/>
                            </a:rPr>
                            <m:t>𝒌</m:t>
                          </m:r>
                        </m:e>
                        <m:sub>
                          <m:r>
                            <a:rPr kumimoji="0" lang="en-GB" sz="2000" b="1" i="1" strike="noStrike" kern="1200" cap="none" spc="0" normalizeH="0" baseline="0" noProof="0">
                              <a:ln>
                                <a:noFill/>
                              </a:ln>
                              <a:solidFill>
                                <a:srgbClr val="000000"/>
                              </a:solidFill>
                              <a:effectLst/>
                              <a:uLnTx/>
                              <a:uFillTx/>
                              <a:latin typeface="Cambria Math" panose="02040503050406030204" pitchFamily="18" charset="0"/>
                              <a:ea typeface="맑은 고딕" panose="020B0503020000020004" pitchFamily="50" charset="-127"/>
                              <a:cs typeface="Times New Roman" panose="02020603050405020304" pitchFamily="18" charset="0"/>
                            </a:rPr>
                            <m:t>𝜽</m:t>
                          </m:r>
                        </m:sub>
                      </m:sSub>
                      <m:sSub>
                        <m:sSubPr>
                          <m:ctrlPr>
                            <a:rPr kumimoji="0" lang="en-GB" sz="2000" b="1" i="1" strike="noStrike" kern="1200" cap="none" spc="0" normalizeH="0" baseline="0" noProof="0">
                              <a:ln>
                                <a:noFill/>
                              </a:ln>
                              <a:solidFill>
                                <a:srgbClr val="000000"/>
                              </a:solidFill>
                              <a:effectLst/>
                              <a:uLnTx/>
                              <a:uFillTx/>
                              <a:latin typeface="Cambria Math"/>
                              <a:ea typeface="맑은 고딕" panose="020B0503020000020004" pitchFamily="50" charset="-127"/>
                            </a:rPr>
                          </m:ctrlPr>
                        </m:sSubPr>
                        <m:e>
                          <m:r>
                            <a:rPr kumimoji="0" lang="en-GB" sz="2000" b="1" i="1" strike="noStrike" kern="1200" cap="none" spc="0" normalizeH="0" baseline="0" noProof="0">
                              <a:ln>
                                <a:noFill/>
                              </a:ln>
                              <a:solidFill>
                                <a:srgbClr val="000000"/>
                              </a:solidFill>
                              <a:effectLst/>
                              <a:uLnTx/>
                              <a:uFillTx/>
                              <a:latin typeface="Cambria Math" panose="02040503050406030204" pitchFamily="18" charset="0"/>
                              <a:ea typeface="맑은 고딕" panose="020B0503020000020004" pitchFamily="50" charset="-127"/>
                              <a:cs typeface="Times New Roman" panose="02020603050405020304" pitchFamily="18" charset="0"/>
                            </a:rPr>
                            <m:t>𝝆</m:t>
                          </m:r>
                        </m:e>
                        <m:sub>
                          <m:r>
                            <a:rPr kumimoji="0" lang="en-GB" sz="2000" b="1" i="1" strike="noStrike" kern="1200" cap="none" spc="0" normalizeH="0" baseline="0" noProof="0">
                              <a:ln>
                                <a:noFill/>
                              </a:ln>
                              <a:solidFill>
                                <a:srgbClr val="000000"/>
                              </a:solidFill>
                              <a:effectLst/>
                              <a:uLnTx/>
                              <a:uFillTx/>
                              <a:latin typeface="Cambria Math" panose="02040503050406030204" pitchFamily="18" charset="0"/>
                              <a:ea typeface="맑은 고딕" panose="020B0503020000020004" pitchFamily="50" charset="-127"/>
                              <a:cs typeface="Times New Roman" panose="02020603050405020304" pitchFamily="18" charset="0"/>
                            </a:rPr>
                            <m:t>𝒊</m:t>
                          </m:r>
                        </m:sub>
                      </m:sSub>
                    </m:oMath>
                  </a14:m>
                  <a:r>
                    <a:rPr kumimoji="0" lang="en-GB" sz="2000" b="1" i="0" strike="noStrike" kern="1200" cap="none" spc="0" normalizeH="0" baseline="0" noProof="0" dirty="0">
                      <a:ln>
                        <a:noFill/>
                      </a:ln>
                      <a:solidFill>
                        <a:srgbClr val="000000"/>
                      </a:solidFill>
                      <a:effectLst/>
                      <a:uLnTx/>
                      <a:uFillTx/>
                      <a:latin typeface="Arial"/>
                      <a:ea typeface="맑은 고딕" panose="020B0503020000020004" pitchFamily="50" charset="-127"/>
                    </a:rPr>
                    <a:t> &gt; 0.5. </a:t>
                  </a:r>
                </a:p>
              </p:txBody>
            </p:sp>
          </mc:Choice>
          <mc:Fallback xmlns="">
            <p:sp>
              <p:nvSpPr>
                <p:cNvPr id="13" name="직사각형 12">
                  <a:extLst>
                    <a:ext uri="{FF2B5EF4-FFF2-40B4-BE49-F238E27FC236}">
                      <a16:creationId xmlns:a16="http://schemas.microsoft.com/office/drawing/2014/main" xmlns:a14="http://schemas.microsoft.com/office/drawing/2010/main" xmlns="" id="{63D613CF-4BD7-4A09-83C1-462906AFF056}"/>
                    </a:ext>
                  </a:extLst>
                </p:cNvPr>
                <p:cNvSpPr>
                  <a:spLocks noRot="1" noChangeAspect="1" noMove="1" noResize="1" noEditPoints="1" noAdjustHandles="1" noChangeArrowheads="1" noChangeShapeType="1" noTextEdit="1"/>
                </p:cNvSpPr>
                <p:nvPr/>
              </p:nvSpPr>
              <p:spPr>
                <a:xfrm>
                  <a:off x="335360" y="5661248"/>
                  <a:ext cx="10771061" cy="769441"/>
                </a:xfrm>
                <a:prstGeom prst="rect">
                  <a:avLst/>
                </a:prstGeom>
                <a:blipFill rotWithShape="0">
                  <a:blip r:embed="rId16"/>
                  <a:stretch>
                    <a:fillRect l="-509" t="-3968" b="-103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5" name="개체 4"/>
                <p:cNvGraphicFramePr>
                  <a:graphicFrameLocks noChangeAspect="1"/>
                </p:cNvGraphicFramePr>
                <p:nvPr>
                  <p:extLst>
                    <p:ext uri="{D42A27DB-BD31-4B8C-83A1-F6EECF244321}">
                      <p14:modId xmlns:p14="http://schemas.microsoft.com/office/powerpoint/2010/main" val="3139792218"/>
                    </p:ext>
                  </p:extLst>
                </p:nvPr>
              </p:nvGraphicFramePr>
              <p:xfrm>
                <a:off x="6143304" y="1248458"/>
                <a:ext cx="5084028" cy="3562931"/>
              </p:xfrm>
              <a:graphic>
                <a:graphicData uri="http://schemas.openxmlformats.org/presentationml/2006/ole">
                  <mc:AlternateContent>
                    <mc:Choice xmlns:v="urn:schemas-microsoft-com:vml" Requires="v">
                      <p:oleObj spid="_x0000_s102833" name="Graph" r:id="rId17" imgW="4157472" imgH="2904134" progId="Origin50.Graph">
                        <p:embed/>
                      </p:oleObj>
                    </mc:Choice>
                    <mc:Fallback>
                      <p:oleObj name="Graph" r:id="rId17" imgW="4157472" imgH="2904134" progId="Origin50.Graph">
                        <p:embed/>
                        <p:pic>
                          <p:nvPicPr>
                            <p:cNvPr id="0" name="Object 102"/>
                            <p:cNvPicPr>
                              <a:picLocks noChangeAspect="1" noChangeArrowheads="1"/>
                            </p:cNvPicPr>
                            <p:nvPr/>
                          </p:nvPicPr>
                          <p:blipFill>
                            <a:blip r:embed="rId18">
                              <a:extLst>
                                <a:ext uri="{28A0092B-C50C-407E-A947-70E740481C1C}">
                                  <a14:useLocalDpi val="0"/>
                                </a:ext>
                              </a:extLst>
                            </a:blip>
                            <a:srcRect/>
                            <a:stretch>
                              <a:fillRect/>
                            </a:stretch>
                          </p:blipFill>
                          <p:spPr bwMode="auto">
                            <a:xfrm>
                              <a:off x="6143304" y="1248458"/>
                              <a:ext cx="5084028" cy="3562931"/>
                            </a:xfrm>
                            <a:prstGeom prst="rect">
                              <a:avLst/>
                            </a:prstGeom>
                            <a:noFill/>
                          </p:spPr>
                        </p:pic>
                      </p:oleObj>
                    </mc:Fallback>
                  </mc:AlternateContent>
                </a:graphicData>
              </a:graphic>
            </p:graphicFrame>
          </mc:Choice>
          <mc:Fallback xmlns="">
            <p:graphicFrame>
              <p:nvGraphicFramePr>
                <p:cNvPr id="5" name="개체 4"/>
                <p:cNvGraphicFramePr>
                  <a:graphicFrameLocks noChangeAspect="1"/>
                </p:cNvGraphicFramePr>
                <p:nvPr>
                  <p:extLst>
                    <p:ext uri="{D42A27DB-BD31-4B8C-83A1-F6EECF244321}">
                      <p14:modId xmlns:p14="http://schemas.microsoft.com/office/powerpoint/2010/main" val="3139792218"/>
                    </p:ext>
                  </p:extLst>
                </p:nvPr>
              </p:nvGraphicFramePr>
              <p:xfrm>
                <a:off x="6143304" y="1248458"/>
                <a:ext cx="5084028" cy="3562931"/>
              </p:xfrm>
              <a:graphic>
                <a:graphicData uri="http://schemas.openxmlformats.org/presentationml/2006/ole">
                  <mc:AlternateContent>
                    <mc:Choice xmlns:v="urn:schemas-microsoft-com:vml" Requires="v">
                      <p:oleObj spid="_x0000_s102827" name="Graph" r:id="rId19" imgW="4157472" imgH="2904134" progId="Origin50.Graph">
                        <p:embed/>
                      </p:oleObj>
                    </mc:Choice>
                    <mc:Fallback>
                      <p:oleObj name="Graph" r:id="rId19" imgW="4157472" imgH="2904134" progId="Origin50.Graph">
                        <p:embed/>
                        <p:pic>
                          <p:nvPicPr>
                            <p:cNvPr id="0" name="Object 10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143304" y="1248458"/>
                              <a:ext cx="5084028" cy="3562931"/>
                            </a:xfrm>
                            <a:prstGeom prst="rect">
                              <a:avLst/>
                            </a:prstGeom>
                            <a:noFill/>
                          </p:spPr>
                        </p:pic>
                      </p:oleObj>
                    </mc:Fallback>
                  </mc:AlternateContent>
                </a:graphicData>
              </a:graphic>
            </p:graphicFrame>
          </mc:Fallback>
        </mc:AlternateContent>
      </p:grpSp>
      <mc:AlternateContent xmlns:mc="http://schemas.openxmlformats.org/markup-compatibility/2006" xmlns:a14="http://schemas.microsoft.com/office/drawing/2010/main">
        <mc:Choice Requires="a14">
          <p:sp>
            <p:nvSpPr>
              <p:cNvPr id="16" name="직사각형 15">
                <a:extLst>
                  <a:ext uri="{FF2B5EF4-FFF2-40B4-BE49-F238E27FC236}">
                    <a16:creationId xmlns="" xmlns:a16="http://schemas.microsoft.com/office/drawing/2014/main" id="{19766A9C-EE0F-4265-A971-7E1C26D13D9C}"/>
                  </a:ext>
                </a:extLst>
              </p:cNvPr>
              <p:cNvSpPr/>
              <p:nvPr/>
            </p:nvSpPr>
            <p:spPr>
              <a:xfrm>
                <a:off x="700485" y="6381328"/>
                <a:ext cx="10771061" cy="430887"/>
              </a:xfrm>
              <a:prstGeom prst="rect">
                <a:avLst/>
              </a:prstGeom>
            </p:spPr>
            <p:txBody>
              <a:bodyPr wrap="square">
                <a:spAutoFit/>
              </a:bodyPr>
              <a:lstStyle/>
              <a:p>
                <a:pPr lvl="0" latinLnBrk="0">
                  <a:lnSpc>
                    <a:spcPct val="110000"/>
                  </a:lnSpc>
                  <a:defRPr/>
                </a:pPr>
                <a:r>
                  <a:rPr lang="en-GB" sz="2000" b="1" dirty="0" smtClean="0">
                    <a:solidFill>
                      <a:srgbClr val="FF0000"/>
                    </a:solidFill>
                    <a:latin typeface="Arial"/>
                    <a:ea typeface="맑은 고딕" panose="020B0503020000020004" pitchFamily="50" charset="-127"/>
                  </a:rPr>
                  <a:t>Why significant EM effect only in </a:t>
                </a:r>
                <a14:m>
                  <m:oMath xmlns:m="http://schemas.openxmlformats.org/officeDocument/2006/math">
                    <m:sSub>
                      <m:sSubPr>
                        <m:ctrlPr>
                          <a:rPr lang="en-GB" sz="2000" b="1" i="1">
                            <a:solidFill>
                              <a:srgbClr val="FF0000"/>
                            </a:solidFill>
                            <a:latin typeface="Cambria Math"/>
                          </a:rPr>
                        </m:ctrlPr>
                      </m:sSubPr>
                      <m:e>
                        <m:r>
                          <a:rPr lang="en-GB" sz="2000" b="1" i="1">
                            <a:solidFill>
                              <a:srgbClr val="FF0000"/>
                            </a:solidFill>
                            <a:latin typeface="Cambria Math" panose="02040503050406030204" pitchFamily="18" charset="0"/>
                            <a:ea typeface="MS Mincho" panose="02020609040205080304" pitchFamily="49" charset="-128"/>
                            <a:cs typeface="Times New Roman" panose="02020603050405020304" pitchFamily="18" charset="0"/>
                          </a:rPr>
                          <m:t>𝝆</m:t>
                        </m:r>
                      </m:e>
                      <m:sub>
                        <m:r>
                          <a:rPr lang="en-GB" sz="2000" b="1" i="1">
                            <a:solidFill>
                              <a:srgbClr val="FF0000"/>
                            </a:solidFill>
                            <a:latin typeface="Cambria Math" panose="02040503050406030204" pitchFamily="18" charset="0"/>
                            <a:ea typeface="MS Mincho" panose="02020609040205080304" pitchFamily="49" charset="-128"/>
                            <a:cs typeface="Times New Roman" panose="02020603050405020304" pitchFamily="18" charset="0"/>
                          </a:rPr>
                          <m:t>𝒕𝒐𝒓</m:t>
                        </m:r>
                      </m:sub>
                    </m:sSub>
                  </m:oMath>
                </a14:m>
                <a:r>
                  <a:rPr lang="en-GB" sz="2000" b="1" dirty="0">
                    <a:solidFill>
                      <a:srgbClr val="FF0000"/>
                    </a:solidFill>
                    <a:latin typeface="Arial"/>
                    <a:ea typeface="MS Mincho" panose="02020609040205080304" pitchFamily="49" charset="-128"/>
                  </a:rPr>
                  <a:t>=</a:t>
                </a:r>
                <a:r>
                  <a:rPr lang="en-GB" sz="2000" b="1" dirty="0">
                    <a:solidFill>
                      <a:srgbClr val="FF0000"/>
                    </a:solidFill>
                    <a:latin typeface="Arial"/>
                    <a:ea typeface="맑은 고딕" panose="020B0503020000020004" pitchFamily="50" charset="-127"/>
                  </a:rPr>
                  <a:t> 0.35</a:t>
                </a:r>
                <a:r>
                  <a:rPr lang="en-GB" sz="2000" b="1" dirty="0" smtClean="0">
                    <a:solidFill>
                      <a:srgbClr val="FF0000"/>
                    </a:solidFill>
                    <a:latin typeface="Arial"/>
                    <a:ea typeface="맑은 고딕" panose="020B0503020000020004" pitchFamily="50" charset="-127"/>
                  </a:rPr>
                  <a:t>?</a:t>
                </a:r>
                <a:endParaRPr kumimoji="0" lang="en-GB" sz="2000" b="1" i="0" u="none" strike="noStrike" kern="1200" cap="none" spc="0" normalizeH="0" baseline="0" noProof="0" dirty="0">
                  <a:ln>
                    <a:noFill/>
                  </a:ln>
                  <a:solidFill>
                    <a:srgbClr val="FF0000"/>
                  </a:solidFill>
                  <a:effectLst/>
                  <a:uLnTx/>
                  <a:uFillTx/>
                  <a:latin typeface="Arial"/>
                  <a:ea typeface="맑은 고딕" panose="020B0503020000020004" pitchFamily="50" charset="-127"/>
                </a:endParaRPr>
              </a:p>
            </p:txBody>
          </p:sp>
        </mc:Choice>
        <mc:Fallback xmlns="">
          <p:sp>
            <p:nvSpPr>
              <p:cNvPr id="16" name="직사각형 15">
                <a:extLst>
                  <a:ext uri="{FF2B5EF4-FFF2-40B4-BE49-F238E27FC236}">
                    <a16:creationId xmlns:a16="http://schemas.microsoft.com/office/drawing/2014/main" xmlns:a14="http://schemas.microsoft.com/office/drawing/2010/main" xmlns="" id="{19766A9C-EE0F-4265-A971-7E1C26D13D9C}"/>
                  </a:ext>
                </a:extLst>
              </p:cNvPr>
              <p:cNvSpPr>
                <a:spLocks noRot="1" noChangeAspect="1" noMove="1" noResize="1" noEditPoints="1" noAdjustHandles="1" noChangeArrowheads="1" noChangeShapeType="1" noTextEdit="1"/>
              </p:cNvSpPr>
              <p:nvPr/>
            </p:nvSpPr>
            <p:spPr>
              <a:xfrm>
                <a:off x="700485" y="6381328"/>
                <a:ext cx="10771061" cy="430887"/>
              </a:xfrm>
              <a:prstGeom prst="rect">
                <a:avLst/>
              </a:prstGeom>
              <a:blipFill rotWithShape="0">
                <a:blip r:embed="rId21"/>
                <a:stretch>
                  <a:fillRect l="-623" t="-7143" b="-20000"/>
                </a:stretch>
              </a:blipFill>
            </p:spPr>
            <p:txBody>
              <a:bodyPr/>
              <a:lstStyle/>
              <a:p>
                <a:r>
                  <a:rPr lang="en-GB">
                    <a:noFill/>
                  </a:rPr>
                  <a:t> </a:t>
                </a:r>
              </a:p>
            </p:txBody>
          </p:sp>
        </mc:Fallback>
      </mc:AlternateContent>
    </p:spTree>
    <p:extLst>
      <p:ext uri="{BB962C8B-B14F-4D97-AF65-F5344CB8AC3E}">
        <p14:creationId xmlns:p14="http://schemas.microsoft.com/office/powerpoint/2010/main" val="183034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개체 1"/>
          <p:cNvGraphicFramePr>
            <a:graphicFrameLocks noChangeAspect="1"/>
          </p:cNvGraphicFramePr>
          <p:nvPr>
            <p:extLst>
              <p:ext uri="{D42A27DB-BD31-4B8C-83A1-F6EECF244321}">
                <p14:modId xmlns:p14="http://schemas.microsoft.com/office/powerpoint/2010/main" val="1098988137"/>
              </p:ext>
            </p:extLst>
          </p:nvPr>
        </p:nvGraphicFramePr>
        <p:xfrm>
          <a:off x="6029194" y="1062400"/>
          <a:ext cx="5331385" cy="3721795"/>
        </p:xfrm>
        <a:graphic>
          <a:graphicData uri="http://schemas.openxmlformats.org/presentationml/2006/ole">
            <mc:AlternateContent xmlns:mc="http://schemas.openxmlformats.org/markup-compatibility/2006">
              <mc:Choice xmlns:v="urn:schemas-microsoft-com:vml" Requires="v">
                <p:oleObj spid="_x0000_s103855" name="Graph" r:id="rId4" imgW="4156560" imgH="2904120" progId="Origin50.Graph">
                  <p:embed/>
                </p:oleObj>
              </mc:Choice>
              <mc:Fallback>
                <p:oleObj name="Graph" r:id="rId4" imgW="4156560" imgH="2904120" progId="Origin50.Graph">
                  <p:embed/>
                  <p:pic>
                    <p:nvPicPr>
                      <p:cNvPr id="0" name="Object 1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9194" y="1062400"/>
                        <a:ext cx="5331385" cy="3721795"/>
                      </a:xfrm>
                      <a:prstGeom prst="rect">
                        <a:avLst/>
                      </a:prstGeom>
                      <a:noFill/>
                    </p:spPr>
                  </p:pic>
                </p:oleObj>
              </mc:Fallback>
            </mc:AlternateContent>
          </a:graphicData>
        </a:graphic>
      </p:graphicFrame>
      <p:graphicFrame>
        <p:nvGraphicFramePr>
          <p:cNvPr id="14" name="개체 13"/>
          <p:cNvGraphicFramePr>
            <a:graphicFrameLocks noChangeAspect="1"/>
          </p:cNvGraphicFramePr>
          <p:nvPr>
            <p:extLst>
              <p:ext uri="{D42A27DB-BD31-4B8C-83A1-F6EECF244321}">
                <p14:modId xmlns:p14="http://schemas.microsoft.com/office/powerpoint/2010/main" val="1001160085"/>
              </p:ext>
            </p:extLst>
          </p:nvPr>
        </p:nvGraphicFramePr>
        <p:xfrm>
          <a:off x="335361" y="1087440"/>
          <a:ext cx="5328591" cy="3719960"/>
        </p:xfrm>
        <a:graphic>
          <a:graphicData uri="http://schemas.openxmlformats.org/presentationml/2006/ole">
            <mc:AlternateContent xmlns:mc="http://schemas.openxmlformats.org/markup-compatibility/2006">
              <mc:Choice xmlns:v="urn:schemas-microsoft-com:vml" Requires="v">
                <p:oleObj spid="_x0000_s103856" name="Graph" r:id="rId6" imgW="4157472" imgH="2904134" progId="Origin50.Graph">
                  <p:embed/>
                </p:oleObj>
              </mc:Choice>
              <mc:Fallback>
                <p:oleObj name="Graph" r:id="rId6" imgW="4157472" imgH="2904134" progId="Origin50.Graph">
                  <p:embed/>
                  <p:pic>
                    <p:nvPicPr>
                      <p:cNvPr id="3" name="개체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361" y="1087440"/>
                        <a:ext cx="5328591" cy="3719960"/>
                      </a:xfrm>
                      <a:prstGeom prst="rect">
                        <a:avLst/>
                      </a:prstGeom>
                      <a:noFill/>
                    </p:spPr>
                  </p:pic>
                </p:oleObj>
              </mc:Fallback>
            </mc:AlternateContent>
          </a:graphicData>
        </a:graphic>
      </p:graphicFrame>
      <p:sp>
        <p:nvSpPr>
          <p:cNvPr id="21" name="바닥글 개체 틀 20">
            <a:extLst>
              <a:ext uri="{FF2B5EF4-FFF2-40B4-BE49-F238E27FC236}">
                <a16:creationId xmlns="" xmlns:a16="http://schemas.microsoft.com/office/drawing/2014/main" id="{115B976C-C6E2-4861-BE85-C12C0387F34A}"/>
              </a:ext>
            </a:extLst>
          </p:cNvPr>
          <p:cNvSpPr>
            <a:spLocks noGrp="1"/>
          </p:cNvSpPr>
          <p:nvPr>
            <p:ph type="ftr" sz="quarter" idx="10"/>
          </p:nvPr>
        </p:nvSpPr>
        <p:spPr/>
        <p:txBody>
          <a:bodyPr/>
          <a:lstStyle/>
          <a:p>
            <a:pPr>
              <a:defRPr/>
            </a:pPr>
            <a:r>
              <a:rPr lang="en-US" altLang="ko-KR" dirty="0"/>
              <a:t>Page</a:t>
            </a:r>
            <a:endParaRPr lang="ko-KR" altLang="en-US" dirty="0"/>
          </a:p>
        </p:txBody>
      </p:sp>
      <p:sp>
        <p:nvSpPr>
          <p:cNvPr id="22" name="슬라이드 번호 개체 틀 21">
            <a:extLst>
              <a:ext uri="{FF2B5EF4-FFF2-40B4-BE49-F238E27FC236}">
                <a16:creationId xmlns="" xmlns:a16="http://schemas.microsoft.com/office/drawing/2014/main" id="{F019CEDB-1437-4FF7-8686-7A7AF4A7FC98}"/>
              </a:ext>
            </a:extLst>
          </p:cNvPr>
          <p:cNvSpPr>
            <a:spLocks noGrp="1"/>
          </p:cNvSpPr>
          <p:nvPr>
            <p:ph type="sldNum" sz="quarter" idx="11"/>
          </p:nvPr>
        </p:nvSpPr>
        <p:spPr>
          <a:xfrm>
            <a:off x="10831513" y="6378575"/>
            <a:ext cx="503237" cy="365125"/>
          </a:xfrm>
        </p:spPr>
        <p:txBody>
          <a:bodyPr/>
          <a:lstStyle/>
          <a:p>
            <a:pPr>
              <a:defRPr/>
            </a:pPr>
            <a:fld id="{ECD8DD9D-D799-45B6-9582-BC457B6CE3F5}" type="slidenum">
              <a:rPr lang="ko-KR" altLang="en-US"/>
              <a:pPr>
                <a:defRPr/>
              </a:pPr>
              <a:t>34</a:t>
            </a:fld>
            <a:endParaRPr lang="ko-KR" altLang="en-US" dirty="0"/>
          </a:p>
        </p:txBody>
      </p:sp>
      <p:pic>
        <p:nvPicPr>
          <p:cNvPr id="13316" name="그림 16">
            <a:extLst>
              <a:ext uri="{FF2B5EF4-FFF2-40B4-BE49-F238E27FC236}">
                <a16:creationId xmlns="" xmlns:a16="http://schemas.microsoft.com/office/drawing/2014/main" id="{790044DB-C572-4C32-B407-2D8437ACEEF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l="19894" t="13615" r="18062" b="23042"/>
          <a:stretch>
            <a:fillRect/>
          </a:stretch>
        </p:blipFill>
        <p:spPr bwMode="auto">
          <a:xfrm>
            <a:off x="11334750" y="6281738"/>
            <a:ext cx="735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그림 3">
            <a:extLst>
              <a:ext uri="{FF2B5EF4-FFF2-40B4-BE49-F238E27FC236}">
                <a16:creationId xmlns="" xmlns:a16="http://schemas.microsoft.com/office/drawing/2014/main" id="{9EE5C32F-7B5C-49A9-9695-165452318BD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2192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7" name="TextBox 6">
                <a:extLst>
                  <a:ext uri="{FF2B5EF4-FFF2-40B4-BE49-F238E27FC236}">
                    <a16:creationId xmlns="" xmlns:a16="http://schemas.microsoft.com/office/drawing/2014/main" id="{CDB73DB1-48E4-41F5-A98F-00E79605A435}"/>
                  </a:ext>
                </a:extLst>
              </p:cNvPr>
              <p:cNvSpPr txBox="1"/>
              <p:nvPr/>
            </p:nvSpPr>
            <p:spPr>
              <a:xfrm>
                <a:off x="479425" y="115888"/>
                <a:ext cx="11707051" cy="615553"/>
              </a:xfrm>
              <a:prstGeom prst="rect">
                <a:avLst/>
              </a:prstGeom>
              <a:noFill/>
            </p:spPr>
            <p:txBody>
              <a:bodyPr wrap="none">
                <a:spAutoFit/>
              </a:bodyPr>
              <a:lstStyle/>
              <a:p>
                <a:pPr>
                  <a:defRPr/>
                </a:pPr>
                <a:r>
                  <a:rPr lang="en-US" altLang="ko-KR" sz="3400" b="1" spc="-150" dirty="0" smtClean="0">
                    <a:solidFill>
                      <a:srgbClr val="FF8D3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Gyro-kinetic Analysis </a:t>
                </a:r>
                <a:r>
                  <a:rPr lang="en-US" altLang="ko-KR" sz="3400" b="1" spc="-150" dirty="0">
                    <a:solidFill>
                      <a:srgbClr val="FF8D3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at 5.3 s: </a:t>
                </a:r>
                <a14:m>
                  <m:oMath xmlns:m="http://schemas.openxmlformats.org/officeDocument/2006/math">
                    <m:r>
                      <a:rPr lang="ko-KR" altLang="en-US" sz="3400" b="1" i="1" spc="-150" smtClean="0">
                        <a:solidFill>
                          <a:srgbClr val="FF8D3E"/>
                        </a:solidFill>
                        <a:effectLst>
                          <a:outerShdw blurRad="38100" dist="38100" dir="2700000" algn="tl">
                            <a:srgbClr val="000000">
                              <a:alpha val="43137"/>
                            </a:srgbClr>
                          </a:outerShdw>
                        </a:effectLst>
                        <a:latin typeface="Cambria Math" panose="02040503050406030204" pitchFamily="18" charset="0"/>
                        <a:ea typeface="Verdana" panose="020B0604030504040204" pitchFamily="34" charset="0"/>
                      </a:rPr>
                      <m:t>𝜷</m:t>
                    </m:r>
                  </m:oMath>
                </a14:m>
                <a:r>
                  <a:rPr lang="en-US" altLang="ko-KR" sz="3400" b="1" spc="-150" dirty="0" smtClean="0">
                    <a:solidFill>
                      <a:srgbClr val="FF8D3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a:t>
                </a:r>
                <a:r>
                  <a:rPr lang="en-US" altLang="ko-KR" sz="3400" b="1" spc="-150" dirty="0">
                    <a:solidFill>
                      <a:srgbClr val="FF8D3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S</a:t>
                </a:r>
                <a:r>
                  <a:rPr lang="en-US" altLang="ko-KR" sz="3400" b="1" spc="-150" dirty="0" smtClean="0">
                    <a:solidFill>
                      <a:srgbClr val="FF8D3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tabilization Effect</a:t>
                </a:r>
                <a:endParaRPr lang="ko-KR" altLang="en-US" sz="3400" b="1" dirty="0">
                  <a:solidFill>
                    <a:srgbClr val="FF8D3E"/>
                  </a:solidFill>
                  <a:effectLst>
                    <a:outerShdw blurRad="38100" dist="38100" dir="2700000" algn="tl">
                      <a:srgbClr val="000000">
                        <a:alpha val="43137"/>
                      </a:srgbClr>
                    </a:outerShdw>
                  </a:effectLst>
                  <a:latin typeface="Verdana" panose="020B0604030504040204" pitchFamily="34" charset="0"/>
                </a:endParaRPr>
              </a:p>
            </p:txBody>
          </p:sp>
        </mc:Choice>
        <mc:Fallback xmlns="">
          <p:sp>
            <p:nvSpPr>
              <p:cNvPr id="7" name="TextBox 6">
                <a:extLst>
                  <a:ext uri="{FF2B5EF4-FFF2-40B4-BE49-F238E27FC236}">
                    <a16:creationId xmlns:a16="http://schemas.microsoft.com/office/drawing/2014/main" xmlns:a14="http://schemas.microsoft.com/office/drawing/2010/main" xmlns="" id="{CDB73DB1-48E4-41F5-A98F-00E79605A435}"/>
                  </a:ext>
                </a:extLst>
              </p:cNvPr>
              <p:cNvSpPr txBox="1">
                <a:spLocks noRot="1" noChangeAspect="1" noMove="1" noResize="1" noEditPoints="1" noAdjustHandles="1" noChangeArrowheads="1" noChangeShapeType="1" noTextEdit="1"/>
              </p:cNvSpPr>
              <p:nvPr/>
            </p:nvSpPr>
            <p:spPr>
              <a:xfrm>
                <a:off x="479425" y="115888"/>
                <a:ext cx="11707051" cy="615553"/>
              </a:xfrm>
              <a:prstGeom prst="rect">
                <a:avLst/>
              </a:prstGeom>
              <a:blipFill rotWithShape="0">
                <a:blip r:embed="rId10"/>
                <a:stretch>
                  <a:fillRect l="-1510" t="-15842" r="-885" b="-3960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직사각형 18">
                <a:extLst>
                  <a:ext uri="{FF2B5EF4-FFF2-40B4-BE49-F238E27FC236}">
                    <a16:creationId xmlns="" xmlns:a16="http://schemas.microsoft.com/office/drawing/2014/main" id="{6F866494-F5F0-4585-BC47-583C477CD838}"/>
                  </a:ext>
                </a:extLst>
              </p:cNvPr>
              <p:cNvSpPr/>
              <p:nvPr/>
            </p:nvSpPr>
            <p:spPr>
              <a:xfrm>
                <a:off x="230117" y="4836295"/>
                <a:ext cx="11842547" cy="1938992"/>
              </a:xfrm>
              <a:prstGeom prst="rect">
                <a:avLst/>
              </a:prstGeom>
            </p:spPr>
            <p:txBody>
              <a:bodyPr wrap="square">
                <a:spAutoFit/>
              </a:bodyPr>
              <a:lstStyle/>
              <a:p>
                <a:pPr marL="342900" marR="0" lvl="0" indent="-3429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000000"/>
                    </a:solidFill>
                    <a:effectLst/>
                    <a:uLnTx/>
                    <a:uFillTx/>
                    <a:latin typeface="Arial"/>
                    <a:ea typeface="+mn-ea"/>
                    <a:cs typeface="+mn-cs"/>
                  </a:rPr>
                  <a:t>We scanned the </a:t>
                </a:r>
                <a14:m>
                  <m:oMath xmlns:m="http://schemas.openxmlformats.org/officeDocument/2006/math">
                    <m:r>
                      <a:rPr kumimoji="0" lang="en-GB" sz="20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𝜷</m:t>
                    </m:r>
                  </m:oMath>
                </a14:m>
                <a:r>
                  <a:rPr kumimoji="0" lang="en-GB" sz="2000" b="1" i="0" u="none" strike="noStrike" kern="1200" cap="none" spc="0" normalizeH="0" baseline="0" noProof="0" dirty="0">
                    <a:ln>
                      <a:noFill/>
                    </a:ln>
                    <a:solidFill>
                      <a:srgbClr val="000000"/>
                    </a:solidFill>
                    <a:effectLst/>
                    <a:uLnTx/>
                    <a:uFillTx/>
                    <a:latin typeface="Arial"/>
                    <a:ea typeface="+mn-ea"/>
                    <a:cs typeface="+mn-cs"/>
                  </a:rPr>
                  <a:t> value for </a:t>
                </a:r>
                <a14:m>
                  <m:oMath xmlns:m="http://schemas.openxmlformats.org/officeDocument/2006/math">
                    <m:sSub>
                      <m:sSubPr>
                        <m:ctrlPr>
                          <a:rPr kumimoji="0" lang="en-GB" sz="2000" b="1" i="1" u="none" strike="noStrike" kern="1200" cap="none" spc="0" normalizeH="0" baseline="0" noProof="0" smtClean="0">
                            <a:ln>
                              <a:noFill/>
                            </a:ln>
                            <a:solidFill>
                              <a:srgbClr val="00B050"/>
                            </a:solidFill>
                            <a:effectLst/>
                            <a:uLnTx/>
                            <a:uFillTx/>
                            <a:latin typeface="Cambria Math"/>
                            <a:ea typeface="+mn-ea"/>
                            <a:cs typeface="+mn-cs"/>
                          </a:rPr>
                        </m:ctrlPr>
                      </m:sSubPr>
                      <m:e>
                        <m:r>
                          <a:rPr kumimoji="0" lang="en-GB" sz="2000" b="1"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𝒌</m:t>
                        </m:r>
                      </m:e>
                      <m:sub>
                        <m:r>
                          <a:rPr kumimoji="0" lang="en-GB" sz="2000" b="1"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𝜽</m:t>
                        </m:r>
                      </m:sub>
                    </m:sSub>
                    <m:sSub>
                      <m:sSubPr>
                        <m:ctrlPr>
                          <a:rPr kumimoji="0" lang="en-GB" sz="2000" b="1" i="1" u="none" strike="noStrike" kern="1200" cap="none" spc="0" normalizeH="0" baseline="0" noProof="0">
                            <a:ln>
                              <a:noFill/>
                            </a:ln>
                            <a:solidFill>
                              <a:srgbClr val="00B050"/>
                            </a:solidFill>
                            <a:effectLst/>
                            <a:uLnTx/>
                            <a:uFillTx/>
                            <a:latin typeface="Cambria Math"/>
                            <a:ea typeface="+mn-ea"/>
                            <a:cs typeface="+mn-cs"/>
                          </a:rPr>
                        </m:ctrlPr>
                      </m:sSubPr>
                      <m:e>
                        <m:r>
                          <a:rPr kumimoji="0" lang="en-GB" sz="2000" b="1"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𝝆</m:t>
                        </m:r>
                      </m:e>
                      <m:sub>
                        <m:r>
                          <a:rPr kumimoji="0" lang="en-GB" sz="2000" b="1"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𝒊</m:t>
                        </m:r>
                      </m:sub>
                    </m:sSub>
                  </m:oMath>
                </a14:m>
                <a:r>
                  <a:rPr kumimoji="0" lang="en-GB" sz="2000" b="1" i="0" u="none" strike="noStrike" kern="1200" cap="none" spc="0" normalizeH="0" baseline="0" noProof="0" dirty="0">
                    <a:ln>
                      <a:noFill/>
                    </a:ln>
                    <a:solidFill>
                      <a:srgbClr val="00B050"/>
                    </a:solidFill>
                    <a:effectLst/>
                    <a:uLnTx/>
                    <a:uFillTx/>
                    <a:latin typeface="Arial"/>
                    <a:ea typeface="+mn-ea"/>
                    <a:cs typeface="+mn-cs"/>
                  </a:rPr>
                  <a:t> = 0.5 </a:t>
                </a:r>
                <a:r>
                  <a:rPr kumimoji="0" lang="en-GB" sz="2000" b="1" i="0" u="none" strike="noStrike" kern="1200" cap="none" spc="0" normalizeH="0" baseline="0" noProof="0" dirty="0">
                    <a:ln>
                      <a:noFill/>
                    </a:ln>
                    <a:solidFill>
                      <a:srgbClr val="000000"/>
                    </a:solidFill>
                    <a:effectLst/>
                    <a:uLnTx/>
                    <a:uFillTx/>
                    <a:latin typeface="Arial"/>
                    <a:ea typeface="+mn-ea"/>
                    <a:cs typeface="+mn-cs"/>
                  </a:rPr>
                  <a:t>at </a:t>
                </a:r>
                <a14:m>
                  <m:oMath xmlns:m="http://schemas.openxmlformats.org/officeDocument/2006/math">
                    <m:sSub>
                      <m:sSubPr>
                        <m:ctrlPr>
                          <a:rPr kumimoji="0" lang="en-GB" sz="2000" b="1" i="1" u="none" strike="noStrike" kern="1200" cap="none" spc="0" normalizeH="0" baseline="0" noProof="0">
                            <a:ln>
                              <a:noFill/>
                            </a:ln>
                            <a:solidFill>
                              <a:srgbClr val="000000"/>
                            </a:solidFill>
                            <a:effectLst/>
                            <a:uLnTx/>
                            <a:uFillTx/>
                            <a:latin typeface="Cambria Math"/>
                            <a:ea typeface="+mn-ea"/>
                            <a:cs typeface="+mn-cs"/>
                          </a:rPr>
                        </m:ctrlPr>
                      </m:sSubPr>
                      <m:e>
                        <m:r>
                          <a:rPr kumimoji="0" lang="en-GB" sz="20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𝝆</m:t>
                        </m:r>
                      </m:e>
                      <m:sub>
                        <m:r>
                          <a:rPr kumimoji="0" lang="en-GB" sz="20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𝒕𝒐𝒓</m:t>
                        </m:r>
                      </m:sub>
                    </m:sSub>
                  </m:oMath>
                </a14:m>
                <a:r>
                  <a:rPr kumimoji="0" lang="en-GB" sz="2000" b="1" i="0" u="none" strike="noStrike" kern="1200" cap="none" spc="0" normalizeH="0" baseline="0" noProof="0" dirty="0">
                    <a:ln>
                      <a:noFill/>
                    </a:ln>
                    <a:solidFill>
                      <a:srgbClr val="000000"/>
                    </a:solidFill>
                    <a:effectLst/>
                    <a:uLnTx/>
                    <a:uFillTx/>
                    <a:latin typeface="Arial"/>
                    <a:ea typeface="+mn-ea"/>
                    <a:cs typeface="+mn-cs"/>
                  </a:rPr>
                  <a:t> = 0.35.</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a:ea typeface="+mn-ea"/>
                    <a:cs typeface="+mn-cs"/>
                  </a:rPr>
                  <a:t>- The linear growth rate is linearly decreasing with </a:t>
                </a:r>
                <a14:m>
                  <m:oMath xmlns:m="http://schemas.openxmlformats.org/officeDocument/2006/math">
                    <m:r>
                      <a:rPr kumimoji="0" lang="en-GB" sz="20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𝜷</m:t>
                    </m:r>
                  </m:oMath>
                </a14:m>
                <a:r>
                  <a:rPr kumimoji="0" lang="en-GB" sz="2000" b="1" i="0" u="none" strike="noStrike" kern="1200" cap="none" spc="0" normalizeH="0" baseline="0" noProof="0" dirty="0">
                    <a:ln>
                      <a:noFill/>
                    </a:ln>
                    <a:solidFill>
                      <a:srgbClr val="000000"/>
                    </a:solidFill>
                    <a:effectLst/>
                    <a:uLnTx/>
                    <a:uFillTx/>
                    <a:latin typeface="Arial"/>
                    <a:ea typeface="+mn-ea"/>
                    <a:cs typeface="+mn-cs"/>
                  </a:rPr>
                  <a:t> indicating the finite </a:t>
                </a:r>
                <a14:m>
                  <m:oMath xmlns:m="http://schemas.openxmlformats.org/officeDocument/2006/math">
                    <m:r>
                      <a:rPr kumimoji="0" lang="en-GB" sz="20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𝜷</m:t>
                    </m:r>
                  </m:oMath>
                </a14:m>
                <a:r>
                  <a:rPr kumimoji="0" lang="en-GB" sz="2000" b="1" i="0" u="none" strike="noStrike" kern="1200" cap="none" spc="0" normalizeH="0" baseline="0" noProof="0" dirty="0">
                    <a:ln>
                      <a:noFill/>
                    </a:ln>
                    <a:solidFill>
                      <a:srgbClr val="000000"/>
                    </a:solidFill>
                    <a:effectLst/>
                    <a:uLnTx/>
                    <a:uFillTx/>
                    <a:latin typeface="Arial"/>
                    <a:ea typeface="+mn-ea"/>
                    <a:cs typeface="+mn-cs"/>
                  </a:rPr>
                  <a:t> stabilisation effect.</a:t>
                </a:r>
                <a:endParaRPr kumimoji="0" lang="en-US" sz="2000" b="1"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a:ea typeface="+mn-ea"/>
                    <a:cs typeface="+mn-cs"/>
                  </a:rPr>
                  <a:t>- The linear growth rate does not change much up to </a:t>
                </a:r>
                <a14:m>
                  <m:oMath xmlns:m="http://schemas.openxmlformats.org/officeDocument/2006/math">
                    <m:r>
                      <a:rPr kumimoji="0" lang="en-GB" sz="20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𝜷</m:t>
                    </m:r>
                  </m:oMath>
                </a14:m>
                <a:r>
                  <a:rPr kumimoji="0" lang="en-GB" sz="2000" b="1" i="0" u="none" strike="noStrike" kern="1200" cap="none" spc="0" normalizeH="0" baseline="0" noProof="0" dirty="0">
                    <a:ln>
                      <a:noFill/>
                    </a:ln>
                    <a:solidFill>
                      <a:srgbClr val="000000"/>
                    </a:solidFill>
                    <a:effectLst/>
                    <a:uLnTx/>
                    <a:uFillTx/>
                    <a:latin typeface="Arial"/>
                    <a:ea typeface="+mn-ea"/>
                    <a:cs typeface="+mn-cs"/>
                  </a:rPr>
                  <a:t> ~ 0.030, </a:t>
                </a:r>
                <a:br>
                  <a:rPr kumimoji="0" lang="en-GB" sz="2000" b="1" i="0" u="none" strike="noStrike" kern="1200" cap="none" spc="0" normalizeH="0" baseline="0" noProof="0" dirty="0">
                    <a:ln>
                      <a:noFill/>
                    </a:ln>
                    <a:solidFill>
                      <a:srgbClr val="000000"/>
                    </a:solidFill>
                    <a:effectLst/>
                    <a:uLnTx/>
                    <a:uFillTx/>
                    <a:latin typeface="Arial"/>
                    <a:ea typeface="+mn-ea"/>
                    <a:cs typeface="+mn-cs"/>
                  </a:rPr>
                </a:br>
                <a:r>
                  <a:rPr kumimoji="0" lang="en-GB" sz="2000" b="1" i="0" u="none" strike="noStrike" kern="1200" cap="none" spc="0" normalizeH="0" baseline="0" noProof="0" dirty="0">
                    <a:ln>
                      <a:noFill/>
                    </a:ln>
                    <a:solidFill>
                      <a:srgbClr val="000000"/>
                    </a:solidFill>
                    <a:effectLst/>
                    <a:uLnTx/>
                    <a:uFillTx/>
                    <a:latin typeface="Arial"/>
                    <a:ea typeface="+mn-ea"/>
                    <a:cs typeface="+mn-cs"/>
                  </a:rPr>
                  <a:t>- For </a:t>
                </a:r>
                <a14:m>
                  <m:oMath xmlns:m="http://schemas.openxmlformats.org/officeDocument/2006/math">
                    <m:r>
                      <a:rPr kumimoji="0" lang="en-GB" sz="20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𝜷</m:t>
                    </m:r>
                  </m:oMath>
                </a14:m>
                <a:r>
                  <a:rPr kumimoji="0" lang="en-GB" sz="2000" b="1" i="0" u="none" strike="noStrike" kern="1200" cap="none" spc="0" normalizeH="0" baseline="0" noProof="0" dirty="0">
                    <a:ln>
                      <a:noFill/>
                    </a:ln>
                    <a:solidFill>
                      <a:srgbClr val="000000"/>
                    </a:solidFill>
                    <a:effectLst/>
                    <a:uLnTx/>
                    <a:uFillTx/>
                    <a:latin typeface="Arial"/>
                    <a:ea typeface="+mn-ea"/>
                    <a:cs typeface="+mn-cs"/>
                  </a:rPr>
                  <a:t> &gt; 0.038, the linear growth rate starts to increase again </a:t>
                </a:r>
                <a:br>
                  <a:rPr kumimoji="0" lang="en-GB" sz="2000" b="1" i="0" u="none" strike="noStrike" kern="1200" cap="none" spc="0" normalizeH="0" baseline="0" noProof="0" dirty="0">
                    <a:ln>
                      <a:noFill/>
                    </a:ln>
                    <a:solidFill>
                      <a:srgbClr val="000000"/>
                    </a:solidFill>
                    <a:effectLst/>
                    <a:uLnTx/>
                    <a:uFillTx/>
                    <a:latin typeface="Arial"/>
                    <a:ea typeface="+mn-ea"/>
                    <a:cs typeface="+mn-cs"/>
                  </a:rPr>
                </a:br>
                <a:r>
                  <a:rPr kumimoji="0" lang="en-GB" sz="2000" b="1" i="0" u="none" strike="noStrike" kern="1200" cap="none" spc="0" normalizeH="0" baseline="0" noProof="0" dirty="0">
                    <a:ln>
                      <a:noFill/>
                    </a:ln>
                    <a:solidFill>
                      <a:srgbClr val="000000"/>
                    </a:solidFill>
                    <a:effectLst/>
                    <a:uLnTx/>
                    <a:uFillTx/>
                    <a:latin typeface="Arial"/>
                    <a:ea typeface="+mn-ea"/>
                    <a:cs typeface="+mn-cs"/>
                  </a:rPr>
                  <a:t>  </a:t>
                </a: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en-GB" sz="2000" b="1" i="0" u="none" strike="noStrike" kern="1200" cap="none" spc="0" normalizeH="0" baseline="0" noProof="0" dirty="0">
                    <a:ln>
                      <a:noFill/>
                    </a:ln>
                    <a:solidFill>
                      <a:srgbClr val="000000"/>
                    </a:solidFill>
                    <a:effectLst/>
                    <a:uLnTx/>
                    <a:uFillTx/>
                    <a:latin typeface="Arial"/>
                    <a:ea typeface="+mn-ea"/>
                    <a:cs typeface="+mn-cs"/>
                  </a:rPr>
                  <a:t> Kinetic Ballooning Modes (KBM). </a:t>
                </a:r>
              </a:p>
            </p:txBody>
          </p:sp>
        </mc:Choice>
        <mc:Fallback xmlns="">
          <p:sp>
            <p:nvSpPr>
              <p:cNvPr id="19" name="직사각형 18">
                <a:extLst>
                  <a:ext uri="{FF2B5EF4-FFF2-40B4-BE49-F238E27FC236}">
                    <a16:creationId xmlns:a16="http://schemas.microsoft.com/office/drawing/2014/main" xmlns:a14="http://schemas.microsoft.com/office/drawing/2010/main" xmlns="" id="{6F866494-F5F0-4585-BC47-583C477CD838}"/>
                  </a:ext>
                </a:extLst>
              </p:cNvPr>
              <p:cNvSpPr>
                <a:spLocks noRot="1" noChangeAspect="1" noMove="1" noResize="1" noEditPoints="1" noAdjustHandles="1" noChangeArrowheads="1" noChangeShapeType="1" noTextEdit="1"/>
              </p:cNvSpPr>
              <p:nvPr/>
            </p:nvSpPr>
            <p:spPr>
              <a:xfrm>
                <a:off x="230117" y="4836295"/>
                <a:ext cx="11842547" cy="1938992"/>
              </a:xfrm>
              <a:prstGeom prst="rect">
                <a:avLst/>
              </a:prstGeom>
              <a:blipFill rotWithShape="0">
                <a:blip r:embed="rId11"/>
                <a:stretch>
                  <a:fillRect l="-566" b="-314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직사각형 24">
                <a:extLst>
                  <a:ext uri="{FF2B5EF4-FFF2-40B4-BE49-F238E27FC236}">
                    <a16:creationId xmlns="" xmlns:a16="http://schemas.microsoft.com/office/drawing/2014/main" id="{FE1A4B37-92C5-4FB7-A32D-4125A099EA96}"/>
                  </a:ext>
                </a:extLst>
              </p:cNvPr>
              <p:cNvSpPr/>
              <p:nvPr/>
            </p:nvSpPr>
            <p:spPr>
              <a:xfrm>
                <a:off x="7114394" y="930466"/>
                <a:ext cx="1353704" cy="400110"/>
              </a:xfrm>
              <a:prstGeom prst="rect">
                <a:avLst/>
              </a:prstGeom>
            </p:spPr>
            <p:txBody>
              <a:bodyPr wrap="non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14:m>
                  <m:oMath xmlns:m="http://schemas.openxmlformats.org/officeDocument/2006/math">
                    <m:sSub>
                      <m:sSubPr>
                        <m:ctrlPr>
                          <a:rPr kumimoji="0" lang="en-GB" sz="2000" b="1" i="1" u="none" strike="noStrike" kern="1200" cap="none" spc="0" normalizeH="0" baseline="0" noProof="0" smtClean="0">
                            <a:ln>
                              <a:noFill/>
                            </a:ln>
                            <a:solidFill>
                              <a:srgbClr val="00B050"/>
                            </a:solidFill>
                            <a:effectLst/>
                            <a:uLnTx/>
                            <a:uFillTx/>
                            <a:latin typeface="Cambria Math"/>
                            <a:ea typeface="맑은 고딕" panose="020B0503020000020004" pitchFamily="50" charset="-127"/>
                            <a:cs typeface="+mn-cs"/>
                          </a:rPr>
                        </m:ctrlPr>
                      </m:sSubPr>
                      <m:e>
                        <m:r>
                          <a:rPr kumimoji="0" lang="en-GB" sz="2000" b="1" i="1" u="none" strike="noStrike" kern="1200" cap="none" spc="0" normalizeH="0" baseline="0" noProof="0">
                            <a:ln>
                              <a:noFill/>
                            </a:ln>
                            <a:solidFill>
                              <a:srgbClr val="00B050"/>
                            </a:solidFill>
                            <a:effectLst/>
                            <a:uLnTx/>
                            <a:uFillTx/>
                            <a:latin typeface="Cambria Math" panose="02040503050406030204" pitchFamily="18" charset="0"/>
                            <a:ea typeface="맑은 고딕" panose="020B0503020000020004" pitchFamily="50" charset="-127"/>
                            <a:cs typeface="Times New Roman" panose="02020603050405020304" pitchFamily="18" charset="0"/>
                          </a:rPr>
                          <m:t>𝒌</m:t>
                        </m:r>
                      </m:e>
                      <m:sub>
                        <m:r>
                          <a:rPr kumimoji="0" lang="en-GB" sz="2000" b="1" i="1" u="none" strike="noStrike" kern="1200" cap="none" spc="0" normalizeH="0" baseline="0" noProof="0">
                            <a:ln>
                              <a:noFill/>
                            </a:ln>
                            <a:solidFill>
                              <a:srgbClr val="00B050"/>
                            </a:solidFill>
                            <a:effectLst/>
                            <a:uLnTx/>
                            <a:uFillTx/>
                            <a:latin typeface="Cambria Math" panose="02040503050406030204" pitchFamily="18" charset="0"/>
                            <a:ea typeface="맑은 고딕" panose="020B0503020000020004" pitchFamily="50" charset="-127"/>
                            <a:cs typeface="Times New Roman" panose="02020603050405020304" pitchFamily="18" charset="0"/>
                          </a:rPr>
                          <m:t>𝜽</m:t>
                        </m:r>
                      </m:sub>
                    </m:sSub>
                    <m:sSub>
                      <m:sSubPr>
                        <m:ctrlPr>
                          <a:rPr kumimoji="0" lang="en-GB" sz="2000" b="1" i="1" u="none" strike="noStrike" kern="1200" cap="none" spc="0" normalizeH="0" baseline="0" noProof="0">
                            <a:ln>
                              <a:noFill/>
                            </a:ln>
                            <a:solidFill>
                              <a:srgbClr val="00B050"/>
                            </a:solidFill>
                            <a:effectLst/>
                            <a:uLnTx/>
                            <a:uFillTx/>
                            <a:latin typeface="Cambria Math"/>
                            <a:ea typeface="맑은 고딕" panose="020B0503020000020004" pitchFamily="50" charset="-127"/>
                            <a:cs typeface="+mn-cs"/>
                          </a:rPr>
                        </m:ctrlPr>
                      </m:sSubPr>
                      <m:e>
                        <m:r>
                          <a:rPr kumimoji="0" lang="en-GB" sz="2000" b="1" i="1" u="none" strike="noStrike" kern="1200" cap="none" spc="0" normalizeH="0" baseline="0" noProof="0">
                            <a:ln>
                              <a:noFill/>
                            </a:ln>
                            <a:solidFill>
                              <a:srgbClr val="00B050"/>
                            </a:solidFill>
                            <a:effectLst/>
                            <a:uLnTx/>
                            <a:uFillTx/>
                            <a:latin typeface="Cambria Math" panose="02040503050406030204" pitchFamily="18" charset="0"/>
                            <a:ea typeface="맑은 고딕" panose="020B0503020000020004" pitchFamily="50" charset="-127"/>
                            <a:cs typeface="Times New Roman" panose="02020603050405020304" pitchFamily="18" charset="0"/>
                          </a:rPr>
                          <m:t>𝝆</m:t>
                        </m:r>
                      </m:e>
                      <m:sub>
                        <m:r>
                          <a:rPr kumimoji="0" lang="en-GB" sz="2000" b="1" i="1" u="none" strike="noStrike" kern="1200" cap="none" spc="0" normalizeH="0" baseline="0" noProof="0">
                            <a:ln>
                              <a:noFill/>
                            </a:ln>
                            <a:solidFill>
                              <a:srgbClr val="00B050"/>
                            </a:solidFill>
                            <a:effectLst/>
                            <a:uLnTx/>
                            <a:uFillTx/>
                            <a:latin typeface="Cambria Math" panose="02040503050406030204" pitchFamily="18" charset="0"/>
                            <a:ea typeface="맑은 고딕" panose="020B0503020000020004" pitchFamily="50" charset="-127"/>
                            <a:cs typeface="Times New Roman" panose="02020603050405020304" pitchFamily="18" charset="0"/>
                          </a:rPr>
                          <m:t>𝒊</m:t>
                        </m:r>
                      </m:sub>
                    </m:sSub>
                  </m:oMath>
                </a14:m>
                <a:r>
                  <a:rPr kumimoji="0" lang="en-GB" sz="2000" b="1" i="0" u="none" strike="noStrike" kern="1200" cap="none" spc="0" normalizeH="0" baseline="0" noProof="0" dirty="0">
                    <a:ln>
                      <a:noFill/>
                    </a:ln>
                    <a:solidFill>
                      <a:srgbClr val="00B050"/>
                    </a:solidFill>
                    <a:effectLst/>
                    <a:uLnTx/>
                    <a:uFillTx/>
                    <a:latin typeface="Arial"/>
                    <a:ea typeface="+mn-ea"/>
                    <a:cs typeface="+mn-cs"/>
                  </a:rPr>
                  <a:t> = 0.5</a:t>
                </a:r>
              </a:p>
            </p:txBody>
          </p:sp>
        </mc:Choice>
        <mc:Fallback xmlns="">
          <p:sp>
            <p:nvSpPr>
              <p:cNvPr id="25" name="직사각형 24">
                <a:extLst>
                  <a:ext uri="{FF2B5EF4-FFF2-40B4-BE49-F238E27FC236}">
                    <a16:creationId xmlns:a16="http://schemas.microsoft.com/office/drawing/2014/main" xmlns:a14="http://schemas.microsoft.com/office/drawing/2010/main" xmlns="" id="{FE1A4B37-92C5-4FB7-A32D-4125A099EA96}"/>
                  </a:ext>
                </a:extLst>
              </p:cNvPr>
              <p:cNvSpPr>
                <a:spLocks noRot="1" noChangeAspect="1" noMove="1" noResize="1" noEditPoints="1" noAdjustHandles="1" noChangeArrowheads="1" noChangeShapeType="1" noTextEdit="1"/>
              </p:cNvSpPr>
              <p:nvPr/>
            </p:nvSpPr>
            <p:spPr>
              <a:xfrm>
                <a:off x="7114394" y="930466"/>
                <a:ext cx="1353704" cy="400110"/>
              </a:xfrm>
              <a:prstGeom prst="rect">
                <a:avLst/>
              </a:prstGeom>
              <a:blipFill rotWithShape="0">
                <a:blip r:embed="rId12"/>
                <a:stretch>
                  <a:fillRect t="-7692" r="-4054" b="-29231"/>
                </a:stretch>
              </a:blipFill>
            </p:spPr>
            <p:txBody>
              <a:bodyPr/>
              <a:lstStyle/>
              <a:p>
                <a:r>
                  <a:rPr lang="en-GB">
                    <a:noFill/>
                  </a:rPr>
                  <a:t> </a:t>
                </a:r>
              </a:p>
            </p:txBody>
          </p:sp>
        </mc:Fallback>
      </mc:AlternateContent>
      <p:cxnSp>
        <p:nvCxnSpPr>
          <p:cNvPr id="26" name="직선 연결선 25">
            <a:extLst>
              <a:ext uri="{FF2B5EF4-FFF2-40B4-BE49-F238E27FC236}">
                <a16:creationId xmlns="" xmlns:a16="http://schemas.microsoft.com/office/drawing/2014/main" id="{0949A9CA-066F-4D23-A903-28FA0344B9D7}"/>
              </a:ext>
            </a:extLst>
          </p:cNvPr>
          <p:cNvCxnSpPr/>
          <p:nvPr/>
        </p:nvCxnSpPr>
        <p:spPr bwMode="auto">
          <a:xfrm>
            <a:off x="8184232" y="1484784"/>
            <a:ext cx="0" cy="2700000"/>
          </a:xfrm>
          <a:prstGeom prst="line">
            <a:avLst/>
          </a:prstGeom>
          <a:noFill/>
          <a:ln w="19050" cap="flat" cmpd="sng" algn="ctr">
            <a:solidFill>
              <a:schemeClr val="tx1">
                <a:lumMod val="65000"/>
                <a:lumOff val="35000"/>
              </a:schemeClr>
            </a:solidFill>
            <a:prstDash val="dash"/>
            <a:round/>
            <a:headEnd type="none" w="med" len="med"/>
            <a:tailEnd type="none" w="med" len="med"/>
          </a:ln>
          <a:effectLst/>
        </p:spPr>
      </p:cxnSp>
      <mc:AlternateContent xmlns:mc="http://schemas.openxmlformats.org/markup-compatibility/2006" xmlns:a14="http://schemas.microsoft.com/office/drawing/2010/main">
        <mc:Choice Requires="a14">
          <p:sp>
            <p:nvSpPr>
              <p:cNvPr id="18" name="직사각형 17">
                <a:extLst>
                  <a:ext uri="{FF2B5EF4-FFF2-40B4-BE49-F238E27FC236}">
                    <a16:creationId xmlns="" xmlns:a16="http://schemas.microsoft.com/office/drawing/2014/main" id="{A895389F-FFE2-49E1-8A3F-7BAE6E9D7962}"/>
                  </a:ext>
                </a:extLst>
              </p:cNvPr>
              <p:cNvSpPr/>
              <p:nvPr/>
            </p:nvSpPr>
            <p:spPr>
              <a:xfrm>
                <a:off x="982475" y="971436"/>
                <a:ext cx="1347292" cy="400110"/>
              </a:xfrm>
              <a:prstGeom prst="rect">
                <a:avLst/>
              </a:prstGeom>
            </p:spPr>
            <p:txBody>
              <a:bodyPr wrap="non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14:m>
                  <m:oMath xmlns:m="http://schemas.openxmlformats.org/officeDocument/2006/math">
                    <m:sSub>
                      <m:sSubPr>
                        <m:ctrlPr>
                          <a:rPr kumimoji="0" lang="en-GB" sz="2000" b="1" i="1" u="none" strike="noStrike" kern="1200" cap="none" spc="0" normalizeH="0" baseline="0" noProof="0">
                            <a:ln>
                              <a:noFill/>
                            </a:ln>
                            <a:solidFill>
                              <a:srgbClr val="000000"/>
                            </a:solidFill>
                            <a:effectLst/>
                            <a:uLnTx/>
                            <a:uFillTx/>
                            <a:latin typeface="Cambria Math"/>
                            <a:ea typeface="+mn-ea"/>
                            <a:cs typeface="+mn-cs"/>
                          </a:rPr>
                        </m:ctrlPr>
                      </m:sSubPr>
                      <m:e>
                        <m:r>
                          <a:rPr kumimoji="0" lang="en-GB" sz="2000" b="1" i="1" u="none" strike="noStrike" kern="1200" cap="none" spc="0" normalizeH="0" baseline="0" noProof="0">
                            <a:ln>
                              <a:noFill/>
                            </a:ln>
                            <a:solidFill>
                              <a:srgbClr val="000000"/>
                            </a:solidFill>
                            <a:effectLst/>
                            <a:uLnTx/>
                            <a:uFillTx/>
                            <a:latin typeface="Cambria Math" panose="02040503050406030204" pitchFamily="18" charset="0"/>
                            <a:ea typeface="MS Mincho" panose="02020609040205080304" pitchFamily="49" charset="-128"/>
                            <a:cs typeface="Times New Roman" panose="02020603050405020304" pitchFamily="18" charset="0"/>
                          </a:rPr>
                          <m:t>𝝆</m:t>
                        </m:r>
                      </m:e>
                      <m:sub>
                        <m:r>
                          <a:rPr kumimoji="0" lang="en-GB" sz="2000" b="1" i="1" u="none" strike="noStrike" kern="1200" cap="none" spc="0" normalizeH="0" baseline="0" noProof="0">
                            <a:ln>
                              <a:noFill/>
                            </a:ln>
                            <a:solidFill>
                              <a:srgbClr val="000000"/>
                            </a:solidFill>
                            <a:effectLst/>
                            <a:uLnTx/>
                            <a:uFillTx/>
                            <a:latin typeface="Cambria Math" panose="02040503050406030204" pitchFamily="18" charset="0"/>
                            <a:ea typeface="MS Mincho" panose="02020609040205080304" pitchFamily="49" charset="-128"/>
                            <a:cs typeface="Times New Roman" panose="02020603050405020304" pitchFamily="18" charset="0"/>
                          </a:rPr>
                          <m:t>𝒕𝒐𝒓</m:t>
                        </m:r>
                      </m:sub>
                    </m:sSub>
                  </m:oMath>
                </a14:m>
                <a:r>
                  <a:rPr kumimoji="0" lang="en-GB" sz="2000" b="1" i="0" u="none" strike="noStrike" kern="1200" cap="none" spc="0" normalizeH="0" baseline="0" noProof="0" dirty="0">
                    <a:ln>
                      <a:noFill/>
                    </a:ln>
                    <a:solidFill>
                      <a:srgbClr val="000000"/>
                    </a:solidFill>
                    <a:effectLst/>
                    <a:uLnTx/>
                    <a:uFillTx/>
                    <a:latin typeface="Arial"/>
                    <a:ea typeface="MS Mincho" panose="02020609040205080304" pitchFamily="49" charset="-128"/>
                    <a:cs typeface="+mn-cs"/>
                  </a:rPr>
                  <a:t>=</a:t>
                </a:r>
                <a:r>
                  <a:rPr kumimoji="0" lang="en-GB" sz="2000" b="1" i="0" u="none" strike="noStrike" kern="1200" cap="none" spc="0" normalizeH="0" baseline="0" noProof="0" dirty="0">
                    <a:ln>
                      <a:noFill/>
                    </a:ln>
                    <a:solidFill>
                      <a:srgbClr val="000000"/>
                    </a:solidFill>
                    <a:effectLst/>
                    <a:uLnTx/>
                    <a:uFillTx/>
                    <a:latin typeface="Arial"/>
                    <a:ea typeface="맑은 고딕" panose="020B0503020000020004" pitchFamily="50" charset="-127"/>
                    <a:cs typeface="+mn-cs"/>
                  </a:rPr>
                  <a:t> 0.35</a:t>
                </a:r>
                <a:endParaRPr kumimoji="0" lang="en-GB" sz="2000" b="1" i="0" u="none" strike="noStrike" kern="1200" cap="none" spc="0" normalizeH="0" baseline="0" noProof="0" dirty="0">
                  <a:ln>
                    <a:noFill/>
                  </a:ln>
                  <a:solidFill>
                    <a:srgbClr val="000000"/>
                  </a:solidFill>
                  <a:effectLst/>
                  <a:uLnTx/>
                  <a:uFillTx/>
                  <a:latin typeface="Arial"/>
                  <a:ea typeface="+mn-ea"/>
                  <a:cs typeface="+mn-cs"/>
                </a:endParaRPr>
              </a:p>
            </p:txBody>
          </p:sp>
        </mc:Choice>
        <mc:Fallback xmlns="">
          <p:sp>
            <p:nvSpPr>
              <p:cNvPr id="18" name="직사각형 17">
                <a:extLst>
                  <a:ext uri="{FF2B5EF4-FFF2-40B4-BE49-F238E27FC236}">
                    <a16:creationId xmlns:a16="http://schemas.microsoft.com/office/drawing/2014/main" id="{A895389F-FFE2-49E1-8A3F-7BAE6E9D7962}"/>
                  </a:ext>
                </a:extLst>
              </p:cNvPr>
              <p:cNvSpPr>
                <a:spLocks noRot="1" noChangeAspect="1" noMove="1" noResize="1" noEditPoints="1" noAdjustHandles="1" noChangeArrowheads="1" noChangeShapeType="1" noTextEdit="1"/>
              </p:cNvSpPr>
              <p:nvPr/>
            </p:nvSpPr>
            <p:spPr>
              <a:xfrm>
                <a:off x="982475" y="971436"/>
                <a:ext cx="1347292" cy="400110"/>
              </a:xfrm>
              <a:prstGeom prst="rect">
                <a:avLst/>
              </a:prstGeom>
              <a:blipFill>
                <a:blip r:embed="rId13"/>
                <a:stretch>
                  <a:fillRect t="-6061" r="-4977" b="-27273"/>
                </a:stretch>
              </a:blipFill>
            </p:spPr>
            <p:txBody>
              <a:bodyPr/>
              <a:lstStyle/>
              <a:p>
                <a:r>
                  <a:rPr lang="ko-KR" altLang="en-US">
                    <a:noFill/>
                  </a:rPr>
                  <a:t> </a:t>
                </a:r>
              </a:p>
            </p:txBody>
          </p:sp>
        </mc:Fallback>
      </mc:AlternateContent>
      <p:cxnSp>
        <p:nvCxnSpPr>
          <p:cNvPr id="31" name="직선 연결선 30">
            <a:extLst>
              <a:ext uri="{FF2B5EF4-FFF2-40B4-BE49-F238E27FC236}">
                <a16:creationId xmlns="" xmlns:a16="http://schemas.microsoft.com/office/drawing/2014/main" id="{24AAE0FD-59FC-4B0B-B816-6F6EBF2B09A1}"/>
              </a:ext>
            </a:extLst>
          </p:cNvPr>
          <p:cNvCxnSpPr/>
          <p:nvPr/>
        </p:nvCxnSpPr>
        <p:spPr bwMode="auto">
          <a:xfrm>
            <a:off x="2905346" y="1286012"/>
            <a:ext cx="0" cy="2916000"/>
          </a:xfrm>
          <a:prstGeom prst="line">
            <a:avLst/>
          </a:prstGeom>
          <a:noFill/>
          <a:ln w="28575" cap="flat" cmpd="sng" algn="ctr">
            <a:solidFill>
              <a:srgbClr val="00B050"/>
            </a:solidFill>
            <a:prstDash val="solid"/>
            <a:round/>
            <a:headEnd type="none" w="med" len="med"/>
            <a:tailEnd type="none" w="med" len="med"/>
          </a:ln>
          <a:effectLst/>
        </p:spPr>
      </p:cxnSp>
      <p:cxnSp>
        <p:nvCxnSpPr>
          <p:cNvPr id="15" name="직선 연결선 14">
            <a:extLst>
              <a:ext uri="{FF2B5EF4-FFF2-40B4-BE49-F238E27FC236}">
                <a16:creationId xmlns="" xmlns:a16="http://schemas.microsoft.com/office/drawing/2014/main" id="{0949A9CA-066F-4D23-A903-28FA0344B9D7}"/>
              </a:ext>
            </a:extLst>
          </p:cNvPr>
          <p:cNvCxnSpPr/>
          <p:nvPr/>
        </p:nvCxnSpPr>
        <p:spPr bwMode="auto">
          <a:xfrm>
            <a:off x="8688288" y="1484784"/>
            <a:ext cx="0" cy="2700000"/>
          </a:xfrm>
          <a:prstGeom prst="line">
            <a:avLst/>
          </a:prstGeom>
          <a:noFill/>
          <a:ln w="19050" cap="flat" cmpd="sng" algn="ctr">
            <a:solidFill>
              <a:srgbClr val="D84F14"/>
            </a:solidFill>
            <a:prstDash val="dash"/>
            <a:round/>
            <a:headEnd type="none" w="med" len="med"/>
            <a:tailEnd type="none" w="med" len="med"/>
          </a:ln>
          <a:effectLst/>
        </p:spPr>
      </p:cxnSp>
      <p:sp>
        <p:nvSpPr>
          <p:cNvPr id="3" name="TextBox 2"/>
          <p:cNvSpPr txBox="1"/>
          <p:nvPr/>
        </p:nvSpPr>
        <p:spPr>
          <a:xfrm>
            <a:off x="7547724" y="2261264"/>
            <a:ext cx="686213" cy="646331"/>
          </a:xfrm>
          <a:prstGeom prst="rect">
            <a:avLst/>
          </a:prstGeom>
          <a:noFill/>
        </p:spPr>
        <p:txBody>
          <a:bodyPr wrap="none" rtlCol="0">
            <a:spAutoFit/>
          </a:bodyPr>
          <a:lstStyle/>
          <a:p>
            <a:r>
              <a:rPr lang="en-GB" dirty="0" smtClean="0"/>
              <a:t>Exp.</a:t>
            </a:r>
          </a:p>
          <a:p>
            <a:r>
              <a:rPr lang="en-GB" dirty="0" smtClean="0"/>
              <a:t>value</a:t>
            </a:r>
            <a:endParaRPr lang="en-GB" dirty="0"/>
          </a:p>
        </p:txBody>
      </p:sp>
      <p:sp>
        <p:nvSpPr>
          <p:cNvPr id="4" name="TextBox 3"/>
          <p:cNvSpPr txBox="1"/>
          <p:nvPr/>
        </p:nvSpPr>
        <p:spPr>
          <a:xfrm>
            <a:off x="8736028" y="1907675"/>
            <a:ext cx="522900" cy="369332"/>
          </a:xfrm>
          <a:prstGeom prst="rect">
            <a:avLst/>
          </a:prstGeom>
          <a:noFill/>
        </p:spPr>
        <p:txBody>
          <a:bodyPr wrap="none" rtlCol="0">
            <a:spAutoFit/>
          </a:bodyPr>
          <a:lstStyle/>
          <a:p>
            <a:r>
              <a:rPr lang="el-GR" dirty="0" smtClean="0">
                <a:solidFill>
                  <a:srgbClr val="FF0000"/>
                </a:solidFill>
                <a:latin typeface="Arial" panose="020B0604020202020204" pitchFamily="34" charset="0"/>
                <a:cs typeface="Arial" panose="020B0604020202020204" pitchFamily="34" charset="0"/>
              </a:rPr>
              <a:t>β</a:t>
            </a:r>
            <a:r>
              <a:rPr lang="en-GB" baseline="-25000" dirty="0" err="1" smtClean="0">
                <a:solidFill>
                  <a:srgbClr val="FF0000"/>
                </a:solidFill>
              </a:rPr>
              <a:t>crit</a:t>
            </a:r>
            <a:endParaRPr lang="en-GB" baseline="-25000" dirty="0">
              <a:solidFill>
                <a:srgbClr val="FF0000"/>
              </a:solidFill>
            </a:endParaRPr>
          </a:p>
        </p:txBody>
      </p:sp>
    </p:spTree>
    <p:extLst>
      <p:ext uri="{BB962C8B-B14F-4D97-AF65-F5344CB8AC3E}">
        <p14:creationId xmlns:p14="http://schemas.microsoft.com/office/powerpoint/2010/main" val="41037284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개체 16"/>
          <p:cNvGraphicFramePr>
            <a:graphicFrameLocks noChangeAspect="1"/>
          </p:cNvGraphicFramePr>
          <p:nvPr>
            <p:extLst>
              <p:ext uri="{D42A27DB-BD31-4B8C-83A1-F6EECF244321}">
                <p14:modId xmlns:p14="http://schemas.microsoft.com/office/powerpoint/2010/main" val="3156207090"/>
              </p:ext>
            </p:extLst>
          </p:nvPr>
        </p:nvGraphicFramePr>
        <p:xfrm>
          <a:off x="5538506" y="1032398"/>
          <a:ext cx="5796244" cy="4134102"/>
        </p:xfrm>
        <a:graphic>
          <a:graphicData uri="http://schemas.openxmlformats.org/presentationml/2006/ole">
            <mc:AlternateContent xmlns:mc="http://schemas.openxmlformats.org/markup-compatibility/2006">
              <mc:Choice xmlns:v="urn:schemas-microsoft-com:vml" Requires="v">
                <p:oleObj spid="_x0000_s112971" name="Graph" r:id="rId4" imgW="4156560" imgH="2904120" progId="Origin50.Graph">
                  <p:embed/>
                </p:oleObj>
              </mc:Choice>
              <mc:Fallback>
                <p:oleObj name="Graph" r:id="rId4" imgW="4156560" imgH="2904120" progId="Origin50.Graph">
                  <p:embed/>
                  <p:pic>
                    <p:nvPicPr>
                      <p:cNvPr id="4" name="개체 3"/>
                      <p:cNvPicPr>
                        <a:picLocks noChangeAspect="1" noChangeArrowheads="1"/>
                      </p:cNvPicPr>
                      <p:nvPr/>
                    </p:nvPicPr>
                    <p:blipFill>
                      <a:blip r:embed="rId5"/>
                      <a:srcRect/>
                      <a:stretch>
                        <a:fillRect/>
                      </a:stretch>
                    </p:blipFill>
                    <p:spPr bwMode="auto">
                      <a:xfrm>
                        <a:off x="5538506" y="1032398"/>
                        <a:ext cx="5796244" cy="4134102"/>
                      </a:xfrm>
                      <a:prstGeom prst="rect">
                        <a:avLst/>
                      </a:prstGeom>
                      <a:noFill/>
                    </p:spPr>
                  </p:pic>
                </p:oleObj>
              </mc:Fallback>
            </mc:AlternateContent>
          </a:graphicData>
        </a:graphic>
      </p:graphicFrame>
      <p:graphicFrame>
        <p:nvGraphicFramePr>
          <p:cNvPr id="4" name="개체 3"/>
          <p:cNvGraphicFramePr>
            <a:graphicFrameLocks noChangeAspect="1"/>
          </p:cNvGraphicFramePr>
          <p:nvPr>
            <p:extLst>
              <p:ext uri="{D42A27DB-BD31-4B8C-83A1-F6EECF244321}">
                <p14:modId xmlns:p14="http://schemas.microsoft.com/office/powerpoint/2010/main" val="2213153378"/>
              </p:ext>
            </p:extLst>
          </p:nvPr>
        </p:nvGraphicFramePr>
        <p:xfrm>
          <a:off x="371763" y="1035282"/>
          <a:ext cx="5796245" cy="4134102"/>
        </p:xfrm>
        <a:graphic>
          <a:graphicData uri="http://schemas.openxmlformats.org/presentationml/2006/ole">
            <mc:AlternateContent xmlns:mc="http://schemas.openxmlformats.org/markup-compatibility/2006">
              <mc:Choice xmlns:v="urn:schemas-microsoft-com:vml" Requires="v">
                <p:oleObj spid="_x0000_s112972" name="Graph" r:id="rId6" imgW="4156560" imgH="2904120" progId="Origin50.Graph">
                  <p:embed/>
                </p:oleObj>
              </mc:Choice>
              <mc:Fallback>
                <p:oleObj name="Graph" r:id="rId6" imgW="4156560" imgH="2904120" progId="Origin50.Graph">
                  <p:embed/>
                  <p:pic>
                    <p:nvPicPr>
                      <p:cNvPr id="0" name="Object 1"/>
                      <p:cNvPicPr>
                        <a:picLocks noChangeAspect="1" noChangeArrowheads="1"/>
                      </p:cNvPicPr>
                      <p:nvPr/>
                    </p:nvPicPr>
                    <p:blipFill>
                      <a:blip r:embed="rId7"/>
                      <a:srcRect/>
                      <a:stretch>
                        <a:fillRect/>
                      </a:stretch>
                    </p:blipFill>
                    <p:spPr bwMode="auto">
                      <a:xfrm>
                        <a:off x="371763" y="1035282"/>
                        <a:ext cx="5796245" cy="4134102"/>
                      </a:xfrm>
                      <a:prstGeom prst="rect">
                        <a:avLst/>
                      </a:prstGeom>
                      <a:noFill/>
                    </p:spPr>
                  </p:pic>
                </p:oleObj>
              </mc:Fallback>
            </mc:AlternateContent>
          </a:graphicData>
        </a:graphic>
      </p:graphicFrame>
      <p:sp>
        <p:nvSpPr>
          <p:cNvPr id="21" name="바닥글 개체 틀 20">
            <a:extLst>
              <a:ext uri="{FF2B5EF4-FFF2-40B4-BE49-F238E27FC236}">
                <a16:creationId xmlns="" xmlns:a16="http://schemas.microsoft.com/office/drawing/2014/main" id="{115B976C-C6E2-4861-BE85-C12C0387F34A}"/>
              </a:ext>
            </a:extLst>
          </p:cNvPr>
          <p:cNvSpPr>
            <a:spLocks noGrp="1"/>
          </p:cNvSpPr>
          <p:nvPr>
            <p:ph type="ftr" sz="quarter" idx="10"/>
          </p:nvPr>
        </p:nvSpPr>
        <p:spPr/>
        <p:txBody>
          <a:bodyPr/>
          <a:lstStyle/>
          <a:p>
            <a:pPr>
              <a:defRPr/>
            </a:pPr>
            <a:r>
              <a:rPr lang="en-US" altLang="ko-KR" dirty="0"/>
              <a:t>Page</a:t>
            </a:r>
            <a:endParaRPr lang="ko-KR" altLang="en-US" dirty="0"/>
          </a:p>
        </p:txBody>
      </p:sp>
      <p:sp>
        <p:nvSpPr>
          <p:cNvPr id="22" name="슬라이드 번호 개체 틀 21">
            <a:extLst>
              <a:ext uri="{FF2B5EF4-FFF2-40B4-BE49-F238E27FC236}">
                <a16:creationId xmlns="" xmlns:a16="http://schemas.microsoft.com/office/drawing/2014/main" id="{F019CEDB-1437-4FF7-8686-7A7AF4A7FC98}"/>
              </a:ext>
            </a:extLst>
          </p:cNvPr>
          <p:cNvSpPr>
            <a:spLocks noGrp="1"/>
          </p:cNvSpPr>
          <p:nvPr>
            <p:ph type="sldNum" sz="quarter" idx="11"/>
          </p:nvPr>
        </p:nvSpPr>
        <p:spPr>
          <a:xfrm>
            <a:off x="10831513" y="6378575"/>
            <a:ext cx="503237" cy="365125"/>
          </a:xfrm>
        </p:spPr>
        <p:txBody>
          <a:bodyPr/>
          <a:lstStyle/>
          <a:p>
            <a:pPr>
              <a:defRPr/>
            </a:pPr>
            <a:fld id="{ECD8DD9D-D799-45B6-9582-BC457B6CE3F5}" type="slidenum">
              <a:rPr lang="ko-KR" altLang="en-US"/>
              <a:pPr>
                <a:defRPr/>
              </a:pPr>
              <a:t>35</a:t>
            </a:fld>
            <a:endParaRPr lang="ko-KR" altLang="en-US" dirty="0"/>
          </a:p>
        </p:txBody>
      </p:sp>
      <p:pic>
        <p:nvPicPr>
          <p:cNvPr id="13316" name="그림 16">
            <a:extLst>
              <a:ext uri="{FF2B5EF4-FFF2-40B4-BE49-F238E27FC236}">
                <a16:creationId xmlns="" xmlns:a16="http://schemas.microsoft.com/office/drawing/2014/main" id="{790044DB-C572-4C32-B407-2D8437ACEEF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l="19894" t="13615" r="18062" b="23042"/>
          <a:stretch>
            <a:fillRect/>
          </a:stretch>
        </p:blipFill>
        <p:spPr bwMode="auto">
          <a:xfrm>
            <a:off x="11334750" y="6281738"/>
            <a:ext cx="735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그림 3">
            <a:extLst>
              <a:ext uri="{FF2B5EF4-FFF2-40B4-BE49-F238E27FC236}">
                <a16:creationId xmlns="" xmlns:a16="http://schemas.microsoft.com/office/drawing/2014/main" id="{9EE5C32F-7B5C-49A9-9695-165452318BD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2192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 xmlns:a16="http://schemas.microsoft.com/office/drawing/2014/main" id="{CDB73DB1-48E4-41F5-A98F-00E79605A435}"/>
              </a:ext>
            </a:extLst>
          </p:cNvPr>
          <p:cNvSpPr txBox="1"/>
          <p:nvPr/>
        </p:nvSpPr>
        <p:spPr>
          <a:xfrm>
            <a:off x="479425" y="115888"/>
            <a:ext cx="11004936" cy="646331"/>
          </a:xfrm>
          <a:prstGeom prst="rect">
            <a:avLst/>
          </a:prstGeom>
          <a:noFill/>
        </p:spPr>
        <p:txBody>
          <a:bodyPr wrap="none">
            <a:spAutoFit/>
          </a:bodyPr>
          <a:lstStyle/>
          <a:p>
            <a:pPr>
              <a:defRPr/>
            </a:pPr>
            <a:r>
              <a:rPr lang="en-US" altLang="ko-KR" sz="3600" b="1" spc="-150" dirty="0" smtClean="0">
                <a:solidFill>
                  <a:srgbClr val="FF8D3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Gyro-kinetic Analysis </a:t>
            </a:r>
            <a:r>
              <a:rPr lang="en-US" altLang="ko-KR" sz="3600" b="1" spc="-150" dirty="0">
                <a:solidFill>
                  <a:srgbClr val="FF8D3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at 5.3 s: Fast </a:t>
            </a:r>
            <a:r>
              <a:rPr lang="en-US" altLang="ko-KR" sz="3600" b="1" spc="-150" dirty="0" smtClean="0">
                <a:solidFill>
                  <a:srgbClr val="FF8D3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Ion Effect</a:t>
            </a:r>
            <a:endParaRPr lang="ko-KR" altLang="en-US" sz="3600" b="1" dirty="0">
              <a:solidFill>
                <a:srgbClr val="FF8D3E"/>
              </a:solidFill>
              <a:effectLst>
                <a:outerShdw blurRad="38100" dist="38100" dir="2700000" algn="tl">
                  <a:srgbClr val="000000">
                    <a:alpha val="43137"/>
                  </a:srgbClr>
                </a:outerShdw>
              </a:effectLst>
              <a:latin typeface="Verdana" panose="020B0604030504040204" pitchFamily="34" charset="0"/>
              <a:ea typeface="+mn-ea"/>
            </a:endParaRPr>
          </a:p>
        </p:txBody>
      </p:sp>
      <mc:AlternateContent xmlns:mc="http://schemas.openxmlformats.org/markup-compatibility/2006" xmlns:a14="http://schemas.microsoft.com/office/drawing/2010/main">
        <mc:Choice Requires="a14">
          <p:sp>
            <p:nvSpPr>
              <p:cNvPr id="19" name="직사각형 18">
                <a:extLst>
                  <a:ext uri="{FF2B5EF4-FFF2-40B4-BE49-F238E27FC236}">
                    <a16:creationId xmlns="" xmlns:a16="http://schemas.microsoft.com/office/drawing/2014/main" id="{52ABCB0A-13BD-43EC-ADCB-50438A614644}"/>
                  </a:ext>
                </a:extLst>
              </p:cNvPr>
              <p:cNvSpPr/>
              <p:nvPr/>
            </p:nvSpPr>
            <p:spPr>
              <a:xfrm>
                <a:off x="302125" y="5214918"/>
                <a:ext cx="11842547" cy="1284069"/>
              </a:xfrm>
              <a:prstGeom prst="rect">
                <a:avLst/>
              </a:prstGeom>
            </p:spPr>
            <p:txBody>
              <a:bodyPr wrap="square">
                <a:spAutoFit/>
              </a:bodyPr>
              <a:lstStyle/>
              <a:p>
                <a:pPr marL="342900" marR="0" lvl="0" indent="-3429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sz="2200" b="1" i="0" u="none" strike="noStrike" kern="1200" cap="none" spc="0" normalizeH="0" baseline="0" noProof="0" dirty="0">
                    <a:ln>
                      <a:noFill/>
                    </a:ln>
                    <a:solidFill>
                      <a:srgbClr val="000000"/>
                    </a:solidFill>
                    <a:effectLst/>
                    <a:uLnTx/>
                    <a:uFillTx/>
                    <a:latin typeface="+mj-lt"/>
                    <a:ea typeface="+mn-ea"/>
                    <a:cs typeface="+mn-cs"/>
                  </a:rPr>
                  <a:t>The effect of the fast ion on the </a:t>
                </a:r>
                <a:r>
                  <a:rPr kumimoji="0" lang="en-GB" sz="2200" b="1" i="0" u="none" strike="noStrike" kern="1200" cap="none" spc="0" normalizeH="0" baseline="0" noProof="0" dirty="0" err="1">
                    <a:ln>
                      <a:noFill/>
                    </a:ln>
                    <a:solidFill>
                      <a:srgbClr val="000000"/>
                    </a:solidFill>
                    <a:effectLst/>
                    <a:uLnTx/>
                    <a:uFillTx/>
                    <a:latin typeface="+mj-lt"/>
                    <a:ea typeface="+mn-ea"/>
                    <a:cs typeface="+mn-cs"/>
                  </a:rPr>
                  <a:t>microinstabilities</a:t>
                </a:r>
                <a:r>
                  <a:rPr kumimoji="0" lang="en-GB" sz="2200" b="1" i="0" u="none" strike="noStrike" kern="1200" cap="none" spc="0" normalizeH="0" baseline="0" noProof="0" dirty="0">
                    <a:ln>
                      <a:noFill/>
                    </a:ln>
                    <a:solidFill>
                      <a:srgbClr val="000000"/>
                    </a:solidFill>
                    <a:effectLst/>
                    <a:uLnTx/>
                    <a:uFillTx/>
                    <a:latin typeface="+mj-lt"/>
                    <a:ea typeface="+mn-ea"/>
                    <a:cs typeface="+mn-cs"/>
                  </a:rPr>
                  <a:t> is studied at </a:t>
                </a:r>
                <a14:m>
                  <m:oMath xmlns:m="http://schemas.openxmlformats.org/officeDocument/2006/math">
                    <m:sSub>
                      <m:sSubPr>
                        <m:ctrlPr>
                          <a:rPr kumimoji="0" lang="en-GB" sz="2200" b="1" i="1" u="none" strike="noStrike" kern="1200" cap="none" spc="0" normalizeH="0" baseline="0" noProof="0">
                            <a:ln>
                              <a:noFill/>
                            </a:ln>
                            <a:solidFill>
                              <a:srgbClr val="000000"/>
                            </a:solidFill>
                            <a:effectLst/>
                            <a:uLnTx/>
                            <a:uFillTx/>
                            <a:latin typeface="Cambria Math"/>
                            <a:ea typeface="+mn-ea"/>
                            <a:cs typeface="+mn-cs"/>
                          </a:rPr>
                        </m:ctrlPr>
                      </m:sSubPr>
                      <m:e>
                        <m:r>
                          <a:rPr kumimoji="0" lang="en-GB" sz="22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𝝆</m:t>
                        </m:r>
                      </m:e>
                      <m:sub>
                        <m:r>
                          <a:rPr kumimoji="0" lang="en-GB" sz="22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𝒕𝒐𝒓</m:t>
                        </m:r>
                      </m:sub>
                    </m:sSub>
                  </m:oMath>
                </a14:m>
                <a:r>
                  <a:rPr kumimoji="0" lang="en-GB" sz="2200" b="1" i="0" u="none" strike="noStrike" kern="1200" cap="none" spc="0" normalizeH="0" baseline="0" noProof="0" dirty="0">
                    <a:ln>
                      <a:noFill/>
                    </a:ln>
                    <a:solidFill>
                      <a:srgbClr val="000000"/>
                    </a:solidFill>
                    <a:effectLst/>
                    <a:uLnTx/>
                    <a:uFillTx/>
                    <a:latin typeface="+mj-lt"/>
                    <a:ea typeface="+mn-ea"/>
                    <a:cs typeface="+mn-cs"/>
                  </a:rPr>
                  <a:t>= 0.35 at t = 5.3 s.</a:t>
                </a:r>
              </a:p>
              <a:p>
                <a:pPr marL="342900" marR="0" lvl="0" indent="-3429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sz="2200" b="1" i="0" u="none" strike="noStrike" kern="1200" cap="none" spc="0" normalizeH="0" baseline="0" noProof="0" dirty="0">
                    <a:ln>
                      <a:noFill/>
                    </a:ln>
                    <a:solidFill>
                      <a:srgbClr val="000000"/>
                    </a:solidFill>
                    <a:effectLst/>
                    <a:uLnTx/>
                    <a:uFillTx/>
                    <a:latin typeface="+mj-lt"/>
                    <a:ea typeface="+mn-ea"/>
                    <a:cs typeface="+mn-cs"/>
                  </a:rPr>
                  <a:t>The maximum growth rate is slightly reduced in both cases. </a:t>
                </a:r>
              </a:p>
              <a:p>
                <a:pPr marL="342900" marR="0" lvl="0" indent="-3429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sz="2200" b="1" i="0" u="none" strike="noStrike" kern="1200" cap="none" spc="0" normalizeH="0" baseline="0" noProof="0" dirty="0">
                    <a:ln>
                      <a:noFill/>
                    </a:ln>
                    <a:solidFill>
                      <a:srgbClr val="000000"/>
                    </a:solidFill>
                    <a:effectLst/>
                    <a:uLnTx/>
                    <a:uFillTx/>
                    <a:latin typeface="+mj-lt"/>
                    <a:ea typeface="+mn-ea"/>
                    <a:cs typeface="+mn-cs"/>
                  </a:rPr>
                  <a:t>The effect seems to be small.</a:t>
                </a:r>
              </a:p>
            </p:txBody>
          </p:sp>
        </mc:Choice>
        <mc:Fallback xmlns="">
          <p:sp>
            <p:nvSpPr>
              <p:cNvPr id="19" name="직사각형 18">
                <a:extLst>
                  <a:ext uri="{FF2B5EF4-FFF2-40B4-BE49-F238E27FC236}">
                    <a16:creationId xmlns:a16="http://schemas.microsoft.com/office/drawing/2014/main" id="{52ABCB0A-13BD-43EC-ADCB-50438A614644}"/>
                  </a:ext>
                </a:extLst>
              </p:cNvPr>
              <p:cNvSpPr>
                <a:spLocks noRot="1" noChangeAspect="1" noMove="1" noResize="1" noEditPoints="1" noAdjustHandles="1" noChangeArrowheads="1" noChangeShapeType="1" noTextEdit="1"/>
              </p:cNvSpPr>
              <p:nvPr/>
            </p:nvSpPr>
            <p:spPr>
              <a:xfrm>
                <a:off x="302125" y="5214918"/>
                <a:ext cx="11842547" cy="1284069"/>
              </a:xfrm>
              <a:prstGeom prst="rect">
                <a:avLst/>
              </a:prstGeom>
              <a:blipFill>
                <a:blip r:embed="rId10"/>
                <a:stretch>
                  <a:fillRect l="-618" b="-9005"/>
                </a:stretch>
              </a:blipFill>
            </p:spPr>
            <p:txBody>
              <a:bodyPr/>
              <a:lstStyle/>
              <a:p>
                <a:r>
                  <a:rPr lang="ko-KR" altLang="en-US">
                    <a:noFill/>
                  </a:rPr>
                  <a:t> </a:t>
                </a:r>
              </a:p>
            </p:txBody>
          </p:sp>
        </mc:Fallback>
      </mc:AlternateContent>
      <p:sp>
        <p:nvSpPr>
          <p:cNvPr id="6" name="TextBox 5">
            <a:extLst>
              <a:ext uri="{FF2B5EF4-FFF2-40B4-BE49-F238E27FC236}">
                <a16:creationId xmlns="" xmlns:a16="http://schemas.microsoft.com/office/drawing/2014/main" id="{E5AAB7CB-CB4D-426D-A73C-9907EF738321}"/>
              </a:ext>
            </a:extLst>
          </p:cNvPr>
          <p:cNvSpPr txBox="1"/>
          <p:nvPr/>
        </p:nvSpPr>
        <p:spPr>
          <a:xfrm>
            <a:off x="4068625" y="942173"/>
            <a:ext cx="4034502" cy="430887"/>
          </a:xfrm>
          <a:prstGeom prst="rect">
            <a:avLst/>
          </a:prstGeom>
          <a:noFill/>
        </p:spPr>
        <p:txBody>
          <a:bodyPr wrap="none" rtlCol="0">
            <a:spAutoFit/>
          </a:bodyPr>
          <a:lstStyle/>
          <a:p>
            <a:r>
              <a:rPr lang="en-US" altLang="ko-KR" sz="2200" b="1" dirty="0"/>
              <a:t>Electrostatic .vs. </a:t>
            </a:r>
            <a:r>
              <a:rPr lang="en-US" altLang="ko-KR" sz="2200" b="1" dirty="0">
                <a:solidFill>
                  <a:srgbClr val="FF0000"/>
                </a:solidFill>
              </a:rPr>
              <a:t>Electromagnetic</a:t>
            </a:r>
            <a:endParaRPr lang="ko-KR" altLang="en-US" sz="2200" b="1" dirty="0">
              <a:solidFill>
                <a:srgbClr val="FF0000"/>
              </a:solidFill>
            </a:endParaRPr>
          </a:p>
        </p:txBody>
      </p:sp>
      <p:sp>
        <p:nvSpPr>
          <p:cNvPr id="14" name="TextBox 13">
            <a:extLst>
              <a:ext uri="{FF2B5EF4-FFF2-40B4-BE49-F238E27FC236}">
                <a16:creationId xmlns="" xmlns:a16="http://schemas.microsoft.com/office/drawing/2014/main" id="{C9B92BA5-89FE-419F-AEB7-7E88ED854BA2}"/>
              </a:ext>
            </a:extLst>
          </p:cNvPr>
          <p:cNvSpPr txBox="1"/>
          <p:nvPr/>
        </p:nvSpPr>
        <p:spPr>
          <a:xfrm>
            <a:off x="4295800" y="4785539"/>
            <a:ext cx="3379580" cy="369332"/>
          </a:xfrm>
          <a:prstGeom prst="rect">
            <a:avLst/>
          </a:prstGeom>
          <a:noFill/>
        </p:spPr>
        <p:txBody>
          <a:bodyPr wrap="none" rtlCol="0">
            <a:spAutoFit/>
          </a:bodyPr>
          <a:lstStyle/>
          <a:p>
            <a:pPr algn="ctr"/>
            <a:r>
              <a:rPr lang="en-US" altLang="ko-KR" dirty="0" smtClean="0"/>
              <a:t>w/o (blank)  </a:t>
            </a:r>
            <a:r>
              <a:rPr lang="en-US" altLang="ko-KR" dirty="0"/>
              <a:t>.vs. </a:t>
            </a:r>
            <a:r>
              <a:rPr lang="en-US" altLang="ko-KR" dirty="0" smtClean="0"/>
              <a:t>w/ </a:t>
            </a:r>
            <a:r>
              <a:rPr lang="en-US" altLang="ko-KR" dirty="0"/>
              <a:t>fast </a:t>
            </a:r>
            <a:r>
              <a:rPr lang="en-US" altLang="ko-KR" dirty="0" smtClean="0"/>
              <a:t>ion (filled)</a:t>
            </a:r>
            <a:endParaRPr lang="ko-KR" altLang="en-US" dirty="0"/>
          </a:p>
        </p:txBody>
      </p:sp>
    </p:spTree>
    <p:extLst>
      <p:ext uri="{BB962C8B-B14F-4D97-AF65-F5344CB8AC3E}">
        <p14:creationId xmlns:p14="http://schemas.microsoft.com/office/powerpoint/2010/main" val="25148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바닥글 개체 틀 20">
            <a:extLst>
              <a:ext uri="{FF2B5EF4-FFF2-40B4-BE49-F238E27FC236}">
                <a16:creationId xmlns="" xmlns:a16="http://schemas.microsoft.com/office/drawing/2014/main" id="{115B976C-C6E2-4861-BE85-C12C0387F34A}"/>
              </a:ext>
            </a:extLst>
          </p:cNvPr>
          <p:cNvSpPr>
            <a:spLocks noGrp="1"/>
          </p:cNvSpPr>
          <p:nvPr>
            <p:ph type="ftr" sz="quarter" idx="10"/>
          </p:nvPr>
        </p:nvSpPr>
        <p:spPr>
          <a:xfrm>
            <a:off x="5231904" y="6378575"/>
            <a:ext cx="5745162" cy="365125"/>
          </a:xfrm>
        </p:spPr>
        <p:txBody>
          <a:bodyPr/>
          <a:lstStyle/>
          <a:p>
            <a:pPr>
              <a:defRPr/>
            </a:pPr>
            <a:r>
              <a:rPr lang="en-US" altLang="ko-KR" dirty="0"/>
              <a:t>Page</a:t>
            </a:r>
            <a:endParaRPr lang="ko-KR" altLang="en-US" dirty="0"/>
          </a:p>
        </p:txBody>
      </p:sp>
      <p:sp>
        <p:nvSpPr>
          <p:cNvPr id="22" name="슬라이드 번호 개체 틀 21">
            <a:extLst>
              <a:ext uri="{FF2B5EF4-FFF2-40B4-BE49-F238E27FC236}">
                <a16:creationId xmlns="" xmlns:a16="http://schemas.microsoft.com/office/drawing/2014/main" id="{F019CEDB-1437-4FF7-8686-7A7AF4A7FC98}"/>
              </a:ext>
            </a:extLst>
          </p:cNvPr>
          <p:cNvSpPr>
            <a:spLocks noGrp="1"/>
          </p:cNvSpPr>
          <p:nvPr>
            <p:ph type="sldNum" sz="quarter" idx="11"/>
          </p:nvPr>
        </p:nvSpPr>
        <p:spPr>
          <a:xfrm>
            <a:off x="10831513" y="6378575"/>
            <a:ext cx="503237" cy="365125"/>
          </a:xfrm>
        </p:spPr>
        <p:txBody>
          <a:bodyPr/>
          <a:lstStyle/>
          <a:p>
            <a:pPr>
              <a:defRPr/>
            </a:pPr>
            <a:fld id="{ECD8DD9D-D799-45B6-9582-BC457B6CE3F5}" type="slidenum">
              <a:rPr lang="ko-KR" altLang="en-US"/>
              <a:pPr>
                <a:defRPr/>
              </a:pPr>
              <a:t>36</a:t>
            </a:fld>
            <a:endParaRPr lang="ko-KR" altLang="en-US" dirty="0"/>
          </a:p>
        </p:txBody>
      </p:sp>
      <p:pic>
        <p:nvPicPr>
          <p:cNvPr id="13316" name="그림 16">
            <a:extLst>
              <a:ext uri="{FF2B5EF4-FFF2-40B4-BE49-F238E27FC236}">
                <a16:creationId xmlns="" xmlns:a16="http://schemas.microsoft.com/office/drawing/2014/main" id="{790044DB-C572-4C32-B407-2D8437ACEE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19894" t="13615" r="18062" b="23042"/>
          <a:stretch>
            <a:fillRect/>
          </a:stretch>
        </p:blipFill>
        <p:spPr bwMode="auto">
          <a:xfrm>
            <a:off x="11334750" y="6281738"/>
            <a:ext cx="735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그림 3">
            <a:extLst>
              <a:ext uri="{FF2B5EF4-FFF2-40B4-BE49-F238E27FC236}">
                <a16:creationId xmlns="" xmlns:a16="http://schemas.microsoft.com/office/drawing/2014/main" id="{9EE5C32F-7B5C-49A9-9695-165452318B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7" name="TextBox 6">
                <a:extLst>
                  <a:ext uri="{FF2B5EF4-FFF2-40B4-BE49-F238E27FC236}">
                    <a16:creationId xmlns="" xmlns:a16="http://schemas.microsoft.com/office/drawing/2014/main" id="{CDB73DB1-48E4-41F5-A98F-00E79605A435}"/>
                  </a:ext>
                </a:extLst>
              </p:cNvPr>
              <p:cNvSpPr txBox="1"/>
              <p:nvPr/>
            </p:nvSpPr>
            <p:spPr>
              <a:xfrm>
                <a:off x="479425" y="115888"/>
                <a:ext cx="8130239" cy="646331"/>
              </a:xfrm>
              <a:prstGeom prst="rect">
                <a:avLst/>
              </a:prstGeom>
              <a:noFill/>
            </p:spPr>
            <p:txBody>
              <a:bodyPr wrap="none">
                <a:spAutoFit/>
              </a:bodyPr>
              <a:lstStyle/>
              <a:p>
                <a:pPr>
                  <a:defRPr/>
                </a:pPr>
                <a:r>
                  <a:rPr lang="en-US" altLang="ko-KR" sz="3600" b="1" spc="-150" dirty="0" smtClean="0">
                    <a:solidFill>
                      <a:srgbClr val="FF8D3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Gyro-kinetic Analysis: </a:t>
                </a:r>
                <a14:m>
                  <m:oMath xmlns:m="http://schemas.openxmlformats.org/officeDocument/2006/math">
                    <m:sSub>
                      <m:sSubPr>
                        <m:ctrlPr>
                          <a:rPr lang="en-US" altLang="ko-KR" sz="3600" b="1" i="1" spc="-150">
                            <a:solidFill>
                              <a:srgbClr val="FF8D3E"/>
                            </a:solidFill>
                            <a:effectLst>
                              <a:outerShdw blurRad="38100" dist="38100" dir="2700000" algn="tl">
                                <a:srgbClr val="000000">
                                  <a:alpha val="43137"/>
                                </a:srgbClr>
                              </a:outerShdw>
                            </a:effectLst>
                            <a:latin typeface="Cambria Math"/>
                            <a:ea typeface="Verdana" panose="020B0604030504040204" pitchFamily="34" charset="0"/>
                          </a:rPr>
                        </m:ctrlPr>
                      </m:sSubPr>
                      <m:e>
                        <m:r>
                          <a:rPr lang="ko-KR" altLang="en-US" sz="3600" b="1" i="1" spc="-150">
                            <a:solidFill>
                              <a:srgbClr val="FF8D3E"/>
                            </a:solidFill>
                            <a:effectLst>
                              <a:outerShdw blurRad="38100" dist="38100" dir="2700000" algn="tl">
                                <a:srgbClr val="000000">
                                  <a:alpha val="43137"/>
                                </a:srgbClr>
                              </a:outerShdw>
                            </a:effectLst>
                            <a:latin typeface="Cambria Math" panose="02040503050406030204" pitchFamily="18" charset="0"/>
                            <a:ea typeface="Verdana" panose="020B0604030504040204" pitchFamily="34" charset="0"/>
                          </a:rPr>
                          <m:t>𝝎</m:t>
                        </m:r>
                      </m:e>
                      <m:sub>
                        <m:r>
                          <a:rPr lang="en-US" altLang="ko-KR" sz="3600" b="1" i="1" spc="-150">
                            <a:solidFill>
                              <a:srgbClr val="FF8D3E"/>
                            </a:solidFill>
                            <a:effectLst>
                              <a:outerShdw blurRad="38100" dist="38100" dir="2700000" algn="tl">
                                <a:srgbClr val="000000">
                                  <a:alpha val="43137"/>
                                </a:srgbClr>
                              </a:outerShdw>
                            </a:effectLst>
                            <a:latin typeface="Cambria Math" panose="02040503050406030204" pitchFamily="18" charset="0"/>
                            <a:ea typeface="Verdana" panose="020B0604030504040204" pitchFamily="34" charset="0"/>
                          </a:rPr>
                          <m:t>𝑬</m:t>
                        </m:r>
                        <m:r>
                          <a:rPr lang="en-US" altLang="ko-KR" sz="3600" b="1" i="1" spc="-150">
                            <a:solidFill>
                              <a:srgbClr val="FF8D3E"/>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en-US" altLang="ko-KR" sz="3600" b="1" i="1" spc="-150">
                            <a:solidFill>
                              <a:srgbClr val="FF8D3E"/>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𝑩</m:t>
                        </m:r>
                      </m:sub>
                    </m:sSub>
                  </m:oMath>
                </a14:m>
                <a:r>
                  <a:rPr lang="en-US" altLang="ko-KR" sz="3600" b="1" spc="-150" dirty="0">
                    <a:solidFill>
                      <a:srgbClr val="FF8D3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a:t>
                </a:r>
                <a:r>
                  <a:rPr lang="en-US" altLang="ko-KR" sz="3600" b="1" spc="-150" dirty="0" smtClean="0">
                    <a:solidFill>
                      <a:srgbClr val="FF8D3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Effect</a:t>
                </a:r>
                <a:endParaRPr lang="ko-KR" altLang="en-US" sz="3600" b="1" dirty="0">
                  <a:solidFill>
                    <a:srgbClr val="FF8D3E"/>
                  </a:solidFill>
                  <a:effectLst>
                    <a:outerShdw blurRad="38100" dist="38100" dir="2700000" algn="tl">
                      <a:srgbClr val="000000">
                        <a:alpha val="43137"/>
                      </a:srgbClr>
                    </a:outerShdw>
                  </a:effectLst>
                  <a:latin typeface="Verdana" panose="020B0604030504040204" pitchFamily="34" charset="0"/>
                  <a:ea typeface="+mn-ea"/>
                </a:endParaRPr>
              </a:p>
            </p:txBody>
          </p:sp>
        </mc:Choice>
        <mc:Fallback xmlns="">
          <p:sp>
            <p:nvSpPr>
              <p:cNvPr id="7" name="TextBox 6">
                <a:extLst>
                  <a:ext uri="{FF2B5EF4-FFF2-40B4-BE49-F238E27FC236}">
                    <a16:creationId xmlns:a16="http://schemas.microsoft.com/office/drawing/2014/main" xmlns:a14="http://schemas.microsoft.com/office/drawing/2010/main" xmlns="" id="{CDB73DB1-48E4-41F5-A98F-00E79605A435}"/>
                  </a:ext>
                </a:extLst>
              </p:cNvPr>
              <p:cNvSpPr txBox="1">
                <a:spLocks noRot="1" noChangeAspect="1" noMove="1" noResize="1" noEditPoints="1" noAdjustHandles="1" noChangeArrowheads="1" noChangeShapeType="1" noTextEdit="1"/>
              </p:cNvSpPr>
              <p:nvPr/>
            </p:nvSpPr>
            <p:spPr>
              <a:xfrm>
                <a:off x="479425" y="115888"/>
                <a:ext cx="8130239" cy="646331"/>
              </a:xfrm>
              <a:prstGeom prst="rect">
                <a:avLst/>
              </a:prstGeom>
              <a:blipFill rotWithShape="0">
                <a:blip r:embed="rId6"/>
                <a:stretch>
                  <a:fillRect l="-2401" t="-16038" r="-2026" b="-4150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직사각형 18">
                <a:extLst>
                  <a:ext uri="{FF2B5EF4-FFF2-40B4-BE49-F238E27FC236}">
                    <a16:creationId xmlns="" xmlns:a16="http://schemas.microsoft.com/office/drawing/2014/main" id="{52ABCB0A-13BD-43EC-ADCB-50438A614644}"/>
                  </a:ext>
                </a:extLst>
              </p:cNvPr>
              <p:cNvSpPr/>
              <p:nvPr/>
            </p:nvSpPr>
            <p:spPr>
              <a:xfrm>
                <a:off x="263352" y="4951967"/>
                <a:ext cx="11842547" cy="1717393"/>
              </a:xfrm>
              <a:prstGeom prst="rect">
                <a:avLst/>
              </a:prstGeom>
            </p:spPr>
            <p:txBody>
              <a:bodyPr wrap="square">
                <a:spAutoFit/>
              </a:bodyPr>
              <a:lstStyle/>
              <a:p>
                <a:pPr marL="342900" indent="-342900" latinLnBrk="0">
                  <a:lnSpc>
                    <a:spcPct val="120000"/>
                  </a:lnSpc>
                  <a:buFont typeface="Arial" panose="020B0604020202020204" pitchFamily="34" charset="0"/>
                  <a:buChar char="•"/>
                  <a:defRPr/>
                </a:pPr>
                <a:r>
                  <a:rPr kumimoji="0" lang="en-GB" altLang="ko-KR" sz="2200" b="1" u="none" strike="noStrike" kern="1200" cap="none" spc="0" normalizeH="0" baseline="0" noProof="0" dirty="0" smtClean="0">
                    <a:ln>
                      <a:noFill/>
                    </a:ln>
                    <a:solidFill>
                      <a:srgbClr val="000000"/>
                    </a:solidFill>
                    <a:effectLst/>
                    <a:uLnTx/>
                    <a:uFillTx/>
                  </a:rPr>
                  <a:t>In this linear analysis, simple “quench rule” is applied.</a:t>
                </a:r>
              </a:p>
              <a:p>
                <a:pPr marL="342900" indent="-342900" latinLnBrk="0">
                  <a:lnSpc>
                    <a:spcPct val="120000"/>
                  </a:lnSpc>
                  <a:buFont typeface="Arial" panose="020B0604020202020204" pitchFamily="34" charset="0"/>
                  <a:buChar char="•"/>
                  <a:defRPr/>
                </a:pPr>
                <a:r>
                  <a:rPr kumimoji="0" lang="en-GB" altLang="ko-KR" sz="2200" b="1" u="none" strike="noStrike" kern="1200" cap="none" spc="0" normalizeH="0" baseline="0" noProof="0" dirty="0" smtClean="0">
                    <a:ln>
                      <a:noFill/>
                    </a:ln>
                    <a:solidFill>
                      <a:srgbClr val="000000"/>
                    </a:solidFill>
                    <a:effectLst/>
                    <a:uLnTx/>
                    <a:uFillTx/>
                  </a:rPr>
                  <a:t>The linear growth rate can be prominently reduced</a:t>
                </a:r>
                <a:r>
                  <a:rPr kumimoji="0" lang="en-GB" altLang="ko-KR" sz="2200" b="1" u="none" strike="noStrike" kern="1200" cap="none" spc="0" normalizeH="0" noProof="0" dirty="0" smtClean="0">
                    <a:ln>
                      <a:noFill/>
                    </a:ln>
                    <a:solidFill>
                      <a:srgbClr val="000000"/>
                    </a:solidFill>
                    <a:effectLst/>
                    <a:uLnTx/>
                    <a:uFillTx/>
                  </a:rPr>
                  <a:t> by considering </a:t>
                </a:r>
                <a14:m>
                  <m:oMath xmlns:m="http://schemas.openxmlformats.org/officeDocument/2006/math">
                    <m:sSub>
                      <m:sSubPr>
                        <m:ctrlPr>
                          <a:rPr lang="en-GB" altLang="ko-KR" sz="2200" b="1" i="1">
                            <a:solidFill>
                              <a:srgbClr val="000000"/>
                            </a:solidFill>
                            <a:latin typeface="Cambria Math"/>
                          </a:rPr>
                        </m:ctrlPr>
                      </m:sSubPr>
                      <m:e>
                        <m:r>
                          <a:rPr lang="ko-KR" altLang="en-GB" sz="2200" b="1">
                            <a:solidFill>
                              <a:srgbClr val="000000"/>
                            </a:solidFill>
                            <a:latin typeface="Cambria Math" panose="02040503050406030204" pitchFamily="18" charset="0"/>
                          </a:rPr>
                          <m:t>𝛚</m:t>
                        </m:r>
                      </m:e>
                      <m:sub>
                        <m:r>
                          <a:rPr lang="en-US" altLang="ko-KR" sz="2200" b="1">
                            <a:solidFill>
                              <a:srgbClr val="000000"/>
                            </a:solidFill>
                            <a:latin typeface="Cambria Math" panose="02040503050406030204" pitchFamily="18" charset="0"/>
                          </a:rPr>
                          <m:t>𝐄</m:t>
                        </m:r>
                        <m:r>
                          <a:rPr lang="en-US" altLang="ko-KR" sz="2200" b="1">
                            <a:solidFill>
                              <a:srgbClr val="000000"/>
                            </a:solidFill>
                            <a:latin typeface="Cambria Math" panose="02040503050406030204" pitchFamily="18" charset="0"/>
                            <a:ea typeface="Cambria Math" panose="02040503050406030204" pitchFamily="18" charset="0"/>
                          </a:rPr>
                          <m:t>×</m:t>
                        </m:r>
                        <m:r>
                          <a:rPr lang="en-US" altLang="ko-KR" sz="2200" b="1">
                            <a:solidFill>
                              <a:srgbClr val="000000"/>
                            </a:solidFill>
                            <a:latin typeface="Cambria Math" panose="02040503050406030204" pitchFamily="18" charset="0"/>
                            <a:ea typeface="Cambria Math" panose="02040503050406030204" pitchFamily="18" charset="0"/>
                          </a:rPr>
                          <m:t>𝐁</m:t>
                        </m:r>
                      </m:sub>
                    </m:sSub>
                  </m:oMath>
                </a14:m>
                <a:r>
                  <a:rPr kumimoji="0" lang="en-GB" altLang="ko-KR" sz="2200" b="1" u="none" strike="noStrike" kern="1200" cap="none" spc="0" normalizeH="0" baseline="0" noProof="0" dirty="0" smtClean="0">
                    <a:ln>
                      <a:noFill/>
                    </a:ln>
                    <a:solidFill>
                      <a:srgbClr val="000000"/>
                    </a:solidFill>
                    <a:effectLst/>
                    <a:uLnTx/>
                    <a:uFillTx/>
                  </a:rPr>
                  <a:t>.</a:t>
                </a:r>
              </a:p>
              <a:p>
                <a:pPr marL="342900" indent="-342900" latinLnBrk="0">
                  <a:lnSpc>
                    <a:spcPct val="120000"/>
                  </a:lnSpc>
                  <a:buFont typeface="Arial" panose="020B0604020202020204" pitchFamily="34" charset="0"/>
                  <a:buChar char="•"/>
                  <a:defRPr/>
                </a:pPr>
                <a14:m>
                  <m:oMath xmlns:m="http://schemas.openxmlformats.org/officeDocument/2006/math">
                    <m:sSub>
                      <m:sSubPr>
                        <m:ctrlPr>
                          <a:rPr kumimoji="0" lang="en-GB" altLang="ko-KR" sz="2200" b="1" i="1" u="none" strike="noStrike" kern="1200" cap="none" spc="0" normalizeH="0" baseline="0" noProof="0" smtClean="0">
                            <a:ln>
                              <a:noFill/>
                            </a:ln>
                            <a:solidFill>
                              <a:srgbClr val="000000"/>
                            </a:solidFill>
                            <a:effectLst/>
                            <a:uLnTx/>
                            <a:uFillTx/>
                            <a:latin typeface="Cambria Math"/>
                          </a:rPr>
                        </m:ctrlPr>
                      </m:sSubPr>
                      <m:e>
                        <m:r>
                          <a:rPr kumimoji="0" lang="ko-KR" altLang="en-GB" sz="2200" b="1" i="0" u="none" strike="noStrike" kern="1200" cap="none" spc="0" normalizeH="0" baseline="0" noProof="0" smtClean="0">
                            <a:ln>
                              <a:noFill/>
                            </a:ln>
                            <a:solidFill>
                              <a:srgbClr val="000000"/>
                            </a:solidFill>
                            <a:effectLst/>
                            <a:uLnTx/>
                            <a:uFillTx/>
                            <a:latin typeface="Cambria Math" panose="02040503050406030204" pitchFamily="18" charset="0"/>
                          </a:rPr>
                          <m:t>𝛚</m:t>
                        </m:r>
                      </m:e>
                      <m:sub>
                        <m:r>
                          <a:rPr kumimoji="0" lang="en-US" altLang="ko-KR" sz="2200" b="1" i="0" u="none" strike="noStrike" kern="1200" cap="none" spc="0" normalizeH="0" baseline="0" noProof="0" smtClean="0">
                            <a:ln>
                              <a:noFill/>
                            </a:ln>
                            <a:solidFill>
                              <a:srgbClr val="000000"/>
                            </a:solidFill>
                            <a:effectLst/>
                            <a:uLnTx/>
                            <a:uFillTx/>
                            <a:latin typeface="Cambria Math" panose="02040503050406030204" pitchFamily="18" charset="0"/>
                          </a:rPr>
                          <m:t>𝐄</m:t>
                        </m:r>
                        <m:r>
                          <a:rPr kumimoji="0" lang="en-US" altLang="ko-KR" sz="2200" b="1"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r>
                          <a:rPr kumimoji="0" lang="en-US" altLang="ko-KR" sz="2200" b="1" i="0"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𝐁</m:t>
                        </m:r>
                      </m:sub>
                    </m:sSub>
                  </m:oMath>
                </a14:m>
                <a:r>
                  <a:rPr kumimoji="0" lang="en-GB" sz="2200" b="1" u="none" strike="noStrike" kern="1200" cap="none" spc="0" normalizeH="0" baseline="0" noProof="0" dirty="0" smtClean="0">
                    <a:ln>
                      <a:noFill/>
                    </a:ln>
                    <a:solidFill>
                      <a:srgbClr val="000000"/>
                    </a:solidFill>
                    <a:effectLst/>
                    <a:uLnTx/>
                    <a:uFillTx/>
                  </a:rPr>
                  <a:t> can reduce the linear growth rate of ITG in the off-axis</a:t>
                </a:r>
                <a:r>
                  <a:rPr kumimoji="0" lang="en-GB" sz="2200" b="1" u="none" strike="noStrike" kern="1200" cap="none" spc="0" normalizeH="0" noProof="0" dirty="0" smtClean="0">
                    <a:ln>
                      <a:noFill/>
                    </a:ln>
                    <a:solidFill>
                      <a:srgbClr val="000000"/>
                    </a:solidFill>
                    <a:effectLst/>
                    <a:uLnTx/>
                    <a:uFillTx/>
                  </a:rPr>
                  <a:t> region, </a:t>
                </a:r>
                <a14:m>
                  <m:oMath xmlns:m="http://schemas.openxmlformats.org/officeDocument/2006/math">
                    <m:sSub>
                      <m:sSubPr>
                        <m:ctrlPr>
                          <a:rPr lang="en-US" altLang="ko-KR" sz="2200" b="1" i="1">
                            <a:latin typeface="Cambria Math"/>
                          </a:rPr>
                        </m:ctrlPr>
                      </m:sSubPr>
                      <m:e>
                        <m:r>
                          <a:rPr lang="ko-KR" altLang="en-US" sz="2200" b="1" i="0">
                            <a:latin typeface="Cambria Math" panose="02040503050406030204" pitchFamily="18" charset="0"/>
                          </a:rPr>
                          <m:t>𝛒</m:t>
                        </m:r>
                      </m:e>
                      <m:sub>
                        <m:r>
                          <a:rPr lang="en-US" altLang="ko-KR" sz="2200" b="1" i="0">
                            <a:latin typeface="Cambria Math" panose="02040503050406030204" pitchFamily="18" charset="0"/>
                          </a:rPr>
                          <m:t>𝐭𝐨𝐫</m:t>
                        </m:r>
                      </m:sub>
                    </m:sSub>
                    <m:r>
                      <a:rPr lang="en-US" altLang="ko-KR" sz="2200" b="1" i="0">
                        <a:latin typeface="Cambria Math" panose="02040503050406030204" pitchFamily="18" charset="0"/>
                      </a:rPr>
                      <m:t>=</m:t>
                    </m:r>
                    <m:r>
                      <a:rPr lang="en-US" altLang="ko-KR" sz="2200" b="1" i="0">
                        <a:latin typeface="Cambria Math" panose="02040503050406030204" pitchFamily="18" charset="0"/>
                      </a:rPr>
                      <m:t>𝟎</m:t>
                    </m:r>
                    <m:r>
                      <a:rPr lang="en-US" altLang="ko-KR" sz="2200" b="1" i="0">
                        <a:latin typeface="Cambria Math" panose="02040503050406030204" pitchFamily="18" charset="0"/>
                      </a:rPr>
                      <m:t>.</m:t>
                    </m:r>
                    <m:r>
                      <a:rPr lang="en-US" altLang="ko-KR" sz="2200" b="1" i="0">
                        <a:latin typeface="Cambria Math" panose="02040503050406030204" pitchFamily="18" charset="0"/>
                      </a:rPr>
                      <m:t>𝟓</m:t>
                    </m:r>
                  </m:oMath>
                </a14:m>
                <a:r>
                  <a:rPr kumimoji="0" lang="en-GB" sz="2200" b="1" u="none" strike="noStrike" kern="1200" cap="none" spc="0" normalizeH="0" noProof="0" dirty="0" smtClean="0">
                    <a:ln>
                      <a:noFill/>
                    </a:ln>
                    <a:solidFill>
                      <a:srgbClr val="000000"/>
                    </a:solidFill>
                    <a:effectLst/>
                    <a:uLnTx/>
                    <a:uFillTx/>
                  </a:rPr>
                  <a:t> and </a:t>
                </a:r>
                <a14:m>
                  <m:oMath xmlns:m="http://schemas.openxmlformats.org/officeDocument/2006/math">
                    <m:r>
                      <a:rPr lang="en-US" altLang="ko-KR" sz="2200" b="1" i="0">
                        <a:latin typeface="Cambria Math" panose="02040503050406030204" pitchFamily="18" charset="0"/>
                      </a:rPr>
                      <m:t>𝟎</m:t>
                    </m:r>
                    <m:r>
                      <a:rPr lang="en-US" altLang="ko-KR" sz="2200" b="1" i="0">
                        <a:latin typeface="Cambria Math" panose="02040503050406030204" pitchFamily="18" charset="0"/>
                      </a:rPr>
                      <m:t>.</m:t>
                    </m:r>
                    <m:r>
                      <a:rPr lang="en-US" altLang="ko-KR" sz="2200" b="1" i="0" smtClean="0">
                        <a:latin typeface="Cambria Math" panose="02040503050406030204" pitchFamily="18" charset="0"/>
                      </a:rPr>
                      <m:t>𝟕</m:t>
                    </m:r>
                  </m:oMath>
                </a14:m>
                <a:r>
                  <a:rPr kumimoji="0" lang="en-GB" sz="2200" b="1" u="none" strike="noStrike" kern="1200" cap="none" spc="0" normalizeH="0" noProof="0" dirty="0" smtClean="0">
                    <a:ln>
                      <a:noFill/>
                    </a:ln>
                    <a:solidFill>
                      <a:srgbClr val="000000"/>
                    </a:solidFill>
                    <a:effectLst/>
                    <a:uLnTx/>
                    <a:uFillTx/>
                  </a:rPr>
                  <a:t> where the toroidal rotation contribution is crucial.</a:t>
                </a:r>
              </a:p>
            </p:txBody>
          </p:sp>
        </mc:Choice>
        <mc:Fallback xmlns="">
          <p:sp>
            <p:nvSpPr>
              <p:cNvPr id="19" name="직사각형 18">
                <a:extLst>
                  <a:ext uri="{FF2B5EF4-FFF2-40B4-BE49-F238E27FC236}">
                    <a16:creationId xmlns:a16="http://schemas.microsoft.com/office/drawing/2014/main" xmlns:a14="http://schemas.microsoft.com/office/drawing/2010/main" xmlns="" id="{52ABCB0A-13BD-43EC-ADCB-50438A614644}"/>
                  </a:ext>
                </a:extLst>
              </p:cNvPr>
              <p:cNvSpPr>
                <a:spLocks noRot="1" noChangeAspect="1" noMove="1" noResize="1" noEditPoints="1" noAdjustHandles="1" noChangeArrowheads="1" noChangeShapeType="1" noTextEdit="1"/>
              </p:cNvSpPr>
              <p:nvPr/>
            </p:nvSpPr>
            <p:spPr>
              <a:xfrm>
                <a:off x="263352" y="4951967"/>
                <a:ext cx="11842547" cy="1717393"/>
              </a:xfrm>
              <a:prstGeom prst="rect">
                <a:avLst/>
              </a:prstGeom>
              <a:blipFill rotWithShape="0">
                <a:blip r:embed="rId7"/>
                <a:stretch>
                  <a:fillRect l="-566" b="-4965"/>
                </a:stretch>
              </a:blipFill>
            </p:spPr>
            <p:txBody>
              <a:bodyPr/>
              <a:lstStyle/>
              <a:p>
                <a:r>
                  <a:rPr lang="en-GB">
                    <a:noFill/>
                  </a:rPr>
                  <a:t> </a:t>
                </a:r>
              </a:p>
            </p:txBody>
          </p:sp>
        </mc:Fallback>
      </mc:AlternateContent>
      <p:graphicFrame>
        <p:nvGraphicFramePr>
          <p:cNvPr id="8" name="개체 7"/>
          <p:cNvGraphicFramePr>
            <a:graphicFrameLocks noChangeAspect="1"/>
          </p:cNvGraphicFramePr>
          <p:nvPr>
            <p:extLst>
              <p:ext uri="{D42A27DB-BD31-4B8C-83A1-F6EECF244321}">
                <p14:modId xmlns:p14="http://schemas.microsoft.com/office/powerpoint/2010/main" val="269079062"/>
              </p:ext>
            </p:extLst>
          </p:nvPr>
        </p:nvGraphicFramePr>
        <p:xfrm>
          <a:off x="3684588" y="1109663"/>
          <a:ext cx="4821237" cy="3367087"/>
        </p:xfrm>
        <a:graphic>
          <a:graphicData uri="http://schemas.openxmlformats.org/presentationml/2006/ole">
            <mc:AlternateContent xmlns:mc="http://schemas.openxmlformats.org/markup-compatibility/2006">
              <mc:Choice xmlns:v="urn:schemas-microsoft-com:vml" Requires="v">
                <p:oleObj spid="_x0000_s123305" name="Graph" r:id="rId8" imgW="4153680" imgH="2901600" progId="Origin50.Graph">
                  <p:embed/>
                </p:oleObj>
              </mc:Choice>
              <mc:Fallback>
                <p:oleObj name="Graph" r:id="rId8" imgW="4153680" imgH="2901600" progId="Origin50.Graph">
                  <p:embed/>
                  <p:pic>
                    <p:nvPicPr>
                      <p:cNvPr id="8" name="개체 7"/>
                      <p:cNvPicPr>
                        <a:picLocks noChangeAspect="1" noChangeArrowheads="1"/>
                      </p:cNvPicPr>
                      <p:nvPr/>
                    </p:nvPicPr>
                    <p:blipFill>
                      <a:blip r:embed="rId9"/>
                      <a:srcRect/>
                      <a:stretch>
                        <a:fillRect/>
                      </a:stretch>
                    </p:blipFill>
                    <p:spPr bwMode="auto">
                      <a:xfrm>
                        <a:off x="3684588" y="1109663"/>
                        <a:ext cx="4821237" cy="3367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개체 9"/>
          <p:cNvGraphicFramePr>
            <a:graphicFrameLocks noChangeAspect="1"/>
          </p:cNvGraphicFramePr>
          <p:nvPr>
            <p:extLst>
              <p:ext uri="{D42A27DB-BD31-4B8C-83A1-F6EECF244321}">
                <p14:modId xmlns:p14="http://schemas.microsoft.com/office/powerpoint/2010/main" val="1464623085"/>
              </p:ext>
            </p:extLst>
          </p:nvPr>
        </p:nvGraphicFramePr>
        <p:xfrm>
          <a:off x="7608888" y="1106488"/>
          <a:ext cx="4821237" cy="3367087"/>
        </p:xfrm>
        <a:graphic>
          <a:graphicData uri="http://schemas.openxmlformats.org/presentationml/2006/ole">
            <mc:AlternateContent xmlns:mc="http://schemas.openxmlformats.org/markup-compatibility/2006">
              <mc:Choice xmlns:v="urn:schemas-microsoft-com:vml" Requires="v">
                <p:oleObj spid="_x0000_s123306" name="Graph" r:id="rId10" imgW="4153680" imgH="2901600" progId="Origin50.Graph">
                  <p:embed/>
                </p:oleObj>
              </mc:Choice>
              <mc:Fallback>
                <p:oleObj name="Graph" r:id="rId10" imgW="4153680" imgH="2901600" progId="Origin50.Graph">
                  <p:embed/>
                  <p:pic>
                    <p:nvPicPr>
                      <p:cNvPr id="10" name="개체 9"/>
                      <p:cNvPicPr>
                        <a:picLocks noChangeAspect="1" noChangeArrowheads="1"/>
                      </p:cNvPicPr>
                      <p:nvPr/>
                    </p:nvPicPr>
                    <p:blipFill>
                      <a:blip r:embed="rId11"/>
                      <a:srcRect/>
                      <a:stretch>
                        <a:fillRect/>
                      </a:stretch>
                    </p:blipFill>
                    <p:spPr bwMode="auto">
                      <a:xfrm>
                        <a:off x="7608888" y="1106488"/>
                        <a:ext cx="4821237" cy="3367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개체 10"/>
          <p:cNvGraphicFramePr>
            <a:graphicFrameLocks noChangeAspect="1"/>
          </p:cNvGraphicFramePr>
          <p:nvPr>
            <p:extLst>
              <p:ext uri="{D42A27DB-BD31-4B8C-83A1-F6EECF244321}">
                <p14:modId xmlns:p14="http://schemas.microsoft.com/office/powerpoint/2010/main" val="4252311928"/>
              </p:ext>
            </p:extLst>
          </p:nvPr>
        </p:nvGraphicFramePr>
        <p:xfrm>
          <a:off x="-168275" y="1106488"/>
          <a:ext cx="4821238" cy="3367087"/>
        </p:xfrm>
        <a:graphic>
          <a:graphicData uri="http://schemas.openxmlformats.org/presentationml/2006/ole">
            <mc:AlternateContent xmlns:mc="http://schemas.openxmlformats.org/markup-compatibility/2006">
              <mc:Choice xmlns:v="urn:schemas-microsoft-com:vml" Requires="v">
                <p:oleObj spid="_x0000_s123307" name="Graph" r:id="rId12" imgW="4153680" imgH="2901600" progId="Origin50.Graph">
                  <p:embed/>
                </p:oleObj>
              </mc:Choice>
              <mc:Fallback>
                <p:oleObj name="Graph" r:id="rId12" imgW="4153680" imgH="2901600" progId="Origin50.Graph">
                  <p:embed/>
                  <p:pic>
                    <p:nvPicPr>
                      <p:cNvPr id="11" name="개체 10"/>
                      <p:cNvPicPr>
                        <a:picLocks noChangeAspect="1" noChangeArrowheads="1"/>
                      </p:cNvPicPr>
                      <p:nvPr/>
                    </p:nvPicPr>
                    <p:blipFill>
                      <a:blip r:embed="rId13"/>
                      <a:srcRect/>
                      <a:stretch>
                        <a:fillRect/>
                      </a:stretch>
                    </p:blipFill>
                    <p:spPr bwMode="auto">
                      <a:xfrm>
                        <a:off x="-168275" y="1106488"/>
                        <a:ext cx="4821238" cy="3367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12" name="TextBox 11">
                <a:extLst>
                  <a:ext uri="{FF2B5EF4-FFF2-40B4-BE49-F238E27FC236}">
                    <a16:creationId xmlns="" xmlns:a16="http://schemas.microsoft.com/office/drawing/2014/main" id="{C9B92BA5-89FE-419F-AEB7-7E88ED854BA2}"/>
                  </a:ext>
                </a:extLst>
              </p:cNvPr>
              <p:cNvSpPr txBox="1"/>
              <p:nvPr/>
            </p:nvSpPr>
            <p:spPr>
              <a:xfrm>
                <a:off x="1703512" y="4366138"/>
                <a:ext cx="1372042" cy="369332"/>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ko-KR" i="1" smtClean="0">
                              <a:latin typeface="Cambria Math"/>
                            </a:rPr>
                          </m:ctrlPr>
                        </m:sSubPr>
                        <m:e>
                          <m:r>
                            <a:rPr lang="ko-KR" altLang="en-US" i="1" smtClean="0">
                              <a:latin typeface="Cambria Math" panose="02040503050406030204" pitchFamily="18" charset="0"/>
                            </a:rPr>
                            <m:t>𝜌</m:t>
                          </m:r>
                        </m:e>
                        <m:sub>
                          <m:r>
                            <a:rPr lang="en-US" altLang="ko-KR" b="0" i="1" smtClean="0">
                              <a:latin typeface="Cambria Math" panose="02040503050406030204" pitchFamily="18" charset="0"/>
                            </a:rPr>
                            <m:t>𝑡𝑜𝑟</m:t>
                          </m:r>
                        </m:sub>
                      </m:sSub>
                      <m:r>
                        <a:rPr lang="en-US" altLang="ko-KR" b="0" i="1" smtClean="0">
                          <a:latin typeface="Cambria Math" panose="02040503050406030204" pitchFamily="18" charset="0"/>
                        </a:rPr>
                        <m:t>=0.35</m:t>
                      </m:r>
                    </m:oMath>
                  </m:oMathPara>
                </a14:m>
                <a:endParaRPr lang="ko-KR" altLang="en-US" dirty="0"/>
              </a:p>
            </p:txBody>
          </p:sp>
        </mc:Choice>
        <mc:Fallback xmlns="">
          <p:sp>
            <p:nvSpPr>
              <p:cNvPr id="12" name="TextBox 11">
                <a:extLst>
                  <a:ext uri="{FF2B5EF4-FFF2-40B4-BE49-F238E27FC236}">
                    <a16:creationId xmlns:a16="http://schemas.microsoft.com/office/drawing/2014/main" xmlns:a14="http://schemas.microsoft.com/office/drawing/2010/main" xmlns="" id="{C9B92BA5-89FE-419F-AEB7-7E88ED854BA2}"/>
                  </a:ext>
                </a:extLst>
              </p:cNvPr>
              <p:cNvSpPr txBox="1">
                <a:spLocks noRot="1" noChangeAspect="1" noMove="1" noResize="1" noEditPoints="1" noAdjustHandles="1" noChangeArrowheads="1" noChangeShapeType="1" noTextEdit="1"/>
              </p:cNvSpPr>
              <p:nvPr/>
            </p:nvSpPr>
            <p:spPr>
              <a:xfrm>
                <a:off x="1703512" y="4366138"/>
                <a:ext cx="1372042" cy="369332"/>
              </a:xfrm>
              <a:prstGeom prst="rect">
                <a:avLst/>
              </a:prstGeom>
              <a:blipFill rotWithShape="0">
                <a:blip r:embed="rId14"/>
                <a:stretch>
                  <a:fillRect b="-655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 xmlns:a16="http://schemas.microsoft.com/office/drawing/2014/main" id="{C9B92BA5-89FE-419F-AEB7-7E88ED854BA2}"/>
                  </a:ext>
                </a:extLst>
              </p:cNvPr>
              <p:cNvSpPr txBox="1"/>
              <p:nvPr/>
            </p:nvSpPr>
            <p:spPr>
              <a:xfrm>
                <a:off x="5597317" y="4366138"/>
                <a:ext cx="1243802" cy="369332"/>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ko-KR" i="1" smtClean="0">
                              <a:latin typeface="Cambria Math"/>
                            </a:rPr>
                          </m:ctrlPr>
                        </m:sSubPr>
                        <m:e>
                          <m:r>
                            <a:rPr lang="ko-KR" altLang="en-US" i="1" smtClean="0">
                              <a:latin typeface="Cambria Math" panose="02040503050406030204" pitchFamily="18" charset="0"/>
                            </a:rPr>
                            <m:t>𝜌</m:t>
                          </m:r>
                        </m:e>
                        <m:sub>
                          <m:r>
                            <a:rPr lang="en-US" altLang="ko-KR" b="0" i="1" smtClean="0">
                              <a:latin typeface="Cambria Math" panose="02040503050406030204" pitchFamily="18" charset="0"/>
                            </a:rPr>
                            <m:t>𝑡𝑜𝑟</m:t>
                          </m:r>
                        </m:sub>
                      </m:sSub>
                      <m:r>
                        <a:rPr lang="en-US" altLang="ko-KR" b="0" i="1" smtClean="0">
                          <a:latin typeface="Cambria Math" panose="02040503050406030204" pitchFamily="18" charset="0"/>
                        </a:rPr>
                        <m:t>=0.5</m:t>
                      </m:r>
                    </m:oMath>
                  </m:oMathPara>
                </a14:m>
                <a:endParaRPr lang="ko-KR" altLang="en-US" dirty="0"/>
              </a:p>
            </p:txBody>
          </p:sp>
        </mc:Choice>
        <mc:Fallback xmlns="">
          <p:sp>
            <p:nvSpPr>
              <p:cNvPr id="13" name="TextBox 12">
                <a:extLst>
                  <a:ext uri="{FF2B5EF4-FFF2-40B4-BE49-F238E27FC236}">
                    <a16:creationId xmlns:a16="http://schemas.microsoft.com/office/drawing/2014/main" xmlns:a14="http://schemas.microsoft.com/office/drawing/2010/main" xmlns="" id="{C9B92BA5-89FE-419F-AEB7-7E88ED854BA2}"/>
                  </a:ext>
                </a:extLst>
              </p:cNvPr>
              <p:cNvSpPr txBox="1">
                <a:spLocks noRot="1" noChangeAspect="1" noMove="1" noResize="1" noEditPoints="1" noAdjustHandles="1" noChangeArrowheads="1" noChangeShapeType="1" noTextEdit="1"/>
              </p:cNvSpPr>
              <p:nvPr/>
            </p:nvSpPr>
            <p:spPr>
              <a:xfrm>
                <a:off x="5597317" y="4366138"/>
                <a:ext cx="1243802" cy="369332"/>
              </a:xfrm>
              <a:prstGeom prst="rect">
                <a:avLst/>
              </a:prstGeom>
              <a:blipFill rotWithShape="0">
                <a:blip r:embed="rId15"/>
                <a:stretch>
                  <a:fillRect b="-655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 xmlns:a16="http://schemas.microsoft.com/office/drawing/2014/main" id="{C9B92BA5-89FE-419F-AEB7-7E88ED854BA2}"/>
                  </a:ext>
                </a:extLst>
              </p:cNvPr>
              <p:cNvSpPr txBox="1"/>
              <p:nvPr/>
            </p:nvSpPr>
            <p:spPr>
              <a:xfrm>
                <a:off x="9523591" y="4366138"/>
                <a:ext cx="1243802" cy="369332"/>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ko-KR" i="1" smtClean="0">
                              <a:latin typeface="Cambria Math"/>
                            </a:rPr>
                          </m:ctrlPr>
                        </m:sSubPr>
                        <m:e>
                          <m:r>
                            <a:rPr lang="ko-KR" altLang="en-US" i="1" smtClean="0">
                              <a:latin typeface="Cambria Math" panose="02040503050406030204" pitchFamily="18" charset="0"/>
                            </a:rPr>
                            <m:t>𝜌</m:t>
                          </m:r>
                        </m:e>
                        <m:sub>
                          <m:r>
                            <a:rPr lang="en-US" altLang="ko-KR" b="0" i="1" smtClean="0">
                              <a:latin typeface="Cambria Math" panose="02040503050406030204" pitchFamily="18" charset="0"/>
                            </a:rPr>
                            <m:t>𝑡𝑜𝑟</m:t>
                          </m:r>
                        </m:sub>
                      </m:sSub>
                      <m:r>
                        <a:rPr lang="en-US" altLang="ko-KR" b="0" i="1" smtClean="0">
                          <a:latin typeface="Cambria Math" panose="02040503050406030204" pitchFamily="18" charset="0"/>
                        </a:rPr>
                        <m:t>=0.7</m:t>
                      </m:r>
                    </m:oMath>
                  </m:oMathPara>
                </a14:m>
                <a:endParaRPr lang="ko-KR" altLang="en-US" dirty="0"/>
              </a:p>
            </p:txBody>
          </p:sp>
        </mc:Choice>
        <mc:Fallback xmlns="">
          <p:sp>
            <p:nvSpPr>
              <p:cNvPr id="14" name="TextBox 13">
                <a:extLst>
                  <a:ext uri="{FF2B5EF4-FFF2-40B4-BE49-F238E27FC236}">
                    <a16:creationId xmlns:a16="http://schemas.microsoft.com/office/drawing/2014/main" xmlns:a14="http://schemas.microsoft.com/office/drawing/2010/main" xmlns="" id="{C9B92BA5-89FE-419F-AEB7-7E88ED854BA2}"/>
                  </a:ext>
                </a:extLst>
              </p:cNvPr>
              <p:cNvSpPr txBox="1">
                <a:spLocks noRot="1" noChangeAspect="1" noMove="1" noResize="1" noEditPoints="1" noAdjustHandles="1" noChangeArrowheads="1" noChangeShapeType="1" noTextEdit="1"/>
              </p:cNvSpPr>
              <p:nvPr/>
            </p:nvSpPr>
            <p:spPr>
              <a:xfrm>
                <a:off x="9523591" y="4366138"/>
                <a:ext cx="1243802" cy="369332"/>
              </a:xfrm>
              <a:prstGeom prst="rect">
                <a:avLst/>
              </a:prstGeom>
              <a:blipFill rotWithShape="0">
                <a:blip r:embed="rId16"/>
                <a:stretch>
                  <a:fillRect b="-6557"/>
                </a:stretch>
              </a:blipFill>
            </p:spPr>
            <p:txBody>
              <a:bodyPr/>
              <a:lstStyle/>
              <a:p>
                <a:r>
                  <a:rPr lang="en-GB">
                    <a:noFill/>
                  </a:rPr>
                  <a:t> </a:t>
                </a:r>
              </a:p>
            </p:txBody>
          </p:sp>
        </mc:Fallback>
      </mc:AlternateContent>
    </p:spTree>
    <p:extLst>
      <p:ext uri="{BB962C8B-B14F-4D97-AF65-F5344CB8AC3E}">
        <p14:creationId xmlns:p14="http://schemas.microsoft.com/office/powerpoint/2010/main" val="28611356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바닥글 개체 틀 20">
            <a:extLst>
              <a:ext uri="{FF2B5EF4-FFF2-40B4-BE49-F238E27FC236}">
                <a16:creationId xmlns="" xmlns:a16="http://schemas.microsoft.com/office/drawing/2014/main" id="{115B976C-C6E2-4861-BE85-C12C0387F34A}"/>
              </a:ext>
            </a:extLst>
          </p:cNvPr>
          <p:cNvSpPr>
            <a:spLocks noGrp="1"/>
          </p:cNvSpPr>
          <p:nvPr>
            <p:ph type="ftr" sz="quarter" idx="10"/>
          </p:nvPr>
        </p:nvSpPr>
        <p:spPr/>
        <p:txBody>
          <a:bodyPr/>
          <a:lstStyle/>
          <a:p>
            <a:pPr>
              <a:defRPr/>
            </a:pPr>
            <a:r>
              <a:rPr lang="en-US" altLang="ko-KR" dirty="0"/>
              <a:t>Page</a:t>
            </a:r>
            <a:endParaRPr lang="ko-KR" altLang="en-US" dirty="0"/>
          </a:p>
        </p:txBody>
      </p:sp>
      <p:sp>
        <p:nvSpPr>
          <p:cNvPr id="22" name="슬라이드 번호 개체 틀 21">
            <a:extLst>
              <a:ext uri="{FF2B5EF4-FFF2-40B4-BE49-F238E27FC236}">
                <a16:creationId xmlns="" xmlns:a16="http://schemas.microsoft.com/office/drawing/2014/main" id="{F019CEDB-1437-4FF7-8686-7A7AF4A7FC98}"/>
              </a:ext>
            </a:extLst>
          </p:cNvPr>
          <p:cNvSpPr>
            <a:spLocks noGrp="1"/>
          </p:cNvSpPr>
          <p:nvPr>
            <p:ph type="sldNum" sz="quarter" idx="11"/>
          </p:nvPr>
        </p:nvSpPr>
        <p:spPr>
          <a:xfrm>
            <a:off x="10831513" y="6378575"/>
            <a:ext cx="503237" cy="365125"/>
          </a:xfrm>
        </p:spPr>
        <p:txBody>
          <a:bodyPr/>
          <a:lstStyle/>
          <a:p>
            <a:pPr>
              <a:defRPr/>
            </a:pPr>
            <a:fld id="{ECD8DD9D-D799-45B6-9582-BC457B6CE3F5}" type="slidenum">
              <a:rPr lang="ko-KR" altLang="en-US"/>
              <a:pPr>
                <a:defRPr/>
              </a:pPr>
              <a:t>37</a:t>
            </a:fld>
            <a:endParaRPr lang="ko-KR" altLang="en-US" dirty="0"/>
          </a:p>
        </p:txBody>
      </p:sp>
      <p:pic>
        <p:nvPicPr>
          <p:cNvPr id="13316" name="그림 16">
            <a:extLst>
              <a:ext uri="{FF2B5EF4-FFF2-40B4-BE49-F238E27FC236}">
                <a16:creationId xmlns="" xmlns:a16="http://schemas.microsoft.com/office/drawing/2014/main" id="{790044DB-C572-4C32-B407-2D8437ACEE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19894" t="13615" r="18062" b="23042"/>
          <a:stretch>
            <a:fillRect/>
          </a:stretch>
        </p:blipFill>
        <p:spPr bwMode="auto">
          <a:xfrm>
            <a:off x="11334750" y="6281738"/>
            <a:ext cx="735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그림 3">
            <a:extLst>
              <a:ext uri="{FF2B5EF4-FFF2-40B4-BE49-F238E27FC236}">
                <a16:creationId xmlns="" xmlns:a16="http://schemas.microsoft.com/office/drawing/2014/main" id="{9EE5C32F-7B5C-49A9-9695-165452318B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7" name="TextBox 6">
                <a:extLst>
                  <a:ext uri="{FF2B5EF4-FFF2-40B4-BE49-F238E27FC236}">
                    <a16:creationId xmlns="" xmlns:a16="http://schemas.microsoft.com/office/drawing/2014/main" id="{CDB73DB1-48E4-41F5-A98F-00E79605A435}"/>
                  </a:ext>
                </a:extLst>
              </p:cNvPr>
              <p:cNvSpPr txBox="1"/>
              <p:nvPr/>
            </p:nvSpPr>
            <p:spPr>
              <a:xfrm>
                <a:off x="479425" y="115888"/>
                <a:ext cx="10512814" cy="646331"/>
              </a:xfrm>
              <a:prstGeom prst="rect">
                <a:avLst/>
              </a:prstGeom>
              <a:noFill/>
            </p:spPr>
            <p:txBody>
              <a:bodyPr wrap="none">
                <a:spAutoFit/>
              </a:bodyPr>
              <a:lstStyle/>
              <a:p>
                <a:pPr>
                  <a:defRPr/>
                </a:pPr>
                <a:r>
                  <a:rPr lang="en-US" altLang="ko-KR" sz="3600" b="1" spc="-150" dirty="0" smtClean="0">
                    <a:solidFill>
                      <a:srgbClr val="FF8D3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Gyro-kinetic Analysis: </a:t>
                </a:r>
                <a14:m>
                  <m:oMath xmlns:m="http://schemas.openxmlformats.org/officeDocument/2006/math">
                    <m:r>
                      <a:rPr lang="ko-KR" altLang="en-US" sz="3600" b="1" i="1" spc="-150">
                        <a:solidFill>
                          <a:srgbClr val="FF8D3E"/>
                        </a:solidFill>
                        <a:effectLst>
                          <a:outerShdw blurRad="38100" dist="38100" dir="2700000" algn="tl">
                            <a:srgbClr val="000000">
                              <a:alpha val="43137"/>
                            </a:srgbClr>
                          </a:outerShdw>
                        </a:effectLst>
                        <a:latin typeface="Cambria Math" panose="02040503050406030204" pitchFamily="18" charset="0"/>
                        <a:ea typeface="Verdana" panose="020B0604030504040204" pitchFamily="34" charset="0"/>
                      </a:rPr>
                      <m:t>𝜶</m:t>
                    </m:r>
                  </m:oMath>
                </a14:m>
                <a:r>
                  <a:rPr lang="en-US" altLang="ko-KR" sz="3600" b="1" spc="-150" dirty="0">
                    <a:solidFill>
                      <a:srgbClr val="FF8D3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a:t>
                </a:r>
                <a:r>
                  <a:rPr lang="en-US" altLang="ko-KR" sz="3600" b="1" spc="-150" dirty="0" smtClean="0">
                    <a:solidFill>
                      <a:srgbClr val="FF8D3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Stabilization Effect</a:t>
                </a:r>
                <a:endParaRPr lang="ko-KR" altLang="en-US" sz="3600" b="1" dirty="0">
                  <a:solidFill>
                    <a:srgbClr val="FF8D3E"/>
                  </a:solidFill>
                  <a:effectLst>
                    <a:outerShdw blurRad="38100" dist="38100" dir="2700000" algn="tl">
                      <a:srgbClr val="000000">
                        <a:alpha val="43137"/>
                      </a:srgbClr>
                    </a:outerShdw>
                  </a:effectLst>
                  <a:latin typeface="Verdana" panose="020B0604030504040204" pitchFamily="34" charset="0"/>
                  <a:ea typeface="+mn-ea"/>
                </a:endParaRPr>
              </a:p>
            </p:txBody>
          </p:sp>
        </mc:Choice>
        <mc:Fallback xmlns="">
          <p:sp>
            <p:nvSpPr>
              <p:cNvPr id="7" name="TextBox 6">
                <a:extLst>
                  <a:ext uri="{FF2B5EF4-FFF2-40B4-BE49-F238E27FC236}">
                    <a16:creationId xmlns:a16="http://schemas.microsoft.com/office/drawing/2014/main" xmlns:a14="http://schemas.microsoft.com/office/drawing/2010/main" xmlns="" id="{CDB73DB1-48E4-41F5-A98F-00E79605A435}"/>
                  </a:ext>
                </a:extLst>
              </p:cNvPr>
              <p:cNvSpPr txBox="1">
                <a:spLocks noRot="1" noChangeAspect="1" noMove="1" noResize="1" noEditPoints="1" noAdjustHandles="1" noChangeArrowheads="1" noChangeShapeType="1" noTextEdit="1"/>
              </p:cNvSpPr>
              <p:nvPr/>
            </p:nvSpPr>
            <p:spPr>
              <a:xfrm>
                <a:off x="479425" y="115888"/>
                <a:ext cx="10512814" cy="646331"/>
              </a:xfrm>
              <a:prstGeom prst="rect">
                <a:avLst/>
              </a:prstGeom>
              <a:blipFill rotWithShape="0">
                <a:blip r:embed="rId6"/>
                <a:stretch>
                  <a:fillRect l="-1856" t="-16038" r="-1276" b="-41509"/>
                </a:stretch>
              </a:blipFill>
            </p:spPr>
            <p:txBody>
              <a:bodyPr/>
              <a:lstStyle/>
              <a:p>
                <a:r>
                  <a:rPr lang="en-GB">
                    <a:noFill/>
                  </a:rPr>
                  <a:t> </a:t>
                </a:r>
              </a:p>
            </p:txBody>
          </p:sp>
        </mc:Fallback>
      </mc:AlternateContent>
      <p:graphicFrame>
        <p:nvGraphicFramePr>
          <p:cNvPr id="8" name="개체 7"/>
          <p:cNvGraphicFramePr>
            <a:graphicFrameLocks noChangeAspect="1"/>
          </p:cNvGraphicFramePr>
          <p:nvPr/>
        </p:nvGraphicFramePr>
        <p:xfrm>
          <a:off x="3684000" y="1109674"/>
          <a:ext cx="4824000" cy="3366865"/>
        </p:xfrm>
        <a:graphic>
          <a:graphicData uri="http://schemas.openxmlformats.org/presentationml/2006/ole">
            <mc:AlternateContent xmlns:mc="http://schemas.openxmlformats.org/markup-compatibility/2006">
              <mc:Choice xmlns:v="urn:schemas-microsoft-com:vml" Requires="v">
                <p:oleObj spid="_x0000_s122284" name="Graph" r:id="rId7" imgW="4153814" imgH="2901696" progId="Origin50.Graph">
                  <p:embed/>
                </p:oleObj>
              </mc:Choice>
              <mc:Fallback>
                <p:oleObj name="Graph" r:id="rId7" imgW="4153814" imgH="2901696" progId="Origin50.Graph">
                  <p:embed/>
                  <p:pic>
                    <p:nvPicPr>
                      <p:cNvPr id="8" name="개체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84000" y="1109674"/>
                        <a:ext cx="4824000" cy="336686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개체 9"/>
          <p:cNvGraphicFramePr>
            <a:graphicFrameLocks noChangeAspect="1"/>
          </p:cNvGraphicFramePr>
          <p:nvPr/>
        </p:nvGraphicFramePr>
        <p:xfrm>
          <a:off x="7608168" y="1107104"/>
          <a:ext cx="4824000" cy="3366865"/>
        </p:xfrm>
        <a:graphic>
          <a:graphicData uri="http://schemas.openxmlformats.org/presentationml/2006/ole">
            <mc:AlternateContent xmlns:mc="http://schemas.openxmlformats.org/markup-compatibility/2006">
              <mc:Choice xmlns:v="urn:schemas-microsoft-com:vml" Requires="v">
                <p:oleObj spid="_x0000_s122285" name="Graph" r:id="rId9" imgW="4153814" imgH="2901696" progId="Origin50.Graph">
                  <p:embed/>
                </p:oleObj>
              </mc:Choice>
              <mc:Fallback>
                <p:oleObj name="Graph" r:id="rId9" imgW="4153814" imgH="2901696" progId="Origin50.Graph">
                  <p:embed/>
                  <p:pic>
                    <p:nvPicPr>
                      <p:cNvPr id="10" name="개체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08168" y="1107104"/>
                        <a:ext cx="4824000" cy="336686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개체 10"/>
          <p:cNvGraphicFramePr>
            <a:graphicFrameLocks noChangeAspect="1"/>
          </p:cNvGraphicFramePr>
          <p:nvPr>
            <p:extLst>
              <p:ext uri="{D42A27DB-BD31-4B8C-83A1-F6EECF244321}">
                <p14:modId xmlns:p14="http://schemas.microsoft.com/office/powerpoint/2010/main" val="2378660535"/>
              </p:ext>
            </p:extLst>
          </p:nvPr>
        </p:nvGraphicFramePr>
        <p:xfrm>
          <a:off x="-168696" y="1107104"/>
          <a:ext cx="4824000" cy="3366865"/>
        </p:xfrm>
        <a:graphic>
          <a:graphicData uri="http://schemas.openxmlformats.org/presentationml/2006/ole">
            <mc:AlternateContent xmlns:mc="http://schemas.openxmlformats.org/markup-compatibility/2006">
              <mc:Choice xmlns:v="urn:schemas-microsoft-com:vml" Requires="v">
                <p:oleObj spid="_x0000_s122286" name="Graph" r:id="rId11" imgW="4153814" imgH="2901696" progId="Origin50.Graph">
                  <p:embed/>
                </p:oleObj>
              </mc:Choice>
              <mc:Fallback>
                <p:oleObj name="Graph" r:id="rId11" imgW="4153814" imgH="2901696" progId="Origin50.Graph">
                  <p:embed/>
                  <p:pic>
                    <p:nvPicPr>
                      <p:cNvPr id="5" name="개체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8696" y="1107104"/>
                        <a:ext cx="4824000" cy="336686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12" name="직사각형 11">
                <a:extLst>
                  <a:ext uri="{FF2B5EF4-FFF2-40B4-BE49-F238E27FC236}">
                    <a16:creationId xmlns="" xmlns:a16="http://schemas.microsoft.com/office/drawing/2014/main" id="{52ABCB0A-13BD-43EC-ADCB-50438A614644}"/>
                  </a:ext>
                </a:extLst>
              </p:cNvPr>
              <p:cNvSpPr/>
              <p:nvPr/>
            </p:nvSpPr>
            <p:spPr>
              <a:xfrm>
                <a:off x="216024" y="4802376"/>
                <a:ext cx="11784632" cy="1938992"/>
              </a:xfrm>
              <a:prstGeom prst="rect">
                <a:avLst/>
              </a:prstGeom>
            </p:spPr>
            <p:txBody>
              <a:bodyPr wrap="square">
                <a:spAutoFit/>
              </a:bodyPr>
              <a:lstStyle/>
              <a:p>
                <a:pPr marL="342900" indent="-342900" latinLnBrk="0">
                  <a:lnSpc>
                    <a:spcPct val="120000"/>
                  </a:lnSpc>
                  <a:buFont typeface="Arial" panose="020B0604020202020204" pitchFamily="34" charset="0"/>
                  <a:buChar char="•"/>
                  <a:defRPr/>
                </a:pPr>
                <a:r>
                  <a:rPr kumimoji="0" lang="en-GB" altLang="ko-KR" sz="2000" b="1" u="none" strike="noStrike" kern="1200" cap="none" spc="0" normalizeH="0" baseline="0" noProof="0" dirty="0" smtClean="0">
                    <a:ln>
                      <a:noFill/>
                    </a:ln>
                    <a:solidFill>
                      <a:srgbClr val="000000"/>
                    </a:solidFill>
                    <a:effectLst/>
                    <a:uLnTx/>
                    <a:uFillTx/>
                  </a:rPr>
                  <a:t>The linear growth rate </a:t>
                </a:r>
                <a:r>
                  <a:rPr kumimoji="0" lang="en-US" altLang="ko-KR" sz="2000" b="1" u="none" strike="noStrike" kern="1200" cap="none" spc="0" normalizeH="0" baseline="0" noProof="0" dirty="0" smtClean="0">
                    <a:ln>
                      <a:noFill/>
                    </a:ln>
                    <a:solidFill>
                      <a:srgbClr val="000000"/>
                    </a:solidFill>
                    <a:effectLst/>
                    <a:uLnTx/>
                    <a:uFillTx/>
                  </a:rPr>
                  <a:t>is reduced, but it could drive pressure-driven modes at </a:t>
                </a:r>
                <a14:m>
                  <m:oMath xmlns:m="http://schemas.openxmlformats.org/officeDocument/2006/math">
                    <m:sSub>
                      <m:sSubPr>
                        <m:ctrlPr>
                          <a:rPr lang="en-US" altLang="ko-KR" sz="2000" b="1" i="1">
                            <a:latin typeface="Cambria Math"/>
                          </a:rPr>
                        </m:ctrlPr>
                      </m:sSubPr>
                      <m:e>
                        <m:r>
                          <a:rPr lang="ko-KR" altLang="en-US" sz="2000" b="1">
                            <a:latin typeface="Cambria Math" panose="02040503050406030204" pitchFamily="18" charset="0"/>
                          </a:rPr>
                          <m:t>𝛒</m:t>
                        </m:r>
                      </m:e>
                      <m:sub>
                        <m:r>
                          <a:rPr lang="en-US" altLang="ko-KR" sz="2000" b="1">
                            <a:latin typeface="Cambria Math" panose="02040503050406030204" pitchFamily="18" charset="0"/>
                          </a:rPr>
                          <m:t>𝐭𝐨𝐫</m:t>
                        </m:r>
                      </m:sub>
                    </m:sSub>
                    <m:r>
                      <a:rPr lang="en-US" altLang="ko-KR" sz="2000" b="1">
                        <a:latin typeface="Cambria Math" panose="02040503050406030204" pitchFamily="18" charset="0"/>
                      </a:rPr>
                      <m:t>=</m:t>
                    </m:r>
                    <m:r>
                      <a:rPr lang="en-US" altLang="ko-KR" sz="2000" b="1">
                        <a:latin typeface="Cambria Math" panose="02040503050406030204" pitchFamily="18" charset="0"/>
                      </a:rPr>
                      <m:t>𝟎</m:t>
                    </m:r>
                    <m:r>
                      <a:rPr lang="en-US" altLang="ko-KR" sz="2000" b="1">
                        <a:latin typeface="Cambria Math" panose="02040503050406030204" pitchFamily="18" charset="0"/>
                      </a:rPr>
                      <m:t>.</m:t>
                    </m:r>
                    <m:r>
                      <a:rPr lang="en-US" altLang="ko-KR" sz="2000" b="1" i="0" smtClean="0">
                        <a:latin typeface="Cambria Math" panose="02040503050406030204" pitchFamily="18" charset="0"/>
                      </a:rPr>
                      <m:t>𝟑</m:t>
                    </m:r>
                  </m:oMath>
                </a14:m>
                <a:r>
                  <a:rPr kumimoji="0" lang="en-GB" sz="2000" b="1" u="none" strike="noStrike" kern="1200" cap="none" spc="0" normalizeH="0" noProof="0" dirty="0" smtClean="0">
                    <a:ln>
                      <a:noFill/>
                    </a:ln>
                    <a:solidFill>
                      <a:srgbClr val="000000"/>
                    </a:solidFill>
                    <a:effectLst/>
                    <a:uLnTx/>
                    <a:uFillTx/>
                  </a:rPr>
                  <a:t> at 5.3 s where the pressure profile peaks.</a:t>
                </a:r>
              </a:p>
              <a:p>
                <a:pPr marL="342900" indent="-342900" latinLnBrk="0">
                  <a:lnSpc>
                    <a:spcPct val="120000"/>
                  </a:lnSpc>
                  <a:buFont typeface="Arial" panose="020B0604020202020204" pitchFamily="34" charset="0"/>
                  <a:buChar char="•"/>
                  <a:defRPr/>
                </a:pPr>
                <a:r>
                  <a:rPr lang="en-GB" sz="2000" b="1" dirty="0" smtClean="0">
                    <a:solidFill>
                      <a:srgbClr val="000000"/>
                    </a:solidFill>
                  </a:rPr>
                  <a:t>At </a:t>
                </a:r>
                <a14:m>
                  <m:oMath xmlns:m="http://schemas.openxmlformats.org/officeDocument/2006/math">
                    <m:sSub>
                      <m:sSubPr>
                        <m:ctrlPr>
                          <a:rPr lang="en-US" altLang="ko-KR" sz="2000" b="1" i="1">
                            <a:latin typeface="Cambria Math"/>
                          </a:rPr>
                        </m:ctrlPr>
                      </m:sSubPr>
                      <m:e>
                        <m:r>
                          <a:rPr lang="ko-KR" altLang="en-US" sz="2000" b="1">
                            <a:latin typeface="Cambria Math" panose="02040503050406030204" pitchFamily="18" charset="0"/>
                          </a:rPr>
                          <m:t>𝛒</m:t>
                        </m:r>
                      </m:e>
                      <m:sub>
                        <m:r>
                          <a:rPr lang="en-US" altLang="ko-KR" sz="2000" b="1">
                            <a:latin typeface="Cambria Math" panose="02040503050406030204" pitchFamily="18" charset="0"/>
                          </a:rPr>
                          <m:t>𝐭𝐨𝐫</m:t>
                        </m:r>
                      </m:sub>
                    </m:sSub>
                    <m:r>
                      <a:rPr lang="en-US" altLang="ko-KR" sz="2000" b="1">
                        <a:latin typeface="Cambria Math" panose="02040503050406030204" pitchFamily="18" charset="0"/>
                      </a:rPr>
                      <m:t>=</m:t>
                    </m:r>
                    <m:r>
                      <a:rPr lang="en-US" altLang="ko-KR" sz="2000" b="1">
                        <a:latin typeface="Cambria Math" panose="02040503050406030204" pitchFamily="18" charset="0"/>
                      </a:rPr>
                      <m:t>𝟎</m:t>
                    </m:r>
                    <m:r>
                      <a:rPr lang="en-US" altLang="ko-KR" sz="2000" b="1">
                        <a:latin typeface="Cambria Math" panose="02040503050406030204" pitchFamily="18" charset="0"/>
                      </a:rPr>
                      <m:t>.</m:t>
                    </m:r>
                    <m:r>
                      <a:rPr lang="en-US" altLang="ko-KR" sz="2000" b="1" i="0" smtClean="0">
                        <a:latin typeface="Cambria Math" panose="02040503050406030204" pitchFamily="18" charset="0"/>
                      </a:rPr>
                      <m:t>𝟓</m:t>
                    </m:r>
                  </m:oMath>
                </a14:m>
                <a:r>
                  <a:rPr kumimoji="0" lang="en-GB" sz="2000" b="1" u="none" strike="noStrike" kern="1200" cap="none" spc="0" normalizeH="0" noProof="0" dirty="0" smtClean="0">
                    <a:ln>
                      <a:noFill/>
                    </a:ln>
                    <a:solidFill>
                      <a:srgbClr val="000000"/>
                    </a:solidFill>
                    <a:effectLst/>
                    <a:uLnTx/>
                    <a:uFillTx/>
                  </a:rPr>
                  <a:t>, the alpha stabilisation effect plays a role globally.</a:t>
                </a:r>
              </a:p>
              <a:p>
                <a:pPr marL="342900" indent="-342900" latinLnBrk="0">
                  <a:lnSpc>
                    <a:spcPct val="120000"/>
                  </a:lnSpc>
                  <a:buFont typeface="Arial" panose="020B0604020202020204" pitchFamily="34" charset="0"/>
                  <a:buChar char="•"/>
                  <a:defRPr/>
                </a:pPr>
                <a:r>
                  <a:rPr lang="en-GB" sz="2000" b="1" dirty="0" smtClean="0">
                    <a:solidFill>
                      <a:srgbClr val="000000"/>
                    </a:solidFill>
                  </a:rPr>
                  <a:t>At </a:t>
                </a:r>
                <a14:m>
                  <m:oMath xmlns:m="http://schemas.openxmlformats.org/officeDocument/2006/math">
                    <m:sSub>
                      <m:sSubPr>
                        <m:ctrlPr>
                          <a:rPr lang="en-US" altLang="ko-KR" sz="2000" b="1" i="1">
                            <a:latin typeface="Cambria Math"/>
                          </a:rPr>
                        </m:ctrlPr>
                      </m:sSubPr>
                      <m:e>
                        <m:r>
                          <a:rPr lang="ko-KR" altLang="en-US" sz="2000" b="1">
                            <a:latin typeface="Cambria Math" panose="02040503050406030204" pitchFamily="18" charset="0"/>
                          </a:rPr>
                          <m:t>𝛒</m:t>
                        </m:r>
                      </m:e>
                      <m:sub>
                        <m:r>
                          <a:rPr lang="en-US" altLang="ko-KR" sz="2000" b="1">
                            <a:latin typeface="Cambria Math" panose="02040503050406030204" pitchFamily="18" charset="0"/>
                          </a:rPr>
                          <m:t>𝐭𝐨𝐫</m:t>
                        </m:r>
                      </m:sub>
                    </m:sSub>
                    <m:r>
                      <a:rPr lang="en-US" altLang="ko-KR" sz="2000" b="1">
                        <a:latin typeface="Cambria Math" panose="02040503050406030204" pitchFamily="18" charset="0"/>
                      </a:rPr>
                      <m:t>=</m:t>
                    </m:r>
                    <m:r>
                      <a:rPr lang="en-US" altLang="ko-KR" sz="2000" b="1">
                        <a:latin typeface="Cambria Math" panose="02040503050406030204" pitchFamily="18" charset="0"/>
                      </a:rPr>
                      <m:t>𝟎</m:t>
                    </m:r>
                    <m:r>
                      <a:rPr lang="en-US" altLang="ko-KR" sz="2000" b="1">
                        <a:latin typeface="Cambria Math" panose="02040503050406030204" pitchFamily="18" charset="0"/>
                      </a:rPr>
                      <m:t>.</m:t>
                    </m:r>
                    <m:r>
                      <a:rPr lang="en-US" altLang="ko-KR" sz="2000" b="1" i="0" smtClean="0">
                        <a:latin typeface="Cambria Math" panose="02040503050406030204" pitchFamily="18" charset="0"/>
                      </a:rPr>
                      <m:t>𝟕</m:t>
                    </m:r>
                  </m:oMath>
                </a14:m>
                <a:r>
                  <a:rPr kumimoji="0" lang="en-GB" sz="2000" b="1" u="none" strike="noStrike" kern="1200" cap="none" spc="0" normalizeH="0" noProof="0" dirty="0" smtClean="0">
                    <a:ln>
                      <a:noFill/>
                    </a:ln>
                    <a:solidFill>
                      <a:srgbClr val="000000"/>
                    </a:solidFill>
                    <a:effectLst/>
                    <a:uLnTx/>
                    <a:uFillTx/>
                  </a:rPr>
                  <a:t>, </a:t>
                </a:r>
                <a:r>
                  <a:rPr lang="en-GB" sz="2000" b="1" dirty="0" smtClean="0">
                    <a:solidFill>
                      <a:srgbClr val="000000"/>
                    </a:solidFill>
                  </a:rPr>
                  <a:t>the alpha stabilisation effect is small, and it is thought to be due to the competition with destabilising effect of the pressure-driven mode.</a:t>
                </a:r>
                <a:endParaRPr kumimoji="0" lang="en-GB" sz="2000" b="1" u="none" strike="noStrike" kern="1200" cap="none" spc="0" normalizeH="0" noProof="0" dirty="0" smtClean="0">
                  <a:ln>
                    <a:noFill/>
                  </a:ln>
                  <a:solidFill>
                    <a:srgbClr val="000000"/>
                  </a:solidFill>
                  <a:effectLst/>
                  <a:uLnTx/>
                  <a:uFillTx/>
                </a:endParaRPr>
              </a:p>
            </p:txBody>
          </p:sp>
        </mc:Choice>
        <mc:Fallback xmlns="">
          <p:sp>
            <p:nvSpPr>
              <p:cNvPr id="12" name="직사각형 11">
                <a:extLst>
                  <a:ext uri="{FF2B5EF4-FFF2-40B4-BE49-F238E27FC236}">
                    <a16:creationId xmlns:a16="http://schemas.microsoft.com/office/drawing/2014/main" xmlns:a14="http://schemas.microsoft.com/office/drawing/2010/main" xmlns="" id="{52ABCB0A-13BD-43EC-ADCB-50438A614644}"/>
                  </a:ext>
                </a:extLst>
              </p:cNvPr>
              <p:cNvSpPr>
                <a:spLocks noRot="1" noChangeAspect="1" noMove="1" noResize="1" noEditPoints="1" noAdjustHandles="1" noChangeArrowheads="1" noChangeShapeType="1" noTextEdit="1"/>
              </p:cNvSpPr>
              <p:nvPr/>
            </p:nvSpPr>
            <p:spPr>
              <a:xfrm>
                <a:off x="216024" y="4802376"/>
                <a:ext cx="11784632" cy="1938992"/>
              </a:xfrm>
              <a:prstGeom prst="rect">
                <a:avLst/>
              </a:prstGeom>
              <a:blipFill rotWithShape="0">
                <a:blip r:embed="rId13"/>
                <a:stretch>
                  <a:fillRect l="-465" b="-34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 xmlns:a16="http://schemas.microsoft.com/office/drawing/2014/main" id="{C9B92BA5-89FE-419F-AEB7-7E88ED854BA2}"/>
                  </a:ext>
                </a:extLst>
              </p:cNvPr>
              <p:cNvSpPr txBox="1"/>
              <p:nvPr/>
            </p:nvSpPr>
            <p:spPr>
              <a:xfrm>
                <a:off x="1703512" y="4365112"/>
                <a:ext cx="1372042" cy="369332"/>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ko-KR" i="1" smtClean="0">
                              <a:latin typeface="Cambria Math"/>
                            </a:rPr>
                          </m:ctrlPr>
                        </m:sSubPr>
                        <m:e>
                          <m:r>
                            <a:rPr lang="ko-KR" altLang="en-US" i="1" smtClean="0">
                              <a:latin typeface="Cambria Math" panose="02040503050406030204" pitchFamily="18" charset="0"/>
                            </a:rPr>
                            <m:t>𝜌</m:t>
                          </m:r>
                        </m:e>
                        <m:sub>
                          <m:r>
                            <a:rPr lang="en-US" altLang="ko-KR" b="0" i="1" smtClean="0">
                              <a:latin typeface="Cambria Math" panose="02040503050406030204" pitchFamily="18" charset="0"/>
                            </a:rPr>
                            <m:t>𝑡𝑜𝑟</m:t>
                          </m:r>
                        </m:sub>
                      </m:sSub>
                      <m:r>
                        <a:rPr lang="en-US" altLang="ko-KR" b="0" i="1" smtClean="0">
                          <a:latin typeface="Cambria Math" panose="02040503050406030204" pitchFamily="18" charset="0"/>
                        </a:rPr>
                        <m:t>=</m:t>
                      </m:r>
                      <m:r>
                        <a:rPr lang="en-US" altLang="ko-KR" b="0" i="1" smtClean="0">
                          <a:latin typeface="Cambria Math" panose="02040503050406030204" pitchFamily="18" charset="0"/>
                        </a:rPr>
                        <m:t>0</m:t>
                      </m:r>
                      <m:r>
                        <a:rPr lang="en-US" altLang="ko-KR" b="0" i="1" smtClean="0">
                          <a:latin typeface="Cambria Math" panose="02040503050406030204" pitchFamily="18" charset="0"/>
                        </a:rPr>
                        <m:t>.</m:t>
                      </m:r>
                      <m:r>
                        <a:rPr lang="en-US" altLang="ko-KR" b="0" i="1" smtClean="0">
                          <a:latin typeface="Cambria Math" panose="02040503050406030204" pitchFamily="18" charset="0"/>
                        </a:rPr>
                        <m:t>35</m:t>
                      </m:r>
                    </m:oMath>
                  </m:oMathPara>
                </a14:m>
                <a:endParaRPr lang="ko-KR" altLang="en-US" dirty="0"/>
              </a:p>
            </p:txBody>
          </p:sp>
        </mc:Choice>
        <mc:Fallback xmlns="">
          <p:sp>
            <p:nvSpPr>
              <p:cNvPr id="13" name="TextBox 12">
                <a:extLst>
                  <a:ext uri="{FF2B5EF4-FFF2-40B4-BE49-F238E27FC236}">
                    <a16:creationId xmlns:a16="http://schemas.microsoft.com/office/drawing/2014/main" id="{C9B92BA5-89FE-419F-AEB7-7E88ED854BA2}"/>
                  </a:ext>
                </a:extLst>
              </p:cNvPr>
              <p:cNvSpPr txBox="1">
                <a:spLocks noRot="1" noChangeAspect="1" noMove="1" noResize="1" noEditPoints="1" noAdjustHandles="1" noChangeArrowheads="1" noChangeShapeType="1" noTextEdit="1"/>
              </p:cNvSpPr>
              <p:nvPr/>
            </p:nvSpPr>
            <p:spPr>
              <a:xfrm>
                <a:off x="1703512" y="4365112"/>
                <a:ext cx="1372042" cy="369332"/>
              </a:xfrm>
              <a:prstGeom prst="rect">
                <a:avLst/>
              </a:prstGeom>
              <a:blipFill>
                <a:blip r:embed="rId14"/>
                <a:stretch>
                  <a:fillRect b="-655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 xmlns:a16="http://schemas.microsoft.com/office/drawing/2014/main" id="{C9B92BA5-89FE-419F-AEB7-7E88ED854BA2}"/>
                  </a:ext>
                </a:extLst>
              </p:cNvPr>
              <p:cNvSpPr txBox="1"/>
              <p:nvPr/>
            </p:nvSpPr>
            <p:spPr>
              <a:xfrm>
                <a:off x="5597317" y="4367164"/>
                <a:ext cx="1243802" cy="369332"/>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ko-KR" i="1" smtClean="0">
                              <a:latin typeface="Cambria Math"/>
                            </a:rPr>
                          </m:ctrlPr>
                        </m:sSubPr>
                        <m:e>
                          <m:r>
                            <a:rPr lang="ko-KR" altLang="en-US" i="1" smtClean="0">
                              <a:latin typeface="Cambria Math" panose="02040503050406030204" pitchFamily="18" charset="0"/>
                            </a:rPr>
                            <m:t>𝜌</m:t>
                          </m:r>
                        </m:e>
                        <m:sub>
                          <m:r>
                            <a:rPr lang="en-US" altLang="ko-KR" b="0" i="1" smtClean="0">
                              <a:latin typeface="Cambria Math" panose="02040503050406030204" pitchFamily="18" charset="0"/>
                            </a:rPr>
                            <m:t>𝑡𝑜𝑟</m:t>
                          </m:r>
                        </m:sub>
                      </m:sSub>
                      <m:r>
                        <a:rPr lang="en-US" altLang="ko-KR" b="0" i="1" smtClean="0">
                          <a:latin typeface="Cambria Math" panose="02040503050406030204" pitchFamily="18" charset="0"/>
                        </a:rPr>
                        <m:t>=</m:t>
                      </m:r>
                      <m:r>
                        <a:rPr lang="en-US" altLang="ko-KR" b="0" i="1" smtClean="0">
                          <a:latin typeface="Cambria Math" panose="02040503050406030204" pitchFamily="18" charset="0"/>
                        </a:rPr>
                        <m:t>0</m:t>
                      </m:r>
                      <m:r>
                        <a:rPr lang="en-US" altLang="ko-KR" b="0" i="1" smtClean="0">
                          <a:latin typeface="Cambria Math" panose="02040503050406030204" pitchFamily="18" charset="0"/>
                        </a:rPr>
                        <m:t>.</m:t>
                      </m:r>
                      <m:r>
                        <a:rPr lang="en-US" altLang="ko-KR" b="0" i="1" smtClean="0">
                          <a:latin typeface="Cambria Math" panose="02040503050406030204" pitchFamily="18" charset="0"/>
                        </a:rPr>
                        <m:t>5</m:t>
                      </m:r>
                    </m:oMath>
                  </m:oMathPara>
                </a14:m>
                <a:endParaRPr lang="ko-KR" altLang="en-US" dirty="0"/>
              </a:p>
            </p:txBody>
          </p:sp>
        </mc:Choice>
        <mc:Fallback xmlns="">
          <p:sp>
            <p:nvSpPr>
              <p:cNvPr id="14" name="TextBox 13">
                <a:extLst>
                  <a:ext uri="{FF2B5EF4-FFF2-40B4-BE49-F238E27FC236}">
                    <a16:creationId xmlns:a16="http://schemas.microsoft.com/office/drawing/2014/main" id="{C9B92BA5-89FE-419F-AEB7-7E88ED854BA2}"/>
                  </a:ext>
                </a:extLst>
              </p:cNvPr>
              <p:cNvSpPr txBox="1">
                <a:spLocks noRot="1" noChangeAspect="1" noMove="1" noResize="1" noEditPoints="1" noAdjustHandles="1" noChangeArrowheads="1" noChangeShapeType="1" noTextEdit="1"/>
              </p:cNvSpPr>
              <p:nvPr/>
            </p:nvSpPr>
            <p:spPr>
              <a:xfrm>
                <a:off x="5597317" y="4367164"/>
                <a:ext cx="1243802" cy="369332"/>
              </a:xfrm>
              <a:prstGeom prst="rect">
                <a:avLst/>
              </a:prstGeom>
              <a:blipFill>
                <a:blip r:embed="rId15"/>
                <a:stretch>
                  <a:fillRect b="-655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 xmlns:a16="http://schemas.microsoft.com/office/drawing/2014/main" id="{C9B92BA5-89FE-419F-AEB7-7E88ED854BA2}"/>
                  </a:ext>
                </a:extLst>
              </p:cNvPr>
              <p:cNvSpPr txBox="1"/>
              <p:nvPr/>
            </p:nvSpPr>
            <p:spPr>
              <a:xfrm>
                <a:off x="9523591" y="4365112"/>
                <a:ext cx="1243802" cy="369332"/>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ko-KR" i="1" smtClean="0">
                              <a:latin typeface="Cambria Math"/>
                            </a:rPr>
                          </m:ctrlPr>
                        </m:sSubPr>
                        <m:e>
                          <m:r>
                            <a:rPr lang="ko-KR" altLang="en-US" i="1" smtClean="0">
                              <a:latin typeface="Cambria Math" panose="02040503050406030204" pitchFamily="18" charset="0"/>
                            </a:rPr>
                            <m:t>𝜌</m:t>
                          </m:r>
                        </m:e>
                        <m:sub>
                          <m:r>
                            <a:rPr lang="en-US" altLang="ko-KR" b="0" i="1" smtClean="0">
                              <a:latin typeface="Cambria Math" panose="02040503050406030204" pitchFamily="18" charset="0"/>
                            </a:rPr>
                            <m:t>𝑡𝑜𝑟</m:t>
                          </m:r>
                        </m:sub>
                      </m:sSub>
                      <m:r>
                        <a:rPr lang="en-US" altLang="ko-KR" b="0" i="1" smtClean="0">
                          <a:latin typeface="Cambria Math" panose="02040503050406030204" pitchFamily="18" charset="0"/>
                        </a:rPr>
                        <m:t>=</m:t>
                      </m:r>
                      <m:r>
                        <a:rPr lang="en-US" altLang="ko-KR" b="0" i="1" smtClean="0">
                          <a:latin typeface="Cambria Math" panose="02040503050406030204" pitchFamily="18" charset="0"/>
                        </a:rPr>
                        <m:t>0</m:t>
                      </m:r>
                      <m:r>
                        <a:rPr lang="en-US" altLang="ko-KR" b="0" i="1" smtClean="0">
                          <a:latin typeface="Cambria Math" panose="02040503050406030204" pitchFamily="18" charset="0"/>
                        </a:rPr>
                        <m:t>.</m:t>
                      </m:r>
                      <m:r>
                        <a:rPr lang="en-US" altLang="ko-KR" b="0" i="1" smtClean="0">
                          <a:latin typeface="Cambria Math" panose="02040503050406030204" pitchFamily="18" charset="0"/>
                        </a:rPr>
                        <m:t>7</m:t>
                      </m:r>
                    </m:oMath>
                  </m:oMathPara>
                </a14:m>
                <a:endParaRPr lang="ko-KR" altLang="en-US" dirty="0"/>
              </a:p>
            </p:txBody>
          </p:sp>
        </mc:Choice>
        <mc:Fallback xmlns="">
          <p:sp>
            <p:nvSpPr>
              <p:cNvPr id="15" name="TextBox 14">
                <a:extLst>
                  <a:ext uri="{FF2B5EF4-FFF2-40B4-BE49-F238E27FC236}">
                    <a16:creationId xmlns:a16="http://schemas.microsoft.com/office/drawing/2014/main" id="{C9B92BA5-89FE-419F-AEB7-7E88ED854BA2}"/>
                  </a:ext>
                </a:extLst>
              </p:cNvPr>
              <p:cNvSpPr txBox="1">
                <a:spLocks noRot="1" noChangeAspect="1" noMove="1" noResize="1" noEditPoints="1" noAdjustHandles="1" noChangeArrowheads="1" noChangeShapeType="1" noTextEdit="1"/>
              </p:cNvSpPr>
              <p:nvPr/>
            </p:nvSpPr>
            <p:spPr>
              <a:xfrm>
                <a:off x="9523591" y="4365112"/>
                <a:ext cx="1243802" cy="369332"/>
              </a:xfrm>
              <a:prstGeom prst="rect">
                <a:avLst/>
              </a:prstGeom>
              <a:blipFill>
                <a:blip r:embed="rId16"/>
                <a:stretch>
                  <a:fillRect b="-6557"/>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38652545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바닥글 개체 틀 20">
            <a:extLst>
              <a:ext uri="{FF2B5EF4-FFF2-40B4-BE49-F238E27FC236}">
                <a16:creationId xmlns="" xmlns:a16="http://schemas.microsoft.com/office/drawing/2014/main" id="{115B976C-C6E2-4861-BE85-C12C0387F34A}"/>
              </a:ext>
            </a:extLst>
          </p:cNvPr>
          <p:cNvSpPr>
            <a:spLocks noGrp="1"/>
          </p:cNvSpPr>
          <p:nvPr>
            <p:ph type="ftr" sz="quarter" idx="10"/>
          </p:nvPr>
        </p:nvSpPr>
        <p:spPr/>
        <p:txBody>
          <a:bodyPr/>
          <a:lstStyle/>
          <a:p>
            <a:pPr>
              <a:defRPr/>
            </a:pPr>
            <a:r>
              <a:rPr lang="en-US" altLang="ko-KR" dirty="0"/>
              <a:t>Page</a:t>
            </a:r>
            <a:endParaRPr lang="ko-KR" altLang="en-US" dirty="0"/>
          </a:p>
        </p:txBody>
      </p:sp>
      <p:sp>
        <p:nvSpPr>
          <p:cNvPr id="22" name="슬라이드 번호 개체 틀 21">
            <a:extLst>
              <a:ext uri="{FF2B5EF4-FFF2-40B4-BE49-F238E27FC236}">
                <a16:creationId xmlns="" xmlns:a16="http://schemas.microsoft.com/office/drawing/2014/main" id="{F019CEDB-1437-4FF7-8686-7A7AF4A7FC98}"/>
              </a:ext>
            </a:extLst>
          </p:cNvPr>
          <p:cNvSpPr>
            <a:spLocks noGrp="1"/>
          </p:cNvSpPr>
          <p:nvPr>
            <p:ph type="sldNum" sz="quarter" idx="11"/>
          </p:nvPr>
        </p:nvSpPr>
        <p:spPr>
          <a:xfrm>
            <a:off x="10831513" y="6378575"/>
            <a:ext cx="503237" cy="365125"/>
          </a:xfrm>
        </p:spPr>
        <p:txBody>
          <a:bodyPr/>
          <a:lstStyle/>
          <a:p>
            <a:pPr>
              <a:defRPr/>
            </a:pPr>
            <a:fld id="{ECD8DD9D-D799-45B6-9582-BC457B6CE3F5}" type="slidenum">
              <a:rPr lang="ko-KR" altLang="en-US"/>
              <a:pPr>
                <a:defRPr/>
              </a:pPr>
              <a:t>38</a:t>
            </a:fld>
            <a:endParaRPr lang="ko-KR" altLang="en-US" dirty="0"/>
          </a:p>
        </p:txBody>
      </p:sp>
      <p:pic>
        <p:nvPicPr>
          <p:cNvPr id="13316" name="그림 16">
            <a:extLst>
              <a:ext uri="{FF2B5EF4-FFF2-40B4-BE49-F238E27FC236}">
                <a16:creationId xmlns="" xmlns:a16="http://schemas.microsoft.com/office/drawing/2014/main" id="{790044DB-C572-4C32-B407-2D8437ACEE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19894" t="13615" r="18062" b="23042"/>
          <a:stretch>
            <a:fillRect/>
          </a:stretch>
        </p:blipFill>
        <p:spPr bwMode="auto">
          <a:xfrm>
            <a:off x="11334750" y="6281738"/>
            <a:ext cx="735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그림 3">
            <a:extLst>
              <a:ext uri="{FF2B5EF4-FFF2-40B4-BE49-F238E27FC236}">
                <a16:creationId xmlns="" xmlns:a16="http://schemas.microsoft.com/office/drawing/2014/main" id="{9EE5C32F-7B5C-49A9-9695-165452318B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 xmlns:a16="http://schemas.microsoft.com/office/drawing/2014/main" id="{CDB73DB1-48E4-41F5-A98F-00E79605A435}"/>
              </a:ext>
            </a:extLst>
          </p:cNvPr>
          <p:cNvSpPr txBox="1"/>
          <p:nvPr/>
        </p:nvSpPr>
        <p:spPr>
          <a:xfrm>
            <a:off x="479425" y="115888"/>
            <a:ext cx="11614077" cy="600164"/>
          </a:xfrm>
          <a:prstGeom prst="rect">
            <a:avLst/>
          </a:prstGeom>
          <a:noFill/>
        </p:spPr>
        <p:txBody>
          <a:bodyPr wrap="none">
            <a:spAutoFit/>
          </a:bodyPr>
          <a:lstStyle/>
          <a:p>
            <a:pPr>
              <a:defRPr/>
            </a:pPr>
            <a:r>
              <a:rPr lang="en-US" altLang="ko-KR" sz="3300" b="1" spc="-150" dirty="0" smtClean="0">
                <a:solidFill>
                  <a:srgbClr val="FF8D3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Gyro-kinetic Analysis </a:t>
            </a:r>
            <a:r>
              <a:rPr lang="en-US" altLang="ko-KR" sz="3300" b="1" spc="-150" dirty="0">
                <a:solidFill>
                  <a:srgbClr val="FF8D3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at 5.3 s: </a:t>
            </a:r>
            <a:r>
              <a:rPr lang="en-US" altLang="ko-KR" sz="3300" b="1" spc="-150" dirty="0" smtClean="0">
                <a:solidFill>
                  <a:srgbClr val="FF8D3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Magnetic Shear Effect</a:t>
            </a:r>
            <a:endParaRPr lang="ko-KR" altLang="en-US" sz="3300" b="1" dirty="0">
              <a:solidFill>
                <a:srgbClr val="FF8D3E"/>
              </a:solidFill>
              <a:effectLst>
                <a:outerShdw blurRad="38100" dist="38100" dir="2700000" algn="tl">
                  <a:srgbClr val="000000">
                    <a:alpha val="43137"/>
                  </a:srgbClr>
                </a:outerShdw>
              </a:effectLst>
              <a:latin typeface="Verdana" panose="020B0604030504040204" pitchFamily="34" charset="0"/>
            </a:endParaRPr>
          </a:p>
        </p:txBody>
      </p:sp>
      <p:graphicFrame>
        <p:nvGraphicFramePr>
          <p:cNvPr id="3" name="개체 2"/>
          <p:cNvGraphicFramePr>
            <a:graphicFrameLocks noChangeAspect="1"/>
          </p:cNvGraphicFramePr>
          <p:nvPr>
            <p:extLst>
              <p:ext uri="{D42A27DB-BD31-4B8C-83A1-F6EECF244321}">
                <p14:modId xmlns:p14="http://schemas.microsoft.com/office/powerpoint/2010/main" val="1948341239"/>
              </p:ext>
            </p:extLst>
          </p:nvPr>
        </p:nvGraphicFramePr>
        <p:xfrm>
          <a:off x="3287688" y="700663"/>
          <a:ext cx="5628563" cy="3902331"/>
        </p:xfrm>
        <a:graphic>
          <a:graphicData uri="http://schemas.openxmlformats.org/presentationml/2006/ole">
            <mc:AlternateContent xmlns:mc="http://schemas.openxmlformats.org/markup-compatibility/2006">
              <mc:Choice xmlns:v="urn:schemas-microsoft-com:vml" Requires="v">
                <p:oleObj spid="_x0000_s113825" name="Graph" r:id="rId6" imgW="4169664" imgH="2904134" progId="Origin50.Graph">
                  <p:embed/>
                </p:oleObj>
              </mc:Choice>
              <mc:Fallback>
                <p:oleObj name="Graph" r:id="rId6" imgW="4169664" imgH="2904134" progId="Origin50.Graph">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87688" y="700663"/>
                        <a:ext cx="5628563" cy="3902331"/>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15" name="직사각형 14"/>
              <p:cNvSpPr/>
              <p:nvPr/>
            </p:nvSpPr>
            <p:spPr>
              <a:xfrm>
                <a:off x="181384" y="4638615"/>
                <a:ext cx="11842547" cy="1938992"/>
              </a:xfrm>
              <a:prstGeom prst="rect">
                <a:avLst/>
              </a:prstGeom>
            </p:spPr>
            <p:txBody>
              <a:bodyPr wrap="square">
                <a:spAutoFit/>
              </a:bodyPr>
              <a:lstStyle/>
              <a:p>
                <a:pPr marL="342900" indent="-342900" latinLnBrk="0">
                  <a:buFont typeface="Arial" panose="020B0604020202020204" pitchFamily="34" charset="0"/>
                  <a:buChar char="•"/>
                </a:pPr>
                <a:r>
                  <a:rPr lang="en-GB" sz="2000" b="1" dirty="0"/>
                  <a:t>The magnetic shear effect is investigated at </a:t>
                </a:r>
                <a14:m>
                  <m:oMath xmlns:m="http://schemas.openxmlformats.org/officeDocument/2006/math">
                    <m:sSub>
                      <m:sSubPr>
                        <m:ctrlPr>
                          <a:rPr lang="en-GB" sz="2000" b="1" i="1">
                            <a:latin typeface="Cambria Math"/>
                          </a:rPr>
                        </m:ctrlPr>
                      </m:sSubPr>
                      <m:e>
                        <m:r>
                          <a:rPr lang="en-GB" sz="2000" b="1" i="1">
                            <a:latin typeface="Cambria Math" panose="02040503050406030204" pitchFamily="18" charset="0"/>
                          </a:rPr>
                          <m:t>𝝆</m:t>
                        </m:r>
                      </m:e>
                      <m:sub>
                        <m:r>
                          <a:rPr lang="en-GB" sz="2000" b="1" i="1">
                            <a:latin typeface="Cambria Math" panose="02040503050406030204" pitchFamily="18" charset="0"/>
                          </a:rPr>
                          <m:t>𝒕𝒐𝒓</m:t>
                        </m:r>
                      </m:sub>
                    </m:sSub>
                  </m:oMath>
                </a14:m>
                <a:r>
                  <a:rPr lang="en-GB" sz="2000" b="1" dirty="0"/>
                  <a:t>= 0.35 at t = 5.3 s. </a:t>
                </a:r>
              </a:p>
              <a:p>
                <a:pPr marL="342900" indent="-342900" latinLnBrk="0">
                  <a:buFont typeface="Arial" panose="020B0604020202020204" pitchFamily="34" charset="0"/>
                  <a:buChar char="•"/>
                </a:pPr>
                <a:r>
                  <a:rPr lang="en-GB" sz="2000" b="1" dirty="0"/>
                  <a:t>We scanned the magnetic shear for </a:t>
                </a:r>
                <a14:m>
                  <m:oMath xmlns:m="http://schemas.openxmlformats.org/officeDocument/2006/math">
                    <m:sSub>
                      <m:sSubPr>
                        <m:ctrlPr>
                          <a:rPr lang="en-GB" sz="2000" b="1" i="1">
                            <a:latin typeface="Cambria Math"/>
                          </a:rPr>
                        </m:ctrlPr>
                      </m:sSubPr>
                      <m:e>
                        <m:r>
                          <a:rPr lang="en-GB" sz="2000" b="1" i="1">
                            <a:latin typeface="Cambria Math" panose="02040503050406030204" pitchFamily="18" charset="0"/>
                          </a:rPr>
                          <m:t>𝒌</m:t>
                        </m:r>
                      </m:e>
                      <m:sub>
                        <m:r>
                          <a:rPr lang="en-GB" sz="2000" b="1" i="1">
                            <a:latin typeface="Cambria Math" panose="02040503050406030204" pitchFamily="18" charset="0"/>
                          </a:rPr>
                          <m:t>𝜽</m:t>
                        </m:r>
                      </m:sub>
                    </m:sSub>
                    <m:sSub>
                      <m:sSubPr>
                        <m:ctrlPr>
                          <a:rPr lang="en-GB" sz="2000" b="1" i="1">
                            <a:latin typeface="Cambria Math"/>
                          </a:rPr>
                        </m:ctrlPr>
                      </m:sSubPr>
                      <m:e>
                        <m:r>
                          <a:rPr lang="en-GB" sz="2000" b="1" i="1">
                            <a:latin typeface="Cambria Math" panose="02040503050406030204" pitchFamily="18" charset="0"/>
                          </a:rPr>
                          <m:t>𝝆</m:t>
                        </m:r>
                      </m:e>
                      <m:sub>
                        <m:r>
                          <a:rPr lang="en-GB" sz="2000" b="1" i="1">
                            <a:latin typeface="Cambria Math" panose="02040503050406030204" pitchFamily="18" charset="0"/>
                          </a:rPr>
                          <m:t>𝒊</m:t>
                        </m:r>
                      </m:sub>
                    </m:sSub>
                  </m:oMath>
                </a14:m>
                <a:r>
                  <a:rPr lang="en-GB" sz="2000" b="1" dirty="0"/>
                  <a:t> = </a:t>
                </a:r>
                <a:r>
                  <a:rPr lang="en-GB" sz="2000" b="1" dirty="0" smtClean="0"/>
                  <a:t>0.4-0.7 </a:t>
                </a:r>
                <a:r>
                  <a:rPr lang="en-GB" sz="2000" b="1" dirty="0"/>
                  <a:t>with a circular </a:t>
                </a:r>
                <a14:m>
                  <m:oMath xmlns:m="http://schemas.openxmlformats.org/officeDocument/2006/math">
                    <m:r>
                      <a:rPr lang="en-GB" sz="2000" b="1" i="1">
                        <a:latin typeface="Cambria Math" panose="02040503050406030204" pitchFamily="18" charset="0"/>
                      </a:rPr>
                      <m:t>𝒔</m:t>
                    </m:r>
                    <m:r>
                      <a:rPr lang="en-GB" sz="2000" b="1" i="1">
                        <a:latin typeface="Cambria Math" panose="02040503050406030204" pitchFamily="18" charset="0"/>
                      </a:rPr>
                      <m:t>−</m:t>
                    </m:r>
                    <m:r>
                      <a:rPr lang="en-GB" sz="2000" b="1" i="1">
                        <a:latin typeface="Cambria Math" panose="02040503050406030204" pitchFamily="18" charset="0"/>
                      </a:rPr>
                      <m:t>𝛂</m:t>
                    </m:r>
                  </m:oMath>
                </a14:m>
                <a:r>
                  <a:rPr lang="en-GB" sz="2000" b="1" dirty="0"/>
                  <a:t> equilibrium model considering the EM effect. </a:t>
                </a:r>
              </a:p>
              <a:p>
                <a:pPr marL="342900" indent="-342900" latinLnBrk="0">
                  <a:buFont typeface="Arial" panose="020B0604020202020204" pitchFamily="34" charset="0"/>
                  <a:buChar char="•"/>
                </a:pPr>
                <a:r>
                  <a:rPr lang="en-GB" sz="2000" b="1" dirty="0"/>
                  <a:t>The largest growth rate of the ITG mode is obtained at </a:t>
                </a:r>
                <a14:m>
                  <m:oMath xmlns:m="http://schemas.openxmlformats.org/officeDocument/2006/math">
                    <m:r>
                      <a:rPr lang="en-GB" sz="2000" b="1" i="1">
                        <a:latin typeface="Cambria Math" panose="02040503050406030204" pitchFamily="18" charset="0"/>
                      </a:rPr>
                      <m:t>𝐬</m:t>
                    </m:r>
                    <m:r>
                      <a:rPr lang="en-GB" sz="2000" b="1">
                        <a:latin typeface="Cambria Math" panose="02040503050406030204" pitchFamily="18" charset="0"/>
                      </a:rPr>
                      <m:t>=</m:t>
                    </m:r>
                    <m:r>
                      <a:rPr lang="en-GB" sz="2000" b="1" i="1">
                        <a:latin typeface="Cambria Math" panose="02040503050406030204" pitchFamily="18" charset="0"/>
                      </a:rPr>
                      <m:t>𝟎</m:t>
                    </m:r>
                    <m:r>
                      <a:rPr lang="en-GB" sz="2000" b="1">
                        <a:latin typeface="Cambria Math" panose="02040503050406030204" pitchFamily="18" charset="0"/>
                      </a:rPr>
                      <m:t>.</m:t>
                    </m:r>
                    <m:r>
                      <a:rPr lang="en-GB" sz="2000" b="1" i="1">
                        <a:latin typeface="Cambria Math" panose="02040503050406030204" pitchFamily="18" charset="0"/>
                      </a:rPr>
                      <m:t>𝟒</m:t>
                    </m:r>
                  </m:oMath>
                </a14:m>
                <a:r>
                  <a:rPr lang="en-GB" sz="2000" b="1" dirty="0"/>
                  <a:t>. When the magnetic shear approaches to </a:t>
                </a:r>
                <a14:m>
                  <m:oMath xmlns:m="http://schemas.openxmlformats.org/officeDocument/2006/math">
                    <m:r>
                      <a:rPr lang="en-GB" sz="2000" b="1" i="1">
                        <a:latin typeface="Cambria Math" panose="02040503050406030204" pitchFamily="18" charset="0"/>
                      </a:rPr>
                      <m:t>𝐬</m:t>
                    </m:r>
                    <m:r>
                      <a:rPr lang="en-GB" sz="2000" b="1">
                        <a:latin typeface="Cambria Math" panose="02040503050406030204" pitchFamily="18" charset="0"/>
                      </a:rPr>
                      <m:t>=</m:t>
                    </m:r>
                    <m:r>
                      <a:rPr lang="en-GB" sz="2000" b="1" i="1">
                        <a:latin typeface="Cambria Math" panose="02040503050406030204" pitchFamily="18" charset="0"/>
                      </a:rPr>
                      <m:t>𝟎</m:t>
                    </m:r>
                  </m:oMath>
                </a14:m>
                <a:r>
                  <a:rPr lang="en-GB" sz="2000" b="1" dirty="0"/>
                  <a:t>, the growth rate of ITG decreases. It falls into full stabilisation of the ITG mode around </a:t>
                </a:r>
                <a14:m>
                  <m:oMath xmlns:m="http://schemas.openxmlformats.org/officeDocument/2006/math">
                    <m:r>
                      <a:rPr lang="en-GB" sz="2000" b="1" i="1">
                        <a:latin typeface="Cambria Math" panose="02040503050406030204" pitchFamily="18" charset="0"/>
                      </a:rPr>
                      <m:t>𝐬</m:t>
                    </m:r>
                    <m:r>
                      <a:rPr lang="en-GB" sz="2000" b="1">
                        <a:latin typeface="Cambria Math" panose="02040503050406030204" pitchFamily="18" charset="0"/>
                      </a:rPr>
                      <m:t>=</m:t>
                    </m:r>
                    <m:r>
                      <a:rPr lang="en-GB" sz="2000" b="1" i="1">
                        <a:latin typeface="Cambria Math" panose="02040503050406030204" pitchFamily="18" charset="0"/>
                      </a:rPr>
                      <m:t>−</m:t>
                    </m:r>
                    <m:r>
                      <a:rPr lang="en-GB" sz="2000" b="1" i="1">
                        <a:latin typeface="Cambria Math" panose="02040503050406030204" pitchFamily="18" charset="0"/>
                      </a:rPr>
                      <m:t>𝟎</m:t>
                    </m:r>
                    <m:r>
                      <a:rPr lang="en-GB" sz="2000" b="1">
                        <a:latin typeface="Cambria Math" panose="02040503050406030204" pitchFamily="18" charset="0"/>
                      </a:rPr>
                      <m:t>.</m:t>
                    </m:r>
                    <m:r>
                      <a:rPr lang="en-GB" sz="2000" b="1" i="1">
                        <a:latin typeface="Cambria Math" panose="02040503050406030204" pitchFamily="18" charset="0"/>
                      </a:rPr>
                      <m:t>𝟔</m:t>
                    </m:r>
                  </m:oMath>
                </a14:m>
                <a:r>
                  <a:rPr lang="en-GB" sz="2000" b="1" dirty="0"/>
                  <a:t>. On the other hand, if the magnetic shear increases above </a:t>
                </a:r>
                <a14:m>
                  <m:oMath xmlns:m="http://schemas.openxmlformats.org/officeDocument/2006/math">
                    <m:r>
                      <a:rPr lang="en-GB" sz="2000" b="1" i="1">
                        <a:latin typeface="Cambria Math" panose="02040503050406030204" pitchFamily="18" charset="0"/>
                      </a:rPr>
                      <m:t>𝐬</m:t>
                    </m:r>
                    <m:r>
                      <a:rPr lang="en-GB" sz="2000" b="1">
                        <a:latin typeface="Cambria Math" panose="02040503050406030204" pitchFamily="18" charset="0"/>
                      </a:rPr>
                      <m:t>=</m:t>
                    </m:r>
                    <m:r>
                      <a:rPr lang="en-GB" sz="2000" b="1" i="1">
                        <a:latin typeface="Cambria Math" panose="02040503050406030204" pitchFamily="18" charset="0"/>
                      </a:rPr>
                      <m:t>𝟎</m:t>
                    </m:r>
                    <m:r>
                      <a:rPr lang="en-GB" sz="2000" b="1">
                        <a:latin typeface="Cambria Math" panose="02040503050406030204" pitchFamily="18" charset="0"/>
                      </a:rPr>
                      <m:t>.</m:t>
                    </m:r>
                    <m:r>
                      <a:rPr lang="en-GB" sz="2000" b="1" i="1">
                        <a:latin typeface="Cambria Math" panose="02040503050406030204" pitchFamily="18" charset="0"/>
                      </a:rPr>
                      <m:t>𝟒</m:t>
                    </m:r>
                  </m:oMath>
                </a14:m>
                <a:r>
                  <a:rPr lang="en-GB" sz="2000" b="1" dirty="0"/>
                  <a:t>, the growth rate also drops rapidly. </a:t>
                </a:r>
                <a:endParaRPr lang="en-GB" sz="2000" b="1" dirty="0">
                  <a:latin typeface="+mj-lt"/>
                </a:endParaRPr>
              </a:p>
            </p:txBody>
          </p:sp>
        </mc:Choice>
        <mc:Fallback xmlns="">
          <p:sp>
            <p:nvSpPr>
              <p:cNvPr id="15" name="직사각형 14"/>
              <p:cNvSpPr>
                <a:spLocks noRot="1" noChangeAspect="1" noMove="1" noResize="1" noEditPoints="1" noAdjustHandles="1" noChangeArrowheads="1" noChangeShapeType="1" noTextEdit="1"/>
              </p:cNvSpPr>
              <p:nvPr/>
            </p:nvSpPr>
            <p:spPr>
              <a:xfrm>
                <a:off x="181384" y="4638615"/>
                <a:ext cx="11842547" cy="1938992"/>
              </a:xfrm>
              <a:prstGeom prst="rect">
                <a:avLst/>
              </a:prstGeom>
              <a:blipFill>
                <a:blip r:embed="rId8"/>
                <a:stretch>
                  <a:fillRect l="-463" t="-1887" r="-309" b="-4717"/>
                </a:stretch>
              </a:blipFill>
            </p:spPr>
            <p:txBody>
              <a:bodyPr/>
              <a:lstStyle/>
              <a:p>
                <a:r>
                  <a:rPr lang="ko-KR" altLang="en-US">
                    <a:noFill/>
                  </a:rPr>
                  <a:t> </a:t>
                </a:r>
              </a:p>
            </p:txBody>
          </p:sp>
        </mc:Fallback>
      </mc:AlternateContent>
      <p:sp>
        <p:nvSpPr>
          <p:cNvPr id="9" name="TextBox 8"/>
          <p:cNvSpPr txBox="1"/>
          <p:nvPr/>
        </p:nvSpPr>
        <p:spPr>
          <a:xfrm>
            <a:off x="6384032" y="977661"/>
            <a:ext cx="686213" cy="646331"/>
          </a:xfrm>
          <a:prstGeom prst="rect">
            <a:avLst/>
          </a:prstGeom>
          <a:noFill/>
        </p:spPr>
        <p:txBody>
          <a:bodyPr wrap="none" rtlCol="0">
            <a:spAutoFit/>
          </a:bodyPr>
          <a:lstStyle/>
          <a:p>
            <a:r>
              <a:rPr lang="en-GB" dirty="0" smtClean="0">
                <a:solidFill>
                  <a:srgbClr val="FF00FF"/>
                </a:solidFill>
              </a:rPr>
              <a:t>Exp.</a:t>
            </a:r>
          </a:p>
          <a:p>
            <a:r>
              <a:rPr lang="en-GB" dirty="0" smtClean="0">
                <a:solidFill>
                  <a:srgbClr val="FF00FF"/>
                </a:solidFill>
              </a:rPr>
              <a:t>value</a:t>
            </a:r>
            <a:endParaRPr lang="en-GB" dirty="0">
              <a:solidFill>
                <a:srgbClr val="FF00FF"/>
              </a:solidFill>
            </a:endParaRPr>
          </a:p>
        </p:txBody>
      </p:sp>
    </p:spTree>
    <p:extLst>
      <p:ext uri="{BB962C8B-B14F-4D97-AF65-F5344CB8AC3E}">
        <p14:creationId xmlns:p14="http://schemas.microsoft.com/office/powerpoint/2010/main" val="175258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바닥글 개체 틀 20">
            <a:extLst>
              <a:ext uri="{FF2B5EF4-FFF2-40B4-BE49-F238E27FC236}">
                <a16:creationId xmlns="" xmlns:a16="http://schemas.microsoft.com/office/drawing/2014/main" id="{115B976C-C6E2-4861-BE85-C12C0387F34A}"/>
              </a:ext>
            </a:extLst>
          </p:cNvPr>
          <p:cNvSpPr>
            <a:spLocks noGrp="1"/>
          </p:cNvSpPr>
          <p:nvPr>
            <p:ph type="ftr" sz="quarter" idx="10"/>
          </p:nvPr>
        </p:nvSpPr>
        <p:spPr/>
        <p:txBody>
          <a:bodyPr/>
          <a:lstStyle/>
          <a:p>
            <a:pPr>
              <a:defRPr/>
            </a:pPr>
            <a:r>
              <a:rPr lang="en-US" altLang="ko-KR" dirty="0"/>
              <a:t>Page</a:t>
            </a:r>
            <a:endParaRPr lang="ko-KR" altLang="en-US" dirty="0"/>
          </a:p>
        </p:txBody>
      </p:sp>
      <p:sp>
        <p:nvSpPr>
          <p:cNvPr id="22" name="슬라이드 번호 개체 틀 21">
            <a:extLst>
              <a:ext uri="{FF2B5EF4-FFF2-40B4-BE49-F238E27FC236}">
                <a16:creationId xmlns="" xmlns:a16="http://schemas.microsoft.com/office/drawing/2014/main" id="{F019CEDB-1437-4FF7-8686-7A7AF4A7FC98}"/>
              </a:ext>
            </a:extLst>
          </p:cNvPr>
          <p:cNvSpPr>
            <a:spLocks noGrp="1"/>
          </p:cNvSpPr>
          <p:nvPr>
            <p:ph type="sldNum" sz="quarter" idx="11"/>
          </p:nvPr>
        </p:nvSpPr>
        <p:spPr>
          <a:xfrm>
            <a:off x="10831513" y="6378575"/>
            <a:ext cx="503237" cy="365125"/>
          </a:xfrm>
        </p:spPr>
        <p:txBody>
          <a:bodyPr/>
          <a:lstStyle/>
          <a:p>
            <a:pPr>
              <a:defRPr/>
            </a:pPr>
            <a:fld id="{ECD8DD9D-D799-45B6-9582-BC457B6CE3F5}" type="slidenum">
              <a:rPr lang="ko-KR" altLang="en-US"/>
              <a:pPr>
                <a:defRPr/>
              </a:pPr>
              <a:t>39</a:t>
            </a:fld>
            <a:endParaRPr lang="ko-KR" altLang="en-US" dirty="0"/>
          </a:p>
        </p:txBody>
      </p:sp>
      <p:pic>
        <p:nvPicPr>
          <p:cNvPr id="13316" name="그림 16">
            <a:extLst>
              <a:ext uri="{FF2B5EF4-FFF2-40B4-BE49-F238E27FC236}">
                <a16:creationId xmlns="" xmlns:a16="http://schemas.microsoft.com/office/drawing/2014/main" id="{790044DB-C572-4C32-B407-2D8437ACEE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19894" t="13615" r="18062" b="23042"/>
          <a:stretch>
            <a:fillRect/>
          </a:stretch>
        </p:blipFill>
        <p:spPr bwMode="auto">
          <a:xfrm>
            <a:off x="11334750" y="6281738"/>
            <a:ext cx="735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그림 3">
            <a:extLst>
              <a:ext uri="{FF2B5EF4-FFF2-40B4-BE49-F238E27FC236}">
                <a16:creationId xmlns="" xmlns:a16="http://schemas.microsoft.com/office/drawing/2014/main" id="{9EE5C32F-7B5C-49A9-9695-165452318B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5859"/>
            <a:ext cx="12192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1" name="직사각형 10"/>
              <p:cNvSpPr/>
              <p:nvPr/>
            </p:nvSpPr>
            <p:spPr>
              <a:xfrm>
                <a:off x="71329" y="4689718"/>
                <a:ext cx="11929327" cy="1446550"/>
              </a:xfrm>
              <a:prstGeom prst="rect">
                <a:avLst/>
              </a:prstGeom>
            </p:spPr>
            <p:txBody>
              <a:bodyPr wrap="square">
                <a:spAutoFit/>
              </a:bodyPr>
              <a:lstStyle/>
              <a:p>
                <a:pPr marL="342900" indent="-342900" latinLnBrk="0">
                  <a:lnSpc>
                    <a:spcPct val="110000"/>
                  </a:lnSpc>
                  <a:buFont typeface="Arial" panose="020B0604020202020204" pitchFamily="34" charset="0"/>
                  <a:buChar char="•"/>
                </a:pPr>
                <a:r>
                  <a:rPr lang="en-GB" sz="2000" b="1" dirty="0" smtClean="0"/>
                  <a:t>Electron temperature increased as TEM was stabilised. </a:t>
                </a:r>
                <a:br>
                  <a:rPr lang="en-GB" sz="2000" b="1" dirty="0" smtClean="0"/>
                </a:br>
                <a:r>
                  <a:rPr lang="en-GB" sz="2000" b="1" dirty="0" smtClean="0"/>
                  <a:t>Then, how about electron temperature gradient (ETG) mode?</a:t>
                </a:r>
              </a:p>
              <a:p>
                <a:pPr marL="342900" indent="-342900" latinLnBrk="0">
                  <a:lnSpc>
                    <a:spcPct val="110000"/>
                  </a:lnSpc>
                  <a:buFont typeface="Arial" panose="020B0604020202020204" pitchFamily="34" charset="0"/>
                  <a:buChar char="•"/>
                </a:pPr>
                <a:r>
                  <a:rPr lang="en-GB" sz="2000" b="1" dirty="0" smtClean="0"/>
                  <a:t>In the region of </a:t>
                </a:r>
                <a14:m>
                  <m:oMath xmlns:m="http://schemas.openxmlformats.org/officeDocument/2006/math">
                    <m:r>
                      <a:rPr lang="en-GB" sz="2000" b="1" i="1">
                        <a:latin typeface="Cambria Math" panose="02040503050406030204" pitchFamily="18" charset="0"/>
                      </a:rPr>
                      <m:t>𝟎</m:t>
                    </m:r>
                    <m:r>
                      <a:rPr lang="en-GB" sz="2000" b="1">
                        <a:latin typeface="Cambria Math" panose="02040503050406030204" pitchFamily="18" charset="0"/>
                      </a:rPr>
                      <m:t>.</m:t>
                    </m:r>
                    <m:r>
                      <a:rPr lang="en-GB" sz="2000" b="1" i="1">
                        <a:latin typeface="Cambria Math" panose="02040503050406030204" pitchFamily="18" charset="0"/>
                      </a:rPr>
                      <m:t>𝟑𝟎</m:t>
                    </m:r>
                    <m:r>
                      <a:rPr lang="en-GB" sz="2000" b="1">
                        <a:latin typeface="Cambria Math" panose="02040503050406030204" pitchFamily="18" charset="0"/>
                      </a:rPr>
                      <m:t>&lt;</m:t>
                    </m:r>
                    <m:sSub>
                      <m:sSubPr>
                        <m:ctrlPr>
                          <a:rPr lang="en-GB" sz="2000" b="1" i="1">
                            <a:latin typeface="Cambria Math"/>
                          </a:rPr>
                        </m:ctrlPr>
                      </m:sSubPr>
                      <m:e>
                        <m:r>
                          <a:rPr lang="en-GB" sz="2000" b="1" i="1">
                            <a:latin typeface="Cambria Math" panose="02040503050406030204" pitchFamily="18" charset="0"/>
                          </a:rPr>
                          <m:t>𝝆</m:t>
                        </m:r>
                      </m:e>
                      <m:sub>
                        <m:r>
                          <a:rPr lang="en-GB" sz="2000" b="1" i="1">
                            <a:latin typeface="Cambria Math" panose="02040503050406030204" pitchFamily="18" charset="0"/>
                          </a:rPr>
                          <m:t>𝒕𝒐𝒓</m:t>
                        </m:r>
                      </m:sub>
                    </m:sSub>
                    <m:r>
                      <a:rPr lang="en-GB" sz="2000" b="1" i="1">
                        <a:latin typeface="Cambria Math" panose="02040503050406030204" pitchFamily="18" charset="0"/>
                      </a:rPr>
                      <m:t>&lt;</m:t>
                    </m:r>
                    <m:r>
                      <a:rPr lang="en-GB" sz="2000" b="1" i="1">
                        <a:latin typeface="Cambria Math" panose="02040503050406030204" pitchFamily="18" charset="0"/>
                      </a:rPr>
                      <m:t>𝟎</m:t>
                    </m:r>
                    <m:r>
                      <a:rPr lang="en-GB" sz="2000" b="1" i="1">
                        <a:latin typeface="Cambria Math" panose="02040503050406030204" pitchFamily="18" charset="0"/>
                      </a:rPr>
                      <m:t>.</m:t>
                    </m:r>
                    <m:r>
                      <a:rPr lang="en-GB" sz="2000" b="1" i="1">
                        <a:latin typeface="Cambria Math" panose="02040503050406030204" pitchFamily="18" charset="0"/>
                      </a:rPr>
                      <m:t>𝟕𝟎</m:t>
                    </m:r>
                  </m:oMath>
                </a14:m>
                <a:r>
                  <a:rPr lang="en-GB" sz="2000" b="1" dirty="0"/>
                  <a:t>, </a:t>
                </a:r>
                <a14:m>
                  <m:oMath xmlns:m="http://schemas.openxmlformats.org/officeDocument/2006/math">
                    <m:sSub>
                      <m:sSubPr>
                        <m:ctrlPr>
                          <a:rPr lang="en-GB" sz="2000" b="1" i="1">
                            <a:latin typeface="Cambria Math"/>
                          </a:rPr>
                        </m:ctrlPr>
                      </m:sSubPr>
                      <m:e>
                        <m:sSub>
                          <m:sSubPr>
                            <m:ctrlPr>
                              <a:rPr lang="en-GB" sz="2000" b="1" i="1">
                                <a:latin typeface="Cambria Math"/>
                              </a:rPr>
                            </m:ctrlPr>
                          </m:sSubPr>
                          <m:e>
                            <m:sSub>
                              <m:sSubPr>
                                <m:ctrlPr>
                                  <a:rPr lang="en-GB" sz="2000" b="1" i="1">
                                    <a:latin typeface="Cambria Math"/>
                                  </a:rPr>
                                </m:ctrlPr>
                              </m:sSubPr>
                              <m:e>
                                <m:r>
                                  <a:rPr lang="en-GB" sz="2000" b="1" i="1">
                                    <a:latin typeface="Cambria Math" panose="02040503050406030204" pitchFamily="18" charset="0"/>
                                  </a:rPr>
                                  <m:t>𝑹</m:t>
                                </m:r>
                                <m:r>
                                  <a:rPr lang="en-GB" sz="2000" b="1" i="1">
                                    <a:latin typeface="Cambria Math" panose="02040503050406030204" pitchFamily="18" charset="0"/>
                                  </a:rPr>
                                  <m:t>/</m:t>
                                </m:r>
                                <m:r>
                                  <a:rPr lang="en-GB" sz="2000" b="1" i="1">
                                    <a:latin typeface="Cambria Math" panose="02040503050406030204" pitchFamily="18" charset="0"/>
                                  </a:rPr>
                                  <m:t>𝑳</m:t>
                                </m:r>
                              </m:e>
                              <m:sub>
                                <m:r>
                                  <a:rPr lang="en-GB" sz="2000" b="1" i="1">
                                    <a:latin typeface="Cambria Math" panose="02040503050406030204" pitchFamily="18" charset="0"/>
                                  </a:rPr>
                                  <m:t>𝑻𝒆</m:t>
                                </m:r>
                              </m:sub>
                            </m:sSub>
                            <m:r>
                              <a:rPr lang="en-GB" sz="2000" b="1" i="1">
                                <a:latin typeface="Cambria Math" panose="02040503050406030204" pitchFamily="18" charset="0"/>
                              </a:rPr>
                              <m:t>&gt;(</m:t>
                            </m:r>
                            <m:r>
                              <a:rPr lang="en-GB" sz="2000" b="1" i="1">
                                <a:latin typeface="Cambria Math" panose="02040503050406030204" pitchFamily="18" charset="0"/>
                              </a:rPr>
                              <m:t>𝑹</m:t>
                            </m:r>
                            <m:r>
                              <a:rPr lang="en-GB" sz="2000" b="1" i="1">
                                <a:latin typeface="Cambria Math" panose="02040503050406030204" pitchFamily="18" charset="0"/>
                              </a:rPr>
                              <m:t>/</m:t>
                            </m:r>
                            <m:r>
                              <a:rPr lang="en-GB" sz="2000" b="1" i="1">
                                <a:latin typeface="Cambria Math" panose="02040503050406030204" pitchFamily="18" charset="0"/>
                              </a:rPr>
                              <m:t>𝑳</m:t>
                            </m:r>
                          </m:e>
                          <m:sub>
                            <m:r>
                              <a:rPr lang="en-GB" sz="2000" b="1" i="1">
                                <a:latin typeface="Cambria Math" panose="02040503050406030204" pitchFamily="18" charset="0"/>
                              </a:rPr>
                              <m:t>𝑻𝒆</m:t>
                            </m:r>
                          </m:sub>
                        </m:sSub>
                        <m:r>
                          <a:rPr lang="en-GB" sz="2000" b="1" i="1">
                            <a:latin typeface="Cambria Math" panose="02040503050406030204" pitchFamily="18" charset="0"/>
                          </a:rPr>
                          <m:t>)</m:t>
                        </m:r>
                      </m:e>
                      <m:sub>
                        <m:r>
                          <a:rPr lang="en-GB" sz="2000" b="1" i="1">
                            <a:latin typeface="Cambria Math" panose="02040503050406030204" pitchFamily="18" charset="0"/>
                          </a:rPr>
                          <m:t>𝒄</m:t>
                        </m:r>
                      </m:sub>
                    </m:sSub>
                  </m:oMath>
                </a14:m>
                <a:r>
                  <a:rPr lang="en-GB" sz="2000" b="1" dirty="0"/>
                  <a:t> is satisfied. Therefore, ETG is thought to play a role in the electron energy channel</a:t>
                </a:r>
                <a:r>
                  <a:rPr lang="en-GB" sz="2000" b="1" dirty="0" smtClean="0"/>
                  <a:t>.</a:t>
                </a:r>
                <a:endParaRPr lang="en-GB" sz="2000" b="1" dirty="0">
                  <a:latin typeface="+mj-lt"/>
                </a:endParaRPr>
              </a:p>
            </p:txBody>
          </p:sp>
        </mc:Choice>
        <mc:Fallback xmlns="">
          <p:sp>
            <p:nvSpPr>
              <p:cNvPr id="11" name="직사각형 10"/>
              <p:cNvSpPr>
                <a:spLocks noRot="1" noChangeAspect="1" noMove="1" noResize="1" noEditPoints="1" noAdjustHandles="1" noChangeArrowheads="1" noChangeShapeType="1" noTextEdit="1"/>
              </p:cNvSpPr>
              <p:nvPr/>
            </p:nvSpPr>
            <p:spPr>
              <a:xfrm>
                <a:off x="71329" y="4689718"/>
                <a:ext cx="11929327" cy="1446550"/>
              </a:xfrm>
              <a:prstGeom prst="rect">
                <a:avLst/>
              </a:prstGeom>
              <a:blipFill rotWithShape="0">
                <a:blip r:embed="rId6"/>
                <a:stretch>
                  <a:fillRect l="-460" t="-1261" r="-971" b="-5042"/>
                </a:stretch>
              </a:blipFill>
            </p:spPr>
            <p:txBody>
              <a:bodyPr/>
              <a:lstStyle/>
              <a:p>
                <a:r>
                  <a:rPr lang="en-GB">
                    <a:noFill/>
                  </a:rPr>
                  <a:t> </a:t>
                </a:r>
              </a:p>
            </p:txBody>
          </p:sp>
        </mc:Fallback>
      </mc:AlternateContent>
      <p:sp>
        <p:nvSpPr>
          <p:cNvPr id="14" name="TextBox 13">
            <a:extLst>
              <a:ext uri="{FF2B5EF4-FFF2-40B4-BE49-F238E27FC236}">
                <a16:creationId xmlns="" xmlns:a16="http://schemas.microsoft.com/office/drawing/2014/main" id="{CDB73DB1-48E4-41F5-A98F-00E79605A435}"/>
              </a:ext>
            </a:extLst>
          </p:cNvPr>
          <p:cNvSpPr txBox="1"/>
          <p:nvPr/>
        </p:nvSpPr>
        <p:spPr>
          <a:xfrm>
            <a:off x="479425" y="115888"/>
            <a:ext cx="9887643" cy="646331"/>
          </a:xfrm>
          <a:prstGeom prst="rect">
            <a:avLst/>
          </a:prstGeom>
          <a:noFill/>
        </p:spPr>
        <p:txBody>
          <a:bodyPr wrap="none">
            <a:spAutoFit/>
          </a:bodyPr>
          <a:lstStyle/>
          <a:p>
            <a:pPr>
              <a:defRPr/>
            </a:pPr>
            <a:r>
              <a:rPr lang="en-US" altLang="ko-KR" sz="3600" b="1" spc="-150" dirty="0" smtClean="0">
                <a:solidFill>
                  <a:srgbClr val="FF8D3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Gyro-kinetic Analysis </a:t>
            </a:r>
            <a:r>
              <a:rPr lang="en-US" altLang="ko-KR" sz="3600" b="1" spc="-150" dirty="0">
                <a:solidFill>
                  <a:srgbClr val="FF8D3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at 5.3 s: </a:t>
            </a:r>
            <a:r>
              <a:rPr lang="en-US" altLang="ko-KR" sz="3600" b="1" spc="-150" dirty="0" smtClean="0">
                <a:solidFill>
                  <a:srgbClr val="FF8D3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ETG Mode</a:t>
            </a:r>
            <a:endParaRPr lang="ko-KR" altLang="en-US" sz="3600" b="1" dirty="0">
              <a:solidFill>
                <a:srgbClr val="FF8D3E"/>
              </a:solidFill>
              <a:effectLst>
                <a:outerShdw blurRad="38100" dist="38100" dir="2700000" algn="tl">
                  <a:srgbClr val="000000">
                    <a:alpha val="43137"/>
                  </a:srgbClr>
                </a:outerShdw>
              </a:effectLst>
              <a:latin typeface="Verdana" panose="020B0604030504040204" pitchFamily="34" charset="0"/>
              <a:ea typeface="+mn-ea"/>
            </a:endParaRPr>
          </a:p>
        </p:txBody>
      </p:sp>
      <p:sp>
        <p:nvSpPr>
          <p:cNvPr id="16" name="TextBox 15"/>
          <p:cNvSpPr txBox="1"/>
          <p:nvPr/>
        </p:nvSpPr>
        <p:spPr>
          <a:xfrm>
            <a:off x="2994858" y="1514668"/>
            <a:ext cx="1006494" cy="369332"/>
          </a:xfrm>
          <a:prstGeom prst="rect">
            <a:avLst/>
          </a:prstGeom>
          <a:noFill/>
        </p:spPr>
        <p:txBody>
          <a:bodyPr wrap="none" rtlCol="0">
            <a:spAutoFit/>
          </a:bodyPr>
          <a:lstStyle/>
          <a:p>
            <a:r>
              <a:rPr lang="en-GB" b="1" dirty="0" smtClean="0">
                <a:solidFill>
                  <a:schemeClr val="accent2">
                    <a:lumMod val="75000"/>
                  </a:schemeClr>
                </a:solidFill>
              </a:rPr>
              <a:t>off-axis</a:t>
            </a:r>
            <a:r>
              <a:rPr lang="en-GB" b="1" dirty="0" smtClean="0">
                <a:solidFill>
                  <a:schemeClr val="accent2">
                    <a:lumMod val="75000"/>
                  </a:schemeClr>
                </a:solidFill>
                <a:latin typeface="Arial" panose="020B0604020202020204" pitchFamily="34" charset="0"/>
                <a:cs typeface="Arial" panose="020B0604020202020204" pitchFamily="34" charset="0"/>
              </a:rPr>
              <a:t>↓</a:t>
            </a:r>
            <a:endParaRPr lang="en-GB" b="1" dirty="0">
              <a:solidFill>
                <a:schemeClr val="accent2">
                  <a:lumMod val="75000"/>
                </a:schemeClr>
              </a:solidFill>
            </a:endParaRPr>
          </a:p>
        </p:txBody>
      </p:sp>
      <p:graphicFrame>
        <p:nvGraphicFramePr>
          <p:cNvPr id="19" name="개체 18"/>
          <p:cNvGraphicFramePr>
            <a:graphicFrameLocks noChangeAspect="1"/>
          </p:cNvGraphicFramePr>
          <p:nvPr>
            <p:extLst>
              <p:ext uri="{D42A27DB-BD31-4B8C-83A1-F6EECF244321}">
                <p14:modId xmlns:p14="http://schemas.microsoft.com/office/powerpoint/2010/main" val="2146956632"/>
              </p:ext>
            </p:extLst>
          </p:nvPr>
        </p:nvGraphicFramePr>
        <p:xfrm>
          <a:off x="695400" y="548680"/>
          <a:ext cx="5328592" cy="3799089"/>
        </p:xfrm>
        <a:graphic>
          <a:graphicData uri="http://schemas.openxmlformats.org/presentationml/2006/ole">
            <mc:AlternateContent xmlns:mc="http://schemas.openxmlformats.org/markup-compatibility/2006">
              <mc:Choice xmlns:v="urn:schemas-microsoft-com:vml" Requires="v">
                <p:oleObj spid="_x0000_s114983" name="Graph" r:id="rId7" imgW="4152900" imgH="2905125" progId="Origin50.Graph">
                  <p:embed/>
                </p:oleObj>
              </mc:Choice>
              <mc:Fallback>
                <p:oleObj name="Graph" r:id="rId7" imgW="4152900" imgH="2905125" progId="Origin50.Graph">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5400" y="548680"/>
                        <a:ext cx="5328592" cy="3799089"/>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20" name="직사각형 19"/>
              <p:cNvSpPr/>
              <p:nvPr/>
            </p:nvSpPr>
            <p:spPr>
              <a:xfrm>
                <a:off x="1145101" y="4095802"/>
                <a:ext cx="4706008" cy="646331"/>
              </a:xfrm>
              <a:prstGeom prst="rect">
                <a:avLst/>
              </a:prstGeom>
            </p:spPr>
            <p:txBody>
              <a:bodyPr wrap="square">
                <a:spAutoFit/>
              </a:bodyPr>
              <a:lstStyle/>
              <a:p>
                <a:pPr latinLnBrk="0"/>
                <a14:m>
                  <m:oMath xmlns:m="http://schemas.openxmlformats.org/officeDocument/2006/math">
                    <m:sSub>
                      <m:sSubPr>
                        <m:ctrlPr>
                          <a:rPr lang="en-GB" altLang="ko-KR" b="1" i="1">
                            <a:latin typeface="Cambria Math"/>
                          </a:rPr>
                        </m:ctrlPr>
                      </m:sSubPr>
                      <m:e>
                        <m:r>
                          <a:rPr lang="en-GB" altLang="ko-KR" b="1" i="1">
                            <a:latin typeface="Cambria Math" panose="02040503050406030204" pitchFamily="18" charset="0"/>
                          </a:rPr>
                          <m:t>𝑹</m:t>
                        </m:r>
                        <m:r>
                          <a:rPr lang="en-GB" altLang="ko-KR" b="1" i="1">
                            <a:latin typeface="Cambria Math" panose="02040503050406030204" pitchFamily="18" charset="0"/>
                          </a:rPr>
                          <m:t>/</m:t>
                        </m:r>
                        <m:r>
                          <a:rPr lang="en-GB" altLang="ko-KR" b="1" i="1">
                            <a:latin typeface="Cambria Math" panose="02040503050406030204" pitchFamily="18" charset="0"/>
                          </a:rPr>
                          <m:t>𝑳</m:t>
                        </m:r>
                      </m:e>
                      <m:sub>
                        <m:r>
                          <a:rPr lang="en-GB" altLang="ko-KR" b="1" i="1">
                            <a:latin typeface="Cambria Math" panose="02040503050406030204" pitchFamily="18" charset="0"/>
                          </a:rPr>
                          <m:t>𝑻𝒆</m:t>
                        </m:r>
                      </m:sub>
                    </m:sSub>
                  </m:oMath>
                </a14:m>
                <a:r>
                  <a:rPr lang="en-GB" dirty="0" smtClean="0"/>
                  <a:t> from experimental values and ETG theory </a:t>
                </a:r>
                <a:r>
                  <a:rPr lang="en-GB" altLang="ko-KR" dirty="0" smtClean="0"/>
                  <a:t>[</a:t>
                </a:r>
                <a:r>
                  <a:rPr lang="en-GB" altLang="ko-KR" dirty="0" err="1"/>
                  <a:t>Jenko</a:t>
                </a:r>
                <a:r>
                  <a:rPr lang="en-GB" altLang="ko-KR" dirty="0"/>
                  <a:t> F.  2001 Phys. of Plasmas 8 4096] </a:t>
                </a:r>
              </a:p>
            </p:txBody>
          </p:sp>
        </mc:Choice>
        <mc:Fallback xmlns="">
          <p:sp>
            <p:nvSpPr>
              <p:cNvPr id="20" name="직사각형 19"/>
              <p:cNvSpPr>
                <a:spLocks noRot="1" noChangeAspect="1" noMove="1" noResize="1" noEditPoints="1" noAdjustHandles="1" noChangeArrowheads="1" noChangeShapeType="1" noTextEdit="1"/>
              </p:cNvSpPr>
              <p:nvPr/>
            </p:nvSpPr>
            <p:spPr>
              <a:xfrm>
                <a:off x="1145101" y="4095802"/>
                <a:ext cx="4706008" cy="646331"/>
              </a:xfrm>
              <a:prstGeom prst="rect">
                <a:avLst/>
              </a:prstGeom>
              <a:blipFill rotWithShape="0">
                <a:blip r:embed="rId9"/>
                <a:stretch>
                  <a:fillRect l="-1166" t="-5660" r="-1813" b="-14151"/>
                </a:stretch>
              </a:blipFill>
            </p:spPr>
            <p:txBody>
              <a:bodyPr/>
              <a:lstStyle/>
              <a:p>
                <a:r>
                  <a:rPr lang="en-GB">
                    <a:noFill/>
                  </a:rPr>
                  <a:t> </a:t>
                </a:r>
              </a:p>
            </p:txBody>
          </p:sp>
        </mc:Fallback>
      </mc:AlternateContent>
      <p:grpSp>
        <p:nvGrpSpPr>
          <p:cNvPr id="5" name="그룹 4"/>
          <p:cNvGrpSpPr/>
          <p:nvPr/>
        </p:nvGrpSpPr>
        <p:grpSpPr>
          <a:xfrm>
            <a:off x="71329" y="688858"/>
            <a:ext cx="11929327" cy="6093653"/>
            <a:chOff x="71329" y="688858"/>
            <a:chExt cx="11929327" cy="6093653"/>
          </a:xfrm>
        </p:grpSpPr>
        <p:sp>
          <p:nvSpPr>
            <p:cNvPr id="12" name="직사각형 11"/>
            <p:cNvSpPr/>
            <p:nvPr/>
          </p:nvSpPr>
          <p:spPr>
            <a:xfrm>
              <a:off x="6217768" y="4283804"/>
              <a:ext cx="4589933" cy="369332"/>
            </a:xfrm>
            <a:prstGeom prst="rect">
              <a:avLst/>
            </a:prstGeom>
          </p:spPr>
          <p:txBody>
            <a:bodyPr wrap="square">
              <a:spAutoFit/>
            </a:bodyPr>
            <a:lstStyle/>
            <a:p>
              <a:pPr latinLnBrk="0"/>
              <a:r>
                <a:rPr lang="en-GB" dirty="0" smtClean="0"/>
                <a:t>Linear </a:t>
              </a:r>
              <a:r>
                <a:rPr lang="en-GB" dirty="0" err="1" smtClean="0"/>
                <a:t>gKPSP</a:t>
              </a:r>
              <a:r>
                <a:rPr lang="en-GB" dirty="0" smtClean="0"/>
                <a:t> simulations at 5.3 s of shot 16545</a:t>
              </a:r>
              <a:endParaRPr lang="en-GB" dirty="0"/>
            </a:p>
          </p:txBody>
        </p:sp>
        <mc:AlternateContent xmlns:mc="http://schemas.openxmlformats.org/markup-compatibility/2006" xmlns:a14="http://schemas.microsoft.com/office/drawing/2010/main">
          <mc:Choice Requires="a14">
            <p:graphicFrame>
              <p:nvGraphicFramePr>
                <p:cNvPr id="3" name="개체 2"/>
                <p:cNvGraphicFramePr>
                  <a:graphicFrameLocks noChangeAspect="1"/>
                </p:cNvGraphicFramePr>
                <p:nvPr>
                  <p:extLst>
                    <p:ext uri="{D42A27DB-BD31-4B8C-83A1-F6EECF244321}">
                      <p14:modId xmlns:p14="http://schemas.microsoft.com/office/powerpoint/2010/main" val="3702727206"/>
                    </p:ext>
                  </p:extLst>
                </p:nvPr>
              </p:nvGraphicFramePr>
              <p:xfrm>
                <a:off x="5888911" y="688858"/>
                <a:ext cx="5247649" cy="3658911"/>
              </p:xfrm>
              <a:graphic>
                <a:graphicData uri="http://schemas.openxmlformats.org/presentationml/2006/ole">
                  <mc:AlternateContent>
                    <mc:Choice xmlns:v="urn:schemas-microsoft-com:vml" Requires="v">
                      <p:oleObj spid="_x0000_s114984" name="Graph" r:id="rId10" imgW="4157472" imgH="2904134" progId="Origin50.Graph">
                        <p:embed/>
                      </p:oleObj>
                    </mc:Choice>
                    <mc:Fallback>
                      <p:oleObj name="Graph" r:id="rId10" imgW="4157472" imgH="2904134" progId="Origin50.Graph">
                        <p:embed/>
                        <p:pic>
                          <p:nvPicPr>
                            <p:cNvPr id="0" name="Object 31"/>
                            <p:cNvPicPr>
                              <a:picLocks noChangeAspect="1" noChangeArrowheads="1"/>
                            </p:cNvPicPr>
                            <p:nvPr/>
                          </p:nvPicPr>
                          <p:blipFill>
                            <a:blip r:embed="rId11">
                              <a:extLst>
                                <a:ext uri="{28A0092B-C50C-407E-A947-70E740481C1C}">
                                  <a14:useLocalDpi val="0"/>
                                </a:ext>
                              </a:extLst>
                            </a:blip>
                            <a:srcRect/>
                            <a:stretch>
                              <a:fillRect/>
                            </a:stretch>
                          </p:blipFill>
                          <p:spPr bwMode="auto">
                            <a:xfrm>
                              <a:off x="5888911" y="688858"/>
                              <a:ext cx="5247649" cy="3658911"/>
                            </a:xfrm>
                            <a:prstGeom prst="rect">
                              <a:avLst/>
                            </a:prstGeom>
                            <a:noFill/>
                          </p:spPr>
                        </p:pic>
                      </p:oleObj>
                    </mc:Fallback>
                  </mc:AlternateContent>
                </a:graphicData>
              </a:graphic>
            </p:graphicFrame>
          </mc:Choice>
          <mc:Fallback xmlns="">
            <p:graphicFrame>
              <p:nvGraphicFramePr>
                <p:cNvPr id="3" name="개체 2"/>
                <p:cNvGraphicFramePr>
                  <a:graphicFrameLocks noChangeAspect="1"/>
                </p:cNvGraphicFramePr>
                <p:nvPr>
                  <p:extLst>
                    <p:ext uri="{D42A27DB-BD31-4B8C-83A1-F6EECF244321}">
                      <p14:modId xmlns:p14="http://schemas.microsoft.com/office/powerpoint/2010/main" val="3702727206"/>
                    </p:ext>
                  </p:extLst>
                </p:nvPr>
              </p:nvGraphicFramePr>
              <p:xfrm>
                <a:off x="5888911" y="688858"/>
                <a:ext cx="5247649" cy="3658911"/>
              </p:xfrm>
              <a:graphic>
                <a:graphicData uri="http://schemas.openxmlformats.org/presentationml/2006/ole">
                  <mc:AlternateContent>
                    <mc:Choice xmlns:v="urn:schemas-microsoft-com:vml" Requires="v">
                      <p:oleObj spid="_x0000_s114978" name="Graph" r:id="rId12" imgW="4157472" imgH="2904134" progId="Origin50.Graph">
                        <p:embed/>
                      </p:oleObj>
                    </mc:Choice>
                    <mc:Fallback>
                      <p:oleObj name="Graph" r:id="rId12" imgW="4157472" imgH="2904134" progId="Origin50.Graph">
                        <p:embed/>
                        <p:pic>
                          <p:nvPicPr>
                            <p:cNvPr id="0" name="Object 3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88911" y="688858"/>
                              <a:ext cx="5247649" cy="3658911"/>
                            </a:xfrm>
                            <a:prstGeom prst="rect">
                              <a:avLst/>
                            </a:prstGeom>
                            <a:noFill/>
                          </p:spPr>
                        </p:pic>
                      </p:oleObj>
                    </mc:Fallback>
                  </mc:AlternateContent>
                </a:graphicData>
              </a:graphic>
            </p:graphicFrame>
          </mc:Fallback>
        </mc:AlternateContent>
        <mc:AlternateContent xmlns:mc="http://schemas.openxmlformats.org/markup-compatibility/2006" xmlns:a14="http://schemas.microsoft.com/office/drawing/2010/main">
          <mc:Choice Requires="a14">
            <p:sp>
              <p:nvSpPr>
                <p:cNvPr id="23" name="직사각형 22"/>
                <p:cNvSpPr/>
                <p:nvPr/>
              </p:nvSpPr>
              <p:spPr>
                <a:xfrm>
                  <a:off x="71329" y="6029997"/>
                  <a:ext cx="11929327" cy="752514"/>
                </a:xfrm>
                <a:prstGeom prst="rect">
                  <a:avLst/>
                </a:prstGeom>
              </p:spPr>
              <p:txBody>
                <a:bodyPr wrap="square">
                  <a:spAutoFit/>
                </a:bodyPr>
                <a:lstStyle/>
                <a:p>
                  <a:pPr marL="342900" indent="-342900" latinLnBrk="0">
                    <a:lnSpc>
                      <a:spcPct val="110000"/>
                    </a:lnSpc>
                    <a:buFont typeface="Arial" panose="020B0604020202020204" pitchFamily="34" charset="0"/>
                    <a:buChar char="•"/>
                  </a:pPr>
                  <a:r>
                    <a:rPr lang="en-GB" sz="2000" b="1" dirty="0" smtClean="0"/>
                    <a:t>In </a:t>
                  </a:r>
                  <a:r>
                    <a:rPr lang="en-GB" sz="2000" b="1" dirty="0" err="1" smtClean="0"/>
                    <a:t>gKPSP</a:t>
                  </a:r>
                  <a:r>
                    <a:rPr lang="en-GB" sz="2000" b="1" dirty="0" smtClean="0"/>
                    <a:t> simulation, the ETG mode is unstable at </a:t>
                  </a:r>
                  <a14:m>
                    <m:oMath xmlns:m="http://schemas.openxmlformats.org/officeDocument/2006/math">
                      <m:sSub>
                        <m:sSubPr>
                          <m:ctrlPr>
                            <a:rPr lang="en-US" altLang="ko-KR" sz="2000" b="1" i="1">
                              <a:latin typeface="Cambria Math"/>
                            </a:rPr>
                          </m:ctrlPr>
                        </m:sSubPr>
                        <m:e>
                          <m:r>
                            <a:rPr lang="ko-KR" altLang="en-US" sz="2000" b="1">
                              <a:latin typeface="Cambria Math" panose="02040503050406030204" pitchFamily="18" charset="0"/>
                            </a:rPr>
                            <m:t>𝛒</m:t>
                          </m:r>
                        </m:e>
                        <m:sub>
                          <m:r>
                            <a:rPr lang="en-US" altLang="ko-KR" sz="2000" b="1">
                              <a:latin typeface="Cambria Math" panose="02040503050406030204" pitchFamily="18" charset="0"/>
                            </a:rPr>
                            <m:t>𝐭𝐨𝐫</m:t>
                          </m:r>
                        </m:sub>
                      </m:sSub>
                      <m:r>
                        <a:rPr lang="en-US" altLang="ko-KR" sz="2000" b="1">
                          <a:latin typeface="Cambria Math" panose="02040503050406030204" pitchFamily="18" charset="0"/>
                        </a:rPr>
                        <m:t>=</m:t>
                      </m:r>
                      <m:r>
                        <a:rPr lang="en-US" altLang="ko-KR" sz="2000" b="1">
                          <a:latin typeface="Cambria Math" panose="02040503050406030204" pitchFamily="18" charset="0"/>
                        </a:rPr>
                        <m:t>𝟎</m:t>
                      </m:r>
                      <m:r>
                        <a:rPr lang="en-US" altLang="ko-KR" sz="2000" b="1">
                          <a:latin typeface="Cambria Math" panose="02040503050406030204" pitchFamily="18" charset="0"/>
                        </a:rPr>
                        <m:t>.</m:t>
                      </m:r>
                      <m:r>
                        <a:rPr lang="en-US" altLang="ko-KR" sz="2000" b="1" i="0" smtClean="0">
                          <a:latin typeface="Cambria Math" panose="02040503050406030204" pitchFamily="18" charset="0"/>
                        </a:rPr>
                        <m:t>𝟓</m:t>
                      </m:r>
                    </m:oMath>
                  </a14:m>
                  <a:r>
                    <a:rPr lang="en-GB" altLang="ko-KR" sz="2000" b="1" dirty="0" smtClean="0">
                      <a:solidFill>
                        <a:srgbClr val="000000"/>
                      </a:solidFill>
                    </a:rPr>
                    <a:t> and </a:t>
                  </a:r>
                  <a14:m>
                    <m:oMath xmlns:m="http://schemas.openxmlformats.org/officeDocument/2006/math">
                      <m:r>
                        <a:rPr lang="en-US" altLang="ko-KR" sz="2000" b="1">
                          <a:latin typeface="Cambria Math" panose="02040503050406030204" pitchFamily="18" charset="0"/>
                        </a:rPr>
                        <m:t>𝟎</m:t>
                      </m:r>
                      <m:r>
                        <a:rPr lang="en-US" altLang="ko-KR" sz="2000" b="1">
                          <a:latin typeface="Cambria Math" panose="02040503050406030204" pitchFamily="18" charset="0"/>
                        </a:rPr>
                        <m:t>.</m:t>
                      </m:r>
                      <m:r>
                        <a:rPr lang="en-US" altLang="ko-KR" sz="2000" b="1" i="0" smtClean="0">
                          <a:latin typeface="Cambria Math" panose="02040503050406030204" pitchFamily="18" charset="0"/>
                        </a:rPr>
                        <m:t>𝟕</m:t>
                      </m:r>
                    </m:oMath>
                  </a14:m>
                  <a:r>
                    <a:rPr lang="en-GB" sz="2000" b="1" dirty="0" smtClean="0">
                      <a:latin typeface="+mj-lt"/>
                    </a:rPr>
                    <a:t>, which globally agrees with the theory.</a:t>
                  </a:r>
                  <a:endParaRPr lang="en-GB" sz="2000" b="1" dirty="0">
                    <a:latin typeface="+mj-lt"/>
                  </a:endParaRPr>
                </a:p>
              </p:txBody>
            </p:sp>
          </mc:Choice>
          <mc:Fallback xmlns="">
            <p:sp>
              <p:nvSpPr>
                <p:cNvPr id="23" name="직사각형 22"/>
                <p:cNvSpPr>
                  <a:spLocks noRot="1" noChangeAspect="1" noMove="1" noResize="1" noEditPoints="1" noAdjustHandles="1" noChangeArrowheads="1" noChangeShapeType="1" noTextEdit="1"/>
                </p:cNvSpPr>
                <p:nvPr/>
              </p:nvSpPr>
              <p:spPr>
                <a:xfrm>
                  <a:off x="71329" y="6029997"/>
                  <a:ext cx="11929327" cy="752514"/>
                </a:xfrm>
                <a:prstGeom prst="rect">
                  <a:avLst/>
                </a:prstGeom>
                <a:blipFill rotWithShape="0">
                  <a:blip r:embed="rId14"/>
                  <a:stretch>
                    <a:fillRect l="-460" t="-2419" b="-12903"/>
                  </a:stretch>
                </a:blipFill>
              </p:spPr>
              <p:txBody>
                <a:bodyPr/>
                <a:lstStyle/>
                <a:p>
                  <a:r>
                    <a:rPr lang="en-GB">
                      <a:noFill/>
                    </a:rPr>
                    <a:t> </a:t>
                  </a:r>
                </a:p>
              </p:txBody>
            </p:sp>
          </mc:Fallback>
        </mc:AlternateContent>
      </p:grpSp>
    </p:spTree>
    <p:extLst>
      <p:ext uri="{BB962C8B-B14F-4D97-AF65-F5344CB8AC3E}">
        <p14:creationId xmlns:p14="http://schemas.microsoft.com/office/powerpoint/2010/main" val="2661753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바닥글 개체 틀 20">
            <a:extLst>
              <a:ext uri="{FF2B5EF4-FFF2-40B4-BE49-F238E27FC236}">
                <a16:creationId xmlns="" xmlns:a16="http://schemas.microsoft.com/office/drawing/2014/main" id="{115B976C-C6E2-4861-BE85-C12C0387F34A}"/>
              </a:ext>
            </a:extLst>
          </p:cNvPr>
          <p:cNvSpPr>
            <a:spLocks noGrp="1"/>
          </p:cNvSpPr>
          <p:nvPr>
            <p:ph type="ftr" sz="quarter" idx="10"/>
          </p:nvPr>
        </p:nvSpPr>
        <p:spPr/>
        <p:txBody>
          <a:bodyPr/>
          <a:lstStyle/>
          <a:p>
            <a:pPr>
              <a:defRPr/>
            </a:pPr>
            <a:r>
              <a:rPr lang="en-US" altLang="ko-KR" dirty="0"/>
              <a:t>Page</a:t>
            </a:r>
            <a:endParaRPr lang="ko-KR" altLang="en-US" dirty="0"/>
          </a:p>
        </p:txBody>
      </p:sp>
      <p:sp>
        <p:nvSpPr>
          <p:cNvPr id="22" name="슬라이드 번호 개체 틀 21">
            <a:extLst>
              <a:ext uri="{FF2B5EF4-FFF2-40B4-BE49-F238E27FC236}">
                <a16:creationId xmlns="" xmlns:a16="http://schemas.microsoft.com/office/drawing/2014/main" id="{F019CEDB-1437-4FF7-8686-7A7AF4A7FC98}"/>
              </a:ext>
            </a:extLst>
          </p:cNvPr>
          <p:cNvSpPr>
            <a:spLocks noGrp="1"/>
          </p:cNvSpPr>
          <p:nvPr>
            <p:ph type="sldNum" sz="quarter" idx="11"/>
          </p:nvPr>
        </p:nvSpPr>
        <p:spPr>
          <a:xfrm>
            <a:off x="10831513" y="6378575"/>
            <a:ext cx="503237" cy="365125"/>
          </a:xfrm>
        </p:spPr>
        <p:txBody>
          <a:bodyPr/>
          <a:lstStyle/>
          <a:p>
            <a:pPr>
              <a:defRPr/>
            </a:pPr>
            <a:fld id="{ECD8DD9D-D799-45B6-9582-BC457B6CE3F5}" type="slidenum">
              <a:rPr lang="ko-KR" altLang="en-US"/>
              <a:pPr>
                <a:defRPr/>
              </a:pPr>
              <a:t>4</a:t>
            </a:fld>
            <a:endParaRPr lang="ko-KR" altLang="en-US" dirty="0"/>
          </a:p>
        </p:txBody>
      </p:sp>
      <p:pic>
        <p:nvPicPr>
          <p:cNvPr id="13316" name="그림 16">
            <a:extLst>
              <a:ext uri="{FF2B5EF4-FFF2-40B4-BE49-F238E27FC236}">
                <a16:creationId xmlns="" xmlns:a16="http://schemas.microsoft.com/office/drawing/2014/main" id="{790044DB-C572-4C32-B407-2D8437ACEE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19894" t="13615" r="18062" b="23042"/>
          <a:stretch>
            <a:fillRect/>
          </a:stretch>
        </p:blipFill>
        <p:spPr bwMode="auto">
          <a:xfrm>
            <a:off x="11334750" y="6281738"/>
            <a:ext cx="735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그림 3">
            <a:extLst>
              <a:ext uri="{FF2B5EF4-FFF2-40B4-BE49-F238E27FC236}">
                <a16:creationId xmlns="" xmlns:a16="http://schemas.microsoft.com/office/drawing/2014/main" id="{9EE5C32F-7B5C-49A9-9695-165452318B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 xmlns:a16="http://schemas.microsoft.com/office/drawing/2014/main" id="{CDB73DB1-48E4-41F5-A98F-00E79605A435}"/>
              </a:ext>
            </a:extLst>
          </p:cNvPr>
          <p:cNvSpPr txBox="1"/>
          <p:nvPr/>
        </p:nvSpPr>
        <p:spPr>
          <a:xfrm>
            <a:off x="479425" y="115888"/>
            <a:ext cx="11288668" cy="646331"/>
          </a:xfrm>
          <a:prstGeom prst="rect">
            <a:avLst/>
          </a:prstGeom>
          <a:noFill/>
        </p:spPr>
        <p:txBody>
          <a:bodyPr wrap="none">
            <a:spAutoFit/>
          </a:bodyPr>
          <a:lstStyle/>
          <a:p>
            <a:pPr eaLnBrk="1" latinLnBrk="1" hangingPunct="1">
              <a:defRPr/>
            </a:pPr>
            <a:r>
              <a:rPr lang="en-US" altLang="ko-KR" sz="3600" b="1" spc="-150" dirty="0">
                <a:solidFill>
                  <a:srgbClr val="FF8D3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Introduction – </a:t>
            </a:r>
            <a:r>
              <a:rPr lang="en-US" altLang="ko-KR" sz="3600" b="1" spc="-150" dirty="0" smtClean="0">
                <a:solidFill>
                  <a:srgbClr val="FF8D3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Requirement of Fusion Reactor</a:t>
            </a:r>
            <a:endParaRPr lang="ko-KR" altLang="en-US" sz="3600" b="1" dirty="0">
              <a:solidFill>
                <a:srgbClr val="FF8D3E"/>
              </a:solidFill>
              <a:effectLst>
                <a:outerShdw blurRad="38100" dist="38100" dir="2700000" algn="tl">
                  <a:srgbClr val="000000">
                    <a:alpha val="43137"/>
                  </a:srgbClr>
                </a:outerShdw>
              </a:effectLst>
              <a:latin typeface="Verdana" panose="020B0604030504040204" pitchFamily="34" charset="0"/>
              <a:ea typeface="+mn-ea"/>
            </a:endParaRPr>
          </a:p>
        </p:txBody>
      </p:sp>
      <p:graphicFrame>
        <p:nvGraphicFramePr>
          <p:cNvPr id="11" name="Object 5"/>
          <p:cNvGraphicFramePr>
            <a:graphicFrameLocks noChangeAspect="1"/>
          </p:cNvGraphicFramePr>
          <p:nvPr>
            <p:extLst>
              <p:ext uri="{D42A27DB-BD31-4B8C-83A1-F6EECF244321}">
                <p14:modId xmlns:p14="http://schemas.microsoft.com/office/powerpoint/2010/main" val="2405775523"/>
              </p:ext>
            </p:extLst>
          </p:nvPr>
        </p:nvGraphicFramePr>
        <p:xfrm>
          <a:off x="803275" y="4077147"/>
          <a:ext cx="3068638" cy="428625"/>
        </p:xfrm>
        <a:graphic>
          <a:graphicData uri="http://schemas.openxmlformats.org/presentationml/2006/ole">
            <mc:AlternateContent xmlns:mc="http://schemas.openxmlformats.org/markup-compatibility/2006">
              <mc:Choice xmlns:v="urn:schemas-microsoft-com:vml" Requires="v">
                <p:oleObj spid="_x0000_s104796" name="수식" r:id="rId6" imgW="1726920" imgH="241200" progId="Equation.3">
                  <p:embed/>
                </p:oleObj>
              </mc:Choice>
              <mc:Fallback>
                <p:oleObj name="수식" r:id="rId6" imgW="1726920" imgH="241200" progId="Equation.3">
                  <p:embed/>
                  <p:pic>
                    <p:nvPicPr>
                      <p:cNvPr id="3" name="Object 5"/>
                      <p:cNvPicPr>
                        <a:picLocks noChangeAspect="1" noChangeArrowheads="1"/>
                      </p:cNvPicPr>
                      <p:nvPr/>
                    </p:nvPicPr>
                    <p:blipFill>
                      <a:blip r:embed="rId7"/>
                      <a:srcRect/>
                      <a:stretch>
                        <a:fillRect/>
                      </a:stretch>
                    </p:blipFill>
                    <p:spPr bwMode="auto">
                      <a:xfrm>
                        <a:off x="803275" y="4077147"/>
                        <a:ext cx="3068638" cy="428625"/>
                      </a:xfrm>
                      <a:prstGeom prst="rect">
                        <a:avLst/>
                      </a:prstGeom>
                      <a:noFill/>
                      <a:extLst/>
                    </p:spPr>
                  </p:pic>
                </p:oleObj>
              </mc:Fallback>
            </mc:AlternateContent>
          </a:graphicData>
        </a:graphic>
      </p:graphicFrame>
      <p:sp>
        <p:nvSpPr>
          <p:cNvPr id="14" name="Text Box 4"/>
          <p:cNvSpPr txBox="1">
            <a:spLocks noChangeArrowheads="1"/>
          </p:cNvSpPr>
          <p:nvPr/>
        </p:nvSpPr>
        <p:spPr bwMode="auto">
          <a:xfrm>
            <a:off x="393459" y="3573016"/>
            <a:ext cx="4238853" cy="402161"/>
          </a:xfrm>
          <a:prstGeom prst="rect">
            <a:avLst/>
          </a:prstGeom>
          <a:noFill/>
          <a:ln w="12700">
            <a:noFill/>
            <a:miter lim="800000"/>
            <a:headEnd type="none" w="sm" len="sm"/>
            <a:tailEnd type="none" w="sm" len="sm"/>
          </a:ln>
        </p:spPr>
        <p:txBody>
          <a:bodyPr wrap="none">
            <a:spAutoFit/>
          </a:bodyPr>
          <a:lstStyle/>
          <a:p>
            <a:pPr eaLnBrk="0" latinLnBrk="0" hangingPunct="0">
              <a:lnSpc>
                <a:spcPct val="110000"/>
              </a:lnSpc>
              <a:buFontTx/>
              <a:buChar char="•"/>
            </a:pPr>
            <a:r>
              <a:rPr kumimoji="0" lang="en-US" altLang="ko-KR" sz="2000" b="1" dirty="0">
                <a:latin typeface="맑은 고딕" panose="020B0503020000020004" pitchFamily="50" charset="-127"/>
                <a:ea typeface="맑은 고딕" panose="020B0503020000020004" pitchFamily="50" charset="-127"/>
              </a:rPr>
              <a:t> Steady-state operation (</a:t>
            </a:r>
            <a:r>
              <a:rPr kumimoji="0" lang="en-US" altLang="ko-KR" sz="2000" b="1" i="1" dirty="0" err="1">
                <a:latin typeface="맑은 고딕" panose="020B0503020000020004" pitchFamily="50" charset="-127"/>
                <a:ea typeface="맑은 고딕" panose="020B0503020000020004" pitchFamily="50" charset="-127"/>
              </a:rPr>
              <a:t>f</a:t>
            </a:r>
            <a:r>
              <a:rPr kumimoji="0" lang="en-US" altLang="ko-KR" sz="2000" b="1" i="1" baseline="-25000" dirty="0" err="1">
                <a:latin typeface="맑은 고딕" panose="020B0503020000020004" pitchFamily="50" charset="-127"/>
                <a:ea typeface="맑은 고딕" panose="020B0503020000020004" pitchFamily="50" charset="-127"/>
              </a:rPr>
              <a:t>NI</a:t>
            </a:r>
            <a:r>
              <a:rPr kumimoji="0" lang="en-US" altLang="ko-KR" sz="2000" b="1" dirty="0">
                <a:latin typeface="맑은 고딕" panose="020B0503020000020004" pitchFamily="50" charset="-127"/>
                <a:ea typeface="맑은 고딕" panose="020B0503020000020004" pitchFamily="50" charset="-127"/>
              </a:rPr>
              <a:t> = 1)</a:t>
            </a:r>
            <a:endParaRPr kumimoji="0" lang="de-DE" altLang="ko-KR" sz="2000" b="1" dirty="0">
              <a:latin typeface="맑은 고딕" panose="020B0503020000020004" pitchFamily="50" charset="-127"/>
              <a:ea typeface="맑은 고딕" panose="020B0503020000020004" pitchFamily="50" charset="-127"/>
            </a:endParaRPr>
          </a:p>
        </p:txBody>
      </p:sp>
      <p:sp>
        <p:nvSpPr>
          <p:cNvPr id="15" name="Text Box 4"/>
          <p:cNvSpPr txBox="1">
            <a:spLocks noChangeArrowheads="1"/>
          </p:cNvSpPr>
          <p:nvPr/>
        </p:nvSpPr>
        <p:spPr bwMode="auto">
          <a:xfrm>
            <a:off x="394508" y="980728"/>
            <a:ext cx="4811895" cy="402161"/>
          </a:xfrm>
          <a:prstGeom prst="rect">
            <a:avLst/>
          </a:prstGeom>
          <a:noFill/>
          <a:ln w="12700">
            <a:noFill/>
            <a:miter lim="800000"/>
            <a:headEnd type="none" w="sm" len="sm"/>
            <a:tailEnd type="none" w="sm" len="sm"/>
          </a:ln>
        </p:spPr>
        <p:txBody>
          <a:bodyPr wrap="none">
            <a:spAutoFit/>
          </a:bodyPr>
          <a:lstStyle/>
          <a:p>
            <a:pPr eaLnBrk="0" latinLnBrk="0" hangingPunct="0">
              <a:lnSpc>
                <a:spcPct val="110000"/>
              </a:lnSpc>
              <a:buFontTx/>
              <a:buChar char="•"/>
            </a:pPr>
            <a:r>
              <a:rPr kumimoji="0" lang="en-US" altLang="ko-KR" sz="2000" b="1" dirty="0">
                <a:latin typeface="맑은 고딕" panose="020B0503020000020004" pitchFamily="50" charset="-127"/>
                <a:ea typeface="맑은 고딕" panose="020B0503020000020004" pitchFamily="50" charset="-127"/>
              </a:rPr>
              <a:t> High fusion performance (high </a:t>
            </a:r>
            <a:r>
              <a:rPr kumimoji="0" lang="en-US" altLang="ko-KR" sz="2000" b="1" i="1" dirty="0">
                <a:latin typeface="맑은 고딕" panose="020B0503020000020004" pitchFamily="50" charset="-127"/>
                <a:ea typeface="맑은 고딕" panose="020B0503020000020004" pitchFamily="50" charset="-127"/>
              </a:rPr>
              <a:t>n</a:t>
            </a:r>
            <a:r>
              <a:rPr kumimoji="0" lang="el-GR" altLang="ko-KR" sz="2000" b="1" i="1" dirty="0">
                <a:latin typeface="맑은 고딕" panose="020B0503020000020004" pitchFamily="50" charset="-127"/>
                <a:ea typeface="맑은 고딕" panose="020B0503020000020004" pitchFamily="50" charset="-127"/>
              </a:rPr>
              <a:t>τ</a:t>
            </a:r>
            <a:r>
              <a:rPr kumimoji="0" lang="en-US" altLang="ko-KR" sz="2000" b="1" i="1" dirty="0">
                <a:latin typeface="맑은 고딕" panose="020B0503020000020004" pitchFamily="50" charset="-127"/>
                <a:ea typeface="맑은 고딕" panose="020B0503020000020004" pitchFamily="50" charset="-127"/>
              </a:rPr>
              <a:t>T</a:t>
            </a:r>
            <a:r>
              <a:rPr kumimoji="0" lang="en-US" altLang="ko-KR" sz="2000" b="1" dirty="0">
                <a:latin typeface="맑은 고딕" panose="020B0503020000020004" pitchFamily="50" charset="-127"/>
                <a:ea typeface="맑은 고딕" panose="020B0503020000020004" pitchFamily="50" charset="-127"/>
              </a:rPr>
              <a:t>)</a:t>
            </a:r>
            <a:endParaRPr kumimoji="0" lang="de-DE" altLang="ko-KR" sz="2000" b="1" dirty="0">
              <a:latin typeface="맑은 고딕" panose="020B0503020000020004" pitchFamily="50" charset="-127"/>
              <a:ea typeface="맑은 고딕" panose="020B0503020000020004" pitchFamily="50" charset="-127"/>
            </a:endParaRPr>
          </a:p>
        </p:txBody>
      </p:sp>
      <p:graphicFrame>
        <p:nvGraphicFramePr>
          <p:cNvPr id="16" name="Object 5"/>
          <p:cNvGraphicFramePr>
            <a:graphicFrameLocks noChangeAspect="1"/>
          </p:cNvGraphicFramePr>
          <p:nvPr>
            <p:extLst>
              <p:ext uri="{D42A27DB-BD31-4B8C-83A1-F6EECF244321}">
                <p14:modId xmlns:p14="http://schemas.microsoft.com/office/powerpoint/2010/main" val="4541270"/>
              </p:ext>
            </p:extLst>
          </p:nvPr>
        </p:nvGraphicFramePr>
        <p:xfrm>
          <a:off x="803275" y="1412776"/>
          <a:ext cx="4464496" cy="1308044"/>
        </p:xfrm>
        <a:graphic>
          <a:graphicData uri="http://schemas.openxmlformats.org/presentationml/2006/ole">
            <mc:AlternateContent xmlns:mc="http://schemas.openxmlformats.org/markup-compatibility/2006">
              <mc:Choice xmlns:v="urn:schemas-microsoft-com:vml" Requires="v">
                <p:oleObj spid="_x0000_s104797" name="수식" r:id="rId8" imgW="2514600" imgH="736560" progId="Equation.3">
                  <p:embed/>
                </p:oleObj>
              </mc:Choice>
              <mc:Fallback>
                <p:oleObj name="수식" r:id="rId8" imgW="2514600" imgH="736560" progId="Equation.3">
                  <p:embed/>
                  <p:pic>
                    <p:nvPicPr>
                      <p:cNvPr id="6" name="Object 5"/>
                      <p:cNvPicPr>
                        <a:picLocks noChangeAspect="1" noChangeArrowheads="1"/>
                      </p:cNvPicPr>
                      <p:nvPr/>
                    </p:nvPicPr>
                    <p:blipFill>
                      <a:blip r:embed="rId9"/>
                      <a:srcRect/>
                      <a:stretch>
                        <a:fillRect/>
                      </a:stretch>
                    </p:blipFill>
                    <p:spPr bwMode="auto">
                      <a:xfrm>
                        <a:off x="803275" y="1412776"/>
                        <a:ext cx="4464496" cy="1308044"/>
                      </a:xfrm>
                      <a:prstGeom prst="rect">
                        <a:avLst/>
                      </a:prstGeom>
                      <a:noFill/>
                      <a:extLst/>
                    </p:spPr>
                  </p:pic>
                </p:oleObj>
              </mc:Fallback>
            </mc:AlternateContent>
          </a:graphicData>
        </a:graphic>
      </p:graphicFrame>
      <p:sp>
        <p:nvSpPr>
          <p:cNvPr id="17" name="직사각형 16"/>
          <p:cNvSpPr/>
          <p:nvPr/>
        </p:nvSpPr>
        <p:spPr>
          <a:xfrm>
            <a:off x="827584" y="2807698"/>
            <a:ext cx="6661931" cy="707886"/>
          </a:xfrm>
          <a:prstGeom prst="rect">
            <a:avLst/>
          </a:prstGeom>
        </p:spPr>
        <p:txBody>
          <a:bodyPr wrap="square">
            <a:spAutoFit/>
          </a:bodyPr>
          <a:lstStyle/>
          <a:p>
            <a:pPr lvl="0" defTabSz="457189" latinLnBrk="0">
              <a:spcBef>
                <a:spcPct val="20000"/>
              </a:spcBef>
              <a:buClr>
                <a:srgbClr val="1F497D"/>
              </a:buClr>
              <a:defRPr/>
            </a:pPr>
            <a:r>
              <a:rPr kumimoji="0" lang="en-US" altLang="ko-KR" sz="2000" b="1" dirty="0">
                <a:latin typeface="맑은 고딕" panose="020B0503020000020004" pitchFamily="50" charset="-127"/>
                <a:ea typeface="맑은 고딕" panose="020B0503020000020004" pitchFamily="50" charset="-127"/>
                <a:cs typeface="ＭＳ Ｐゴシック" charset="0"/>
              </a:rPr>
              <a:t>Figure of merit 1</a:t>
            </a:r>
            <a:br>
              <a:rPr kumimoji="0" lang="en-US" altLang="ko-KR" sz="2000" b="1" dirty="0">
                <a:latin typeface="맑은 고딕" panose="020B0503020000020004" pitchFamily="50" charset="-127"/>
                <a:ea typeface="맑은 고딕" panose="020B0503020000020004" pitchFamily="50" charset="-127"/>
                <a:cs typeface="ＭＳ Ｐゴシック" charset="0"/>
              </a:rPr>
            </a:br>
            <a:r>
              <a:rPr kumimoji="0" lang="en-US" altLang="ko-KR" sz="2000" b="1" dirty="0" err="1">
                <a:latin typeface="맑은 고딕" panose="020B0503020000020004" pitchFamily="50" charset="-127"/>
                <a:ea typeface="맑은 고딕" panose="020B0503020000020004" pitchFamily="50" charset="-127"/>
                <a:cs typeface="ＭＳ Ｐゴシック" charset="0"/>
              </a:rPr>
              <a:t>Normalised</a:t>
            </a:r>
            <a:r>
              <a:rPr kumimoji="0" lang="en-US" altLang="ko-KR" sz="2000" b="1" dirty="0">
                <a:latin typeface="맑은 고딕" panose="020B0503020000020004" pitchFamily="50" charset="-127"/>
                <a:ea typeface="맑은 고딕" panose="020B0503020000020004" pitchFamily="50" charset="-127"/>
                <a:cs typeface="ＭＳ Ｐゴシック" charset="0"/>
              </a:rPr>
              <a:t> fusion </a:t>
            </a:r>
            <a:r>
              <a:rPr kumimoji="0" lang="en-US" altLang="ko-KR" sz="2000" b="1" dirty="0" smtClean="0">
                <a:latin typeface="맑은 고딕" panose="020B0503020000020004" pitchFamily="50" charset="-127"/>
                <a:ea typeface="맑은 고딕" panose="020B0503020000020004" pitchFamily="50" charset="-127"/>
                <a:cs typeface="ＭＳ Ｐゴシック" charset="0"/>
              </a:rPr>
              <a:t>gain</a:t>
            </a:r>
            <a:endParaRPr kumimoji="0" lang="en-US" altLang="ko-KR" sz="2000" b="1" baseline="30000" dirty="0">
              <a:latin typeface="맑은 고딕" panose="020B0503020000020004" pitchFamily="50" charset="-127"/>
              <a:ea typeface="맑은 고딕" panose="020B0503020000020004" pitchFamily="50" charset="-127"/>
              <a:cs typeface="ＭＳ Ｐゴシック" charset="0"/>
            </a:endParaRPr>
          </a:p>
        </p:txBody>
      </p:sp>
      <p:sp>
        <p:nvSpPr>
          <p:cNvPr id="18" name="직사각형 17"/>
          <p:cNvSpPr/>
          <p:nvPr/>
        </p:nvSpPr>
        <p:spPr>
          <a:xfrm>
            <a:off x="827585" y="4643844"/>
            <a:ext cx="3612232" cy="769441"/>
          </a:xfrm>
          <a:prstGeom prst="rect">
            <a:avLst/>
          </a:prstGeom>
        </p:spPr>
        <p:txBody>
          <a:bodyPr wrap="square">
            <a:spAutoFit/>
          </a:bodyPr>
          <a:lstStyle/>
          <a:p>
            <a:pPr lvl="0" defTabSz="457189" latinLnBrk="0">
              <a:spcBef>
                <a:spcPct val="20000"/>
              </a:spcBef>
              <a:buClr>
                <a:srgbClr val="1F497D"/>
              </a:buClr>
              <a:defRPr/>
            </a:pPr>
            <a:r>
              <a:rPr kumimoji="0" lang="en-US" altLang="ko-KR" sz="2000" b="1" dirty="0">
                <a:latin typeface="맑은 고딕" panose="020B0503020000020004" pitchFamily="50" charset="-127"/>
                <a:ea typeface="맑은 고딕" panose="020B0503020000020004" pitchFamily="50" charset="-127"/>
                <a:cs typeface="ＭＳ Ｐゴシック" charset="0"/>
              </a:rPr>
              <a:t>Figure of merit 2</a:t>
            </a:r>
          </a:p>
          <a:p>
            <a:pPr lvl="0" defTabSz="457189" latinLnBrk="0">
              <a:spcBef>
                <a:spcPct val="20000"/>
              </a:spcBef>
              <a:buClr>
                <a:srgbClr val="1F497D"/>
              </a:buClr>
              <a:defRPr/>
            </a:pPr>
            <a:r>
              <a:rPr kumimoji="0" lang="en-US" altLang="ko-KR" sz="2000" b="1" dirty="0">
                <a:latin typeface="맑은 고딕" panose="020B0503020000020004" pitchFamily="50" charset="-127"/>
                <a:ea typeface="맑은 고딕" panose="020B0503020000020004" pitchFamily="50" charset="-127"/>
                <a:cs typeface="ＭＳ Ｐゴシック" charset="0"/>
              </a:rPr>
              <a:t>Bootstrap current </a:t>
            </a:r>
            <a:r>
              <a:rPr kumimoji="0" lang="en-US" altLang="ko-KR" sz="2000" b="1" dirty="0" smtClean="0">
                <a:latin typeface="맑은 고딕" panose="020B0503020000020004" pitchFamily="50" charset="-127"/>
                <a:ea typeface="맑은 고딕" panose="020B0503020000020004" pitchFamily="50" charset="-127"/>
                <a:cs typeface="ＭＳ Ｐゴシック" charset="0"/>
              </a:rPr>
              <a:t>fraction</a:t>
            </a:r>
            <a:endParaRPr kumimoji="0" lang="en-US" altLang="ko-KR" sz="2000" b="1" i="1" baseline="30000" dirty="0">
              <a:latin typeface="맑은 고딕" panose="020B0503020000020004" pitchFamily="50" charset="-127"/>
              <a:ea typeface="맑은 고딕" panose="020B0503020000020004" pitchFamily="50" charset="-127"/>
              <a:cs typeface="ＭＳ Ｐゴシック" charset="0"/>
            </a:endParaRPr>
          </a:p>
        </p:txBody>
      </p:sp>
      <p:sp>
        <p:nvSpPr>
          <p:cNvPr id="19" name="직사각형 18"/>
          <p:cNvSpPr/>
          <p:nvPr/>
        </p:nvSpPr>
        <p:spPr>
          <a:xfrm>
            <a:off x="827584" y="5867980"/>
            <a:ext cx="9084840" cy="400110"/>
          </a:xfrm>
          <a:prstGeom prst="rect">
            <a:avLst/>
          </a:prstGeom>
        </p:spPr>
        <p:txBody>
          <a:bodyPr wrap="square">
            <a:spAutoFit/>
          </a:bodyPr>
          <a:lstStyle/>
          <a:p>
            <a:pPr lvl="0" defTabSz="457189" latinLnBrk="0">
              <a:spcBef>
                <a:spcPct val="20000"/>
              </a:spcBef>
              <a:buClr>
                <a:srgbClr val="1F497D"/>
              </a:buClr>
              <a:defRPr/>
            </a:pPr>
            <a:r>
              <a:rPr lang="en-US" altLang="ko-KR" sz="2000" b="1" dirty="0">
                <a:latin typeface="맑은 고딕" panose="020B0503020000020004" pitchFamily="50" charset="-127"/>
                <a:ea typeface="맑은 고딕" panose="020B0503020000020004" pitchFamily="50" charset="-127"/>
                <a:cs typeface="ＭＳ Ｐゴシック" charset="0"/>
              </a:rPr>
              <a:t>P</a:t>
            </a:r>
            <a:r>
              <a:rPr kumimoji="0" lang="en-US" altLang="ko-KR" sz="2000" b="1" dirty="0">
                <a:latin typeface="맑은 고딕" panose="020B0503020000020004" pitchFamily="50" charset="-127"/>
                <a:ea typeface="맑은 고딕" panose="020B0503020000020004" pitchFamily="50" charset="-127"/>
                <a:cs typeface="ＭＳ Ｐゴシック" charset="0"/>
              </a:rPr>
              <a:t>rofile &amp; MHD control, particle &amp; power handling, engineering issues</a:t>
            </a:r>
            <a:endParaRPr kumimoji="0" lang="en-US" altLang="ko-KR" sz="2000" b="1" i="1" baseline="30000" dirty="0">
              <a:latin typeface="맑은 고딕" panose="020B0503020000020004" pitchFamily="50" charset="-127"/>
              <a:ea typeface="맑은 고딕" panose="020B0503020000020004" pitchFamily="50" charset="-127"/>
              <a:cs typeface="ＭＳ Ｐゴシック" charset="0"/>
            </a:endParaRPr>
          </a:p>
        </p:txBody>
      </p:sp>
      <p:sp>
        <p:nvSpPr>
          <p:cNvPr id="20" name="Rectangle 10"/>
          <p:cNvSpPr>
            <a:spLocks noChangeArrowheads="1"/>
          </p:cNvSpPr>
          <p:nvPr/>
        </p:nvSpPr>
        <p:spPr bwMode="auto">
          <a:xfrm>
            <a:off x="6096000" y="3063371"/>
            <a:ext cx="5832648" cy="769441"/>
          </a:xfrm>
          <a:prstGeom prst="rect">
            <a:avLst/>
          </a:prstGeom>
          <a:noFill/>
          <a:ln w="9525">
            <a:noFill/>
            <a:miter lim="800000"/>
            <a:headEnd/>
            <a:tailEnd/>
          </a:ln>
        </p:spPr>
        <p:txBody>
          <a:bodyPr wrap="square" anchor="ctr">
            <a:spAutoFit/>
          </a:bodyPr>
          <a:lstStyle/>
          <a:p>
            <a:pPr eaLnBrk="0" latinLnBrk="0" hangingPunct="0">
              <a:defRPr/>
            </a:pPr>
            <a:r>
              <a:rPr kumimoji="0" lang="en-US" altLang="ko-KR" sz="2200" b="1" i="1" dirty="0">
                <a:solidFill>
                  <a:srgbClr val="FF0000"/>
                </a:solidFill>
                <a:latin typeface="맑은 고딕" panose="020B0503020000020004" pitchFamily="50" charset="-127"/>
                <a:ea typeface="맑은 고딕" panose="020B0503020000020004" pitchFamily="50" charset="-127"/>
                <a:cs typeface="Arial" charset="0"/>
              </a:rPr>
              <a:t>⇒  “Integrated Advanced </a:t>
            </a:r>
            <a:r>
              <a:rPr kumimoji="0" lang="en-US" altLang="ko-KR" sz="2200" b="1" i="1" dirty="0" smtClean="0">
                <a:solidFill>
                  <a:srgbClr val="FF0000"/>
                </a:solidFill>
                <a:latin typeface="맑은 고딕" panose="020B0503020000020004" pitchFamily="50" charset="-127"/>
                <a:ea typeface="맑은 고딕" panose="020B0503020000020004" pitchFamily="50" charset="-127"/>
                <a:cs typeface="Arial" charset="0"/>
              </a:rPr>
              <a:t>Scenario”</a:t>
            </a:r>
            <a:r>
              <a:rPr kumimoji="0" lang="en-US" altLang="ko-KR" sz="2200" b="1" i="1" dirty="0">
                <a:solidFill>
                  <a:srgbClr val="FF0000"/>
                </a:solidFill>
                <a:latin typeface="맑은 고딕" panose="020B0503020000020004" pitchFamily="50" charset="-127"/>
                <a:ea typeface="맑은 고딕" panose="020B0503020000020004" pitchFamily="50" charset="-127"/>
                <a:cs typeface="Arial" charset="0"/>
              </a:rPr>
              <a:t/>
            </a:r>
            <a:br>
              <a:rPr kumimoji="0" lang="en-US" altLang="ko-KR" sz="2200" b="1" i="1" dirty="0">
                <a:solidFill>
                  <a:srgbClr val="FF0000"/>
                </a:solidFill>
                <a:latin typeface="맑은 고딕" panose="020B0503020000020004" pitchFamily="50" charset="-127"/>
                <a:ea typeface="맑은 고딕" panose="020B0503020000020004" pitchFamily="50" charset="-127"/>
                <a:cs typeface="Arial" charset="0"/>
              </a:rPr>
            </a:br>
            <a:r>
              <a:rPr kumimoji="0" lang="en-US" altLang="ko-KR" sz="2200" b="1" i="1" dirty="0">
                <a:solidFill>
                  <a:srgbClr val="FF0000"/>
                </a:solidFill>
                <a:latin typeface="맑은 고딕" panose="020B0503020000020004" pitchFamily="50" charset="-127"/>
                <a:ea typeface="맑은 고딕" panose="020B0503020000020004" pitchFamily="50" charset="-127"/>
                <a:cs typeface="Arial" charset="0"/>
              </a:rPr>
              <a:t>	main goal of KSTAR</a:t>
            </a:r>
          </a:p>
        </p:txBody>
      </p:sp>
      <p:sp>
        <p:nvSpPr>
          <p:cNvPr id="23" name="Text Box 4"/>
          <p:cNvSpPr txBox="1">
            <a:spLocks noChangeArrowheads="1"/>
          </p:cNvSpPr>
          <p:nvPr/>
        </p:nvSpPr>
        <p:spPr bwMode="auto">
          <a:xfrm>
            <a:off x="414338" y="5411893"/>
            <a:ext cx="4559261" cy="402161"/>
          </a:xfrm>
          <a:prstGeom prst="rect">
            <a:avLst/>
          </a:prstGeom>
          <a:noFill/>
          <a:ln w="12700">
            <a:noFill/>
            <a:miter lim="800000"/>
            <a:headEnd type="none" w="sm" len="sm"/>
            <a:tailEnd type="none" w="sm" len="sm"/>
          </a:ln>
        </p:spPr>
        <p:txBody>
          <a:bodyPr wrap="none">
            <a:spAutoFit/>
          </a:bodyPr>
          <a:lstStyle/>
          <a:p>
            <a:pPr eaLnBrk="0" latinLnBrk="0" hangingPunct="0">
              <a:lnSpc>
                <a:spcPct val="110000"/>
              </a:lnSpc>
              <a:buFontTx/>
              <a:buChar char="•"/>
            </a:pPr>
            <a:r>
              <a:rPr kumimoji="0" lang="en-US" altLang="ko-KR" sz="2000" b="1" dirty="0">
                <a:latin typeface="맑은 고딕" panose="020B0503020000020004" pitchFamily="50" charset="-127"/>
                <a:ea typeface="맑은 고딕" panose="020B0503020000020004" pitchFamily="50" charset="-127"/>
              </a:rPr>
              <a:t> Long pulse operation (</a:t>
            </a:r>
            <a:r>
              <a:rPr kumimoji="0" lang="el-GR" altLang="ko-KR" sz="2000" b="1" i="1" dirty="0">
                <a:latin typeface="맑은 고딕" panose="020B0503020000020004" pitchFamily="50" charset="-127"/>
                <a:ea typeface="맑은 고딕" panose="020B0503020000020004" pitchFamily="50" charset="-127"/>
              </a:rPr>
              <a:t>τ</a:t>
            </a:r>
            <a:r>
              <a:rPr kumimoji="0" lang="en-US" altLang="ko-KR" sz="2000" b="1" i="1" baseline="-25000" dirty="0">
                <a:latin typeface="맑은 고딕" panose="020B0503020000020004" pitchFamily="50" charset="-127"/>
                <a:ea typeface="맑은 고딕" panose="020B0503020000020004" pitchFamily="50" charset="-127"/>
              </a:rPr>
              <a:t>pulse </a:t>
            </a:r>
            <a:r>
              <a:rPr kumimoji="0" lang="en-US" altLang="ko-KR" sz="2000" b="1" dirty="0">
                <a:latin typeface="맑은 고딕" panose="020B0503020000020004" pitchFamily="50" charset="-127"/>
                <a:ea typeface="맑은 고딕" panose="020B0503020000020004" pitchFamily="50" charset="-127"/>
              </a:rPr>
              <a:t>≫</a:t>
            </a:r>
            <a:r>
              <a:rPr kumimoji="0" lang="en-US" altLang="ko-KR" sz="2000" b="1" i="1" dirty="0">
                <a:latin typeface="맑은 고딕" panose="020B0503020000020004" pitchFamily="50" charset="-127"/>
                <a:ea typeface="맑은 고딕" panose="020B0503020000020004" pitchFamily="50" charset="-127"/>
              </a:rPr>
              <a:t> </a:t>
            </a:r>
            <a:r>
              <a:rPr kumimoji="0" lang="el-GR" altLang="ko-KR" sz="2000" b="1" i="1" dirty="0">
                <a:latin typeface="맑은 고딕" panose="020B0503020000020004" pitchFamily="50" charset="-127"/>
                <a:ea typeface="맑은 고딕" panose="020B0503020000020004" pitchFamily="50" charset="-127"/>
              </a:rPr>
              <a:t>τ</a:t>
            </a:r>
            <a:r>
              <a:rPr kumimoji="0" lang="en-US" altLang="ko-KR" sz="2000" b="1" i="1" baseline="-25000" dirty="0">
                <a:latin typeface="맑은 고딕" panose="020B0503020000020004" pitchFamily="50" charset="-127"/>
                <a:ea typeface="맑은 고딕" panose="020B0503020000020004" pitchFamily="50" charset="-127"/>
              </a:rPr>
              <a:t>W</a:t>
            </a:r>
            <a:r>
              <a:rPr kumimoji="0" lang="en-US" altLang="ko-KR" sz="2000" b="1" dirty="0">
                <a:latin typeface="맑은 고딕" panose="020B0503020000020004" pitchFamily="50" charset="-127"/>
                <a:ea typeface="맑은 고딕" panose="020B0503020000020004" pitchFamily="50" charset="-127"/>
              </a:rPr>
              <a:t>)</a:t>
            </a:r>
            <a:endParaRPr kumimoji="0" lang="de-DE" altLang="ko-KR" sz="2000" b="1" dirty="0">
              <a:latin typeface="맑은 고딕" panose="020B0503020000020004" pitchFamily="50" charset="-127"/>
              <a:ea typeface="맑은 고딕" panose="020B0503020000020004" pitchFamily="50" charset="-127"/>
            </a:endParaRPr>
          </a:p>
        </p:txBody>
      </p:sp>
      <mc:AlternateContent xmlns:mc="http://schemas.openxmlformats.org/markup-compatibility/2006" xmlns:a14="http://schemas.microsoft.com/office/drawing/2010/main">
        <mc:Choice Requires="a14">
          <p:sp>
            <p:nvSpPr>
              <p:cNvPr id="24" name="직사각형 23"/>
              <p:cNvSpPr/>
              <p:nvPr/>
            </p:nvSpPr>
            <p:spPr>
              <a:xfrm>
                <a:off x="3697656" y="3101912"/>
                <a:ext cx="1869312" cy="42601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ko-KR" sz="2000" b="1" i="1">
                          <a:latin typeface="Cambria Math" panose="02040503050406030204" pitchFamily="18" charset="0"/>
                        </a:rPr>
                        <m:t>𝑮</m:t>
                      </m:r>
                      <m:r>
                        <a:rPr lang="en-US" altLang="ko-KR" sz="2000" b="1" i="1">
                          <a:latin typeface="Cambria Math" panose="02040503050406030204" pitchFamily="18" charset="0"/>
                        </a:rPr>
                        <m:t>=</m:t>
                      </m:r>
                      <m:sSub>
                        <m:sSubPr>
                          <m:ctrlPr>
                            <a:rPr lang="en-US" altLang="ko-KR" sz="2000" b="1" i="1">
                              <a:latin typeface="Cambria Math"/>
                            </a:rPr>
                          </m:ctrlPr>
                        </m:sSubPr>
                        <m:e>
                          <m:r>
                            <a:rPr lang="ko-KR" altLang="en-US" sz="2000" b="1" i="1">
                              <a:latin typeface="Cambria Math" panose="02040503050406030204" pitchFamily="18" charset="0"/>
                            </a:rPr>
                            <m:t>𝜷</m:t>
                          </m:r>
                        </m:e>
                        <m:sub>
                          <m:r>
                            <a:rPr lang="en-US" altLang="ko-KR" sz="2000" b="1" i="1">
                              <a:latin typeface="Cambria Math" panose="02040503050406030204" pitchFamily="18" charset="0"/>
                            </a:rPr>
                            <m:t>𝑵</m:t>
                          </m:r>
                        </m:sub>
                      </m:sSub>
                      <m:r>
                        <a:rPr lang="en-US" altLang="ko-KR" sz="2000" b="1" i="1">
                          <a:latin typeface="Cambria Math" panose="02040503050406030204" pitchFamily="18" charset="0"/>
                        </a:rPr>
                        <m:t>𝑯</m:t>
                      </m:r>
                      <m:r>
                        <a:rPr lang="en-US" altLang="ko-KR" sz="2000" b="1" i="1">
                          <a:latin typeface="Cambria Math" panose="02040503050406030204" pitchFamily="18" charset="0"/>
                        </a:rPr>
                        <m:t>/</m:t>
                      </m:r>
                      <m:sSubSup>
                        <m:sSubSupPr>
                          <m:ctrlPr>
                            <a:rPr lang="en-US" altLang="ko-KR" sz="2000" b="1" i="1">
                              <a:latin typeface="Cambria Math"/>
                            </a:rPr>
                          </m:ctrlPr>
                        </m:sSubSupPr>
                        <m:e>
                          <m:r>
                            <a:rPr lang="en-US" altLang="ko-KR" sz="2000" b="1" i="1">
                              <a:latin typeface="Cambria Math" panose="02040503050406030204" pitchFamily="18" charset="0"/>
                            </a:rPr>
                            <m:t>𝒒</m:t>
                          </m:r>
                        </m:e>
                        <m:sub>
                          <m:r>
                            <a:rPr lang="en-US" altLang="ko-KR" sz="2000" b="1" i="1">
                              <a:latin typeface="Cambria Math" panose="02040503050406030204" pitchFamily="18" charset="0"/>
                            </a:rPr>
                            <m:t>𝟗𝟓</m:t>
                          </m:r>
                        </m:sub>
                        <m:sup>
                          <m:r>
                            <a:rPr lang="en-US" altLang="ko-KR" sz="2000" b="1" i="1">
                              <a:latin typeface="Cambria Math" panose="02040503050406030204" pitchFamily="18" charset="0"/>
                            </a:rPr>
                            <m:t>𝟐</m:t>
                          </m:r>
                        </m:sup>
                      </m:sSubSup>
                    </m:oMath>
                  </m:oMathPara>
                </a14:m>
                <a:endParaRPr lang="ko-KR" altLang="en-US" sz="2000" b="1" dirty="0"/>
              </a:p>
            </p:txBody>
          </p:sp>
        </mc:Choice>
        <mc:Fallback xmlns="">
          <p:sp>
            <p:nvSpPr>
              <p:cNvPr id="24" name="직사각형 23"/>
              <p:cNvSpPr>
                <a:spLocks noRot="1" noChangeAspect="1" noMove="1" noResize="1" noEditPoints="1" noAdjustHandles="1" noChangeArrowheads="1" noChangeShapeType="1" noTextEdit="1"/>
              </p:cNvSpPr>
              <p:nvPr/>
            </p:nvSpPr>
            <p:spPr>
              <a:xfrm>
                <a:off x="3697656" y="3101912"/>
                <a:ext cx="1869312" cy="426014"/>
              </a:xfrm>
              <a:prstGeom prst="rect">
                <a:avLst/>
              </a:prstGeom>
              <a:blipFill rotWithShape="0">
                <a:blip r:embed="rId10"/>
                <a:stretch>
                  <a:fillRect b="-1285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 name="직사각형 1"/>
              <p:cNvSpPr/>
              <p:nvPr/>
            </p:nvSpPr>
            <p:spPr>
              <a:xfrm>
                <a:off x="4091621" y="5040312"/>
                <a:ext cx="508409" cy="3942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ko-KR" b="1" i="1" smtClean="0">
                              <a:latin typeface="Cambria Math"/>
                            </a:rPr>
                          </m:ctrlPr>
                        </m:sSubPr>
                        <m:e>
                          <m:r>
                            <a:rPr lang="ko-KR" altLang="en-US" b="1" i="1">
                              <a:latin typeface="Cambria Math" panose="02040503050406030204" pitchFamily="18" charset="0"/>
                            </a:rPr>
                            <m:t>𝜷</m:t>
                          </m:r>
                        </m:e>
                        <m:sub>
                          <m:r>
                            <a:rPr lang="en-US" altLang="ko-KR" b="1" i="1" smtClean="0">
                              <a:latin typeface="Cambria Math" panose="02040503050406030204" pitchFamily="18" charset="0"/>
                            </a:rPr>
                            <m:t>𝒑</m:t>
                          </m:r>
                        </m:sub>
                      </m:sSub>
                    </m:oMath>
                  </m:oMathPara>
                </a14:m>
                <a:endParaRPr lang="en-GB" dirty="0"/>
              </a:p>
            </p:txBody>
          </p:sp>
        </mc:Choice>
        <mc:Fallback xmlns="">
          <p:sp>
            <p:nvSpPr>
              <p:cNvPr id="2" name="직사각형 1"/>
              <p:cNvSpPr>
                <a:spLocks noRot="1" noChangeAspect="1" noMove="1" noResize="1" noEditPoints="1" noAdjustHandles="1" noChangeArrowheads="1" noChangeShapeType="1" noTextEdit="1"/>
              </p:cNvSpPr>
              <p:nvPr/>
            </p:nvSpPr>
            <p:spPr>
              <a:xfrm>
                <a:off x="4091621" y="5040312"/>
                <a:ext cx="508409" cy="394210"/>
              </a:xfrm>
              <a:prstGeom prst="rect">
                <a:avLst/>
              </a:prstGeom>
              <a:blipFill rotWithShape="0">
                <a:blip r:embed="rId11"/>
                <a:stretch>
                  <a:fillRect b="-7813"/>
                </a:stretch>
              </a:blipFill>
            </p:spPr>
            <p:txBody>
              <a:bodyPr/>
              <a:lstStyle/>
              <a:p>
                <a:r>
                  <a:rPr lang="en-GB">
                    <a:noFill/>
                  </a:rPr>
                  <a:t> </a:t>
                </a:r>
              </a:p>
            </p:txBody>
          </p:sp>
        </mc:Fallback>
      </mc:AlternateContent>
    </p:spTree>
    <p:extLst>
      <p:ext uri="{BB962C8B-B14F-4D97-AF65-F5344CB8AC3E}">
        <p14:creationId xmlns:p14="http://schemas.microsoft.com/office/powerpoint/2010/main" val="2477454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개체 7"/>
          <p:cNvGraphicFramePr>
            <a:graphicFrameLocks noChangeAspect="1"/>
          </p:cNvGraphicFramePr>
          <p:nvPr>
            <p:extLst>
              <p:ext uri="{D42A27DB-BD31-4B8C-83A1-F6EECF244321}">
                <p14:modId xmlns:p14="http://schemas.microsoft.com/office/powerpoint/2010/main" val="1648589359"/>
              </p:ext>
            </p:extLst>
          </p:nvPr>
        </p:nvGraphicFramePr>
        <p:xfrm>
          <a:off x="5519936" y="608622"/>
          <a:ext cx="5393832" cy="3774492"/>
        </p:xfrm>
        <a:graphic>
          <a:graphicData uri="http://schemas.openxmlformats.org/presentationml/2006/ole">
            <mc:AlternateContent xmlns:mc="http://schemas.openxmlformats.org/markup-compatibility/2006">
              <mc:Choice xmlns:v="urn:schemas-microsoft-com:vml" Requires="v">
                <p:oleObj spid="_x0000_s97714" name="Graph" r:id="rId4" imgW="4152900" imgH="2905125" progId="Origin50.Graph">
                  <p:embed/>
                </p:oleObj>
              </mc:Choice>
              <mc:Fallback>
                <p:oleObj name="Graph" r:id="rId4" imgW="4152900" imgH="2905125" progId="Origin50.Graph">
                  <p:embed/>
                  <p:pic>
                    <p:nvPicPr>
                      <p:cNvPr id="0" name="Object 1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9936" y="608622"/>
                        <a:ext cx="5393832" cy="3774492"/>
                      </a:xfrm>
                      <a:prstGeom prst="rect">
                        <a:avLst/>
                      </a:prstGeom>
                      <a:noFill/>
                    </p:spPr>
                  </p:pic>
                </p:oleObj>
              </mc:Fallback>
            </mc:AlternateContent>
          </a:graphicData>
        </a:graphic>
      </p:graphicFrame>
      <p:graphicFrame>
        <p:nvGraphicFramePr>
          <p:cNvPr id="5" name="개체 4"/>
          <p:cNvGraphicFramePr>
            <a:graphicFrameLocks noChangeAspect="1"/>
          </p:cNvGraphicFramePr>
          <p:nvPr>
            <p:extLst>
              <p:ext uri="{D42A27DB-BD31-4B8C-83A1-F6EECF244321}">
                <p14:modId xmlns:p14="http://schemas.microsoft.com/office/powerpoint/2010/main" val="604469709"/>
              </p:ext>
            </p:extLst>
          </p:nvPr>
        </p:nvGraphicFramePr>
        <p:xfrm>
          <a:off x="695400" y="620688"/>
          <a:ext cx="5400600" cy="3779228"/>
        </p:xfrm>
        <a:graphic>
          <a:graphicData uri="http://schemas.openxmlformats.org/presentationml/2006/ole">
            <mc:AlternateContent xmlns:mc="http://schemas.openxmlformats.org/markup-compatibility/2006">
              <mc:Choice xmlns:v="urn:schemas-microsoft-com:vml" Requires="v">
                <p:oleObj spid="_x0000_s97715" name="Graph" r:id="rId6" imgW="4152900" imgH="2905125" progId="Origin50.Graph">
                  <p:embed/>
                </p:oleObj>
              </mc:Choice>
              <mc:Fallback>
                <p:oleObj name="Graph" r:id="rId6" imgW="4152900" imgH="2905125" progId="Origin50.Graph">
                  <p:embed/>
                  <p:pic>
                    <p:nvPicPr>
                      <p:cNvPr id="0" name="Object 1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5400" y="620688"/>
                        <a:ext cx="5400600" cy="3779228"/>
                      </a:xfrm>
                      <a:prstGeom prst="rect">
                        <a:avLst/>
                      </a:prstGeom>
                      <a:noFill/>
                    </p:spPr>
                  </p:pic>
                </p:oleObj>
              </mc:Fallback>
            </mc:AlternateContent>
          </a:graphicData>
        </a:graphic>
      </p:graphicFrame>
      <p:sp>
        <p:nvSpPr>
          <p:cNvPr id="21" name="바닥글 개체 틀 20">
            <a:extLst>
              <a:ext uri="{FF2B5EF4-FFF2-40B4-BE49-F238E27FC236}">
                <a16:creationId xmlns="" xmlns:a16="http://schemas.microsoft.com/office/drawing/2014/main" id="{115B976C-C6E2-4861-BE85-C12C0387F34A}"/>
              </a:ext>
            </a:extLst>
          </p:cNvPr>
          <p:cNvSpPr>
            <a:spLocks noGrp="1"/>
          </p:cNvSpPr>
          <p:nvPr>
            <p:ph type="ftr" sz="quarter" idx="10"/>
          </p:nvPr>
        </p:nvSpPr>
        <p:spPr/>
        <p:txBody>
          <a:bodyPr/>
          <a:lstStyle/>
          <a:p>
            <a:pPr>
              <a:defRPr/>
            </a:pPr>
            <a:r>
              <a:rPr lang="en-US" altLang="ko-KR" dirty="0"/>
              <a:t>Page</a:t>
            </a:r>
            <a:endParaRPr lang="ko-KR" altLang="en-US" dirty="0"/>
          </a:p>
        </p:txBody>
      </p:sp>
      <p:sp>
        <p:nvSpPr>
          <p:cNvPr id="22" name="슬라이드 번호 개체 틀 21">
            <a:extLst>
              <a:ext uri="{FF2B5EF4-FFF2-40B4-BE49-F238E27FC236}">
                <a16:creationId xmlns="" xmlns:a16="http://schemas.microsoft.com/office/drawing/2014/main" id="{F019CEDB-1437-4FF7-8686-7A7AF4A7FC98}"/>
              </a:ext>
            </a:extLst>
          </p:cNvPr>
          <p:cNvSpPr>
            <a:spLocks noGrp="1"/>
          </p:cNvSpPr>
          <p:nvPr>
            <p:ph type="sldNum" sz="quarter" idx="11"/>
          </p:nvPr>
        </p:nvSpPr>
        <p:spPr>
          <a:xfrm>
            <a:off x="10831513" y="6378575"/>
            <a:ext cx="503237" cy="365125"/>
          </a:xfrm>
        </p:spPr>
        <p:txBody>
          <a:bodyPr/>
          <a:lstStyle/>
          <a:p>
            <a:pPr>
              <a:defRPr/>
            </a:pPr>
            <a:fld id="{ECD8DD9D-D799-45B6-9582-BC457B6CE3F5}" type="slidenum">
              <a:rPr lang="ko-KR" altLang="en-US"/>
              <a:pPr>
                <a:defRPr/>
              </a:pPr>
              <a:t>40</a:t>
            </a:fld>
            <a:endParaRPr lang="ko-KR" altLang="en-US" dirty="0"/>
          </a:p>
        </p:txBody>
      </p:sp>
      <p:pic>
        <p:nvPicPr>
          <p:cNvPr id="13316" name="그림 16">
            <a:extLst>
              <a:ext uri="{FF2B5EF4-FFF2-40B4-BE49-F238E27FC236}">
                <a16:creationId xmlns="" xmlns:a16="http://schemas.microsoft.com/office/drawing/2014/main" id="{790044DB-C572-4C32-B407-2D8437ACEEF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l="19894" t="13615" r="18062" b="23042"/>
          <a:stretch>
            <a:fillRect/>
          </a:stretch>
        </p:blipFill>
        <p:spPr bwMode="auto">
          <a:xfrm>
            <a:off x="11334750" y="6281738"/>
            <a:ext cx="735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그림 3">
            <a:extLst>
              <a:ext uri="{FF2B5EF4-FFF2-40B4-BE49-F238E27FC236}">
                <a16:creationId xmlns="" xmlns:a16="http://schemas.microsoft.com/office/drawing/2014/main" id="{9EE5C32F-7B5C-49A9-9695-165452318BD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2192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 xmlns:a16="http://schemas.microsoft.com/office/drawing/2014/main" id="{CDB73DB1-48E4-41F5-A98F-00E79605A435}"/>
              </a:ext>
            </a:extLst>
          </p:cNvPr>
          <p:cNvSpPr txBox="1"/>
          <p:nvPr/>
        </p:nvSpPr>
        <p:spPr>
          <a:xfrm>
            <a:off x="479425" y="115888"/>
            <a:ext cx="11357596" cy="646331"/>
          </a:xfrm>
          <a:prstGeom prst="rect">
            <a:avLst/>
          </a:prstGeom>
          <a:noFill/>
        </p:spPr>
        <p:txBody>
          <a:bodyPr wrap="none">
            <a:spAutoFit/>
          </a:bodyPr>
          <a:lstStyle/>
          <a:p>
            <a:pPr>
              <a:defRPr/>
            </a:pPr>
            <a:r>
              <a:rPr lang="en-US" altLang="ko-KR" sz="3600" b="1" spc="-150" dirty="0">
                <a:solidFill>
                  <a:srgbClr val="FF8D3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Pedestal </a:t>
            </a:r>
            <a:r>
              <a:rPr lang="en-US" altLang="ko-KR" sz="3600" b="1" spc="-150" dirty="0" smtClean="0">
                <a:solidFill>
                  <a:srgbClr val="FF8D3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Stability Analysis</a:t>
            </a:r>
            <a:r>
              <a:rPr lang="en-US" altLang="ko-KR" sz="3600" b="1" spc="-150" dirty="0">
                <a:solidFill>
                  <a:srgbClr val="FF8D3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Diamagnetic </a:t>
            </a:r>
            <a:r>
              <a:rPr lang="en-US" altLang="ko-KR" sz="3600" b="1" spc="-150" dirty="0" smtClean="0">
                <a:solidFill>
                  <a:srgbClr val="FF8D3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Effect</a:t>
            </a:r>
            <a:endParaRPr lang="ko-KR" altLang="en-US" sz="3600" b="1" dirty="0">
              <a:solidFill>
                <a:srgbClr val="FF8D3E"/>
              </a:solidFill>
              <a:effectLst>
                <a:outerShdw blurRad="38100" dist="38100" dir="2700000" algn="tl">
                  <a:srgbClr val="000000">
                    <a:alpha val="43137"/>
                  </a:srgbClr>
                </a:outerShdw>
              </a:effectLst>
              <a:latin typeface="Verdana" panose="020B0604030504040204" pitchFamily="34" charset="0"/>
              <a:ea typeface="+mn-ea"/>
            </a:endParaRPr>
          </a:p>
        </p:txBody>
      </p:sp>
      <p:sp>
        <p:nvSpPr>
          <p:cNvPr id="12" name="Text Box 15">
            <a:extLst>
              <a:ext uri="{FF2B5EF4-FFF2-40B4-BE49-F238E27FC236}">
                <a16:creationId xmlns="" xmlns:a16="http://schemas.microsoft.com/office/drawing/2014/main" id="{1186BA73-F980-4616-BEFE-5F35788DF681}"/>
              </a:ext>
            </a:extLst>
          </p:cNvPr>
          <p:cNvSpPr txBox="1">
            <a:spLocks noChangeArrowheads="1"/>
          </p:cNvSpPr>
          <p:nvPr/>
        </p:nvSpPr>
        <p:spPr bwMode="auto">
          <a:xfrm>
            <a:off x="259404" y="4166495"/>
            <a:ext cx="11842547" cy="498598"/>
          </a:xfrm>
          <a:prstGeom prst="rect">
            <a:avLst/>
          </a:prstGeom>
          <a:noFill/>
          <a:ln w="9525">
            <a:noFill/>
            <a:miter lim="800000"/>
            <a:headEnd/>
            <a:tailEnd/>
          </a:ln>
        </p:spPr>
        <p:txBody>
          <a:bodyPr wrap="square" anchor="t">
            <a:spAutoFit/>
          </a:bodyPr>
          <a:lstStyle/>
          <a:p>
            <a:pPr marL="342900" marR="0" lvl="0" indent="-342900" algn="l" defTabSz="914400" rtl="0" eaLnBrk="1" fontAlgn="base" latinLnBrk="0" hangingPunct="1">
              <a:lnSpc>
                <a:spcPct val="120000"/>
              </a:lnSpc>
              <a:spcBef>
                <a:spcPct val="0"/>
              </a:spcBef>
              <a:spcAft>
                <a:spcPct val="0"/>
              </a:spcAft>
              <a:buClrTx/>
              <a:buSzTx/>
              <a:buFont typeface="Arial" panose="020B0604020202020204" pitchFamily="34" charset="0"/>
              <a:buChar char="•"/>
              <a:tabLst/>
              <a:defRPr/>
            </a:pPr>
            <a:r>
              <a:rPr kumimoji="0" lang="en-US" altLang="ko-KR" sz="2200" b="1" i="0" u="none" strike="noStrike" kern="0" cap="none" spc="0" normalizeH="0" baseline="0" noProof="0" dirty="0">
                <a:ln>
                  <a:noFill/>
                </a:ln>
                <a:solidFill>
                  <a:srgbClr val="000000"/>
                </a:solidFill>
                <a:effectLst/>
                <a:uLnTx/>
                <a:uFillTx/>
                <a:latin typeface="+mj-lt"/>
                <a:ea typeface="맑은 고딕" panose="020B0503020000020004" pitchFamily="50" charset="-127"/>
                <a:cs typeface="Times New Roman" charset="0"/>
              </a:rPr>
              <a:t>The linear edge stability is </a:t>
            </a:r>
            <a:r>
              <a:rPr kumimoji="0" lang="en-US" altLang="ko-KR" sz="2200" b="1" i="0" u="none" strike="noStrike" kern="0" cap="none" spc="0" normalizeH="0" baseline="0" noProof="0" dirty="0" err="1">
                <a:ln>
                  <a:noFill/>
                </a:ln>
                <a:solidFill>
                  <a:srgbClr val="000000"/>
                </a:solidFill>
                <a:effectLst/>
                <a:uLnTx/>
                <a:uFillTx/>
                <a:latin typeface="+mj-lt"/>
                <a:ea typeface="맑은 고딕" panose="020B0503020000020004" pitchFamily="50" charset="-127"/>
                <a:cs typeface="Times New Roman" charset="0"/>
              </a:rPr>
              <a:t>analysed</a:t>
            </a:r>
            <a:r>
              <a:rPr kumimoji="0" lang="en-US" altLang="ko-KR" sz="2200" b="1" i="0" u="none" strike="noStrike" kern="0" cap="none" spc="0" normalizeH="0" baseline="0" noProof="0" dirty="0">
                <a:ln>
                  <a:noFill/>
                </a:ln>
                <a:solidFill>
                  <a:srgbClr val="000000"/>
                </a:solidFill>
                <a:effectLst/>
                <a:uLnTx/>
                <a:uFillTx/>
                <a:latin typeface="+mj-lt"/>
                <a:ea typeface="맑은 고딕" panose="020B0503020000020004" pitchFamily="50" charset="-127"/>
                <a:cs typeface="Times New Roman" charset="0"/>
              </a:rPr>
              <a:t> with </a:t>
            </a:r>
            <a:r>
              <a:rPr kumimoji="0" lang="en-GB" altLang="ko-KR" sz="2200" b="1" i="0" u="none" strike="noStrike" kern="0" cap="none" spc="0" normalizeH="0" baseline="0" noProof="0" dirty="0">
                <a:ln>
                  <a:noFill/>
                </a:ln>
                <a:solidFill>
                  <a:srgbClr val="000000"/>
                </a:solidFill>
                <a:effectLst/>
                <a:uLnTx/>
                <a:uFillTx/>
                <a:latin typeface="+mj-lt"/>
                <a:ea typeface="맑은 고딕" panose="020B0503020000020004" pitchFamily="50" charset="-127"/>
                <a:cs typeface="Times New Roman" charset="0"/>
              </a:rPr>
              <a:t>CHEASE(equilibrium) and </a:t>
            </a:r>
            <a:r>
              <a:rPr kumimoji="0" lang="en-GB" altLang="ko-KR" sz="2200" b="1" i="0" u="none" strike="noStrike" kern="0" cap="none" spc="0" normalizeH="0" baseline="0" noProof="0" dirty="0" smtClean="0">
                <a:ln>
                  <a:noFill/>
                </a:ln>
                <a:solidFill>
                  <a:srgbClr val="000000"/>
                </a:solidFill>
                <a:effectLst/>
                <a:uLnTx/>
                <a:uFillTx/>
                <a:latin typeface="+mj-lt"/>
                <a:ea typeface="맑은 고딕" panose="020B0503020000020004" pitchFamily="50" charset="-127"/>
                <a:cs typeface="Times New Roman" charset="0"/>
              </a:rPr>
              <a:t>MISHKA(stability).</a:t>
            </a:r>
            <a:endParaRPr lang="en-GB" altLang="ko-KR" sz="2200" b="1" dirty="0">
              <a:solidFill>
                <a:srgbClr val="000000"/>
              </a:solidFill>
              <a:latin typeface="+mj-lt"/>
            </a:endParaRPr>
          </a:p>
        </p:txBody>
      </p:sp>
      <mc:AlternateContent xmlns:mc="http://schemas.openxmlformats.org/markup-compatibility/2006" xmlns:a14="http://schemas.microsoft.com/office/drawing/2010/main">
        <mc:Choice Requires="a14">
          <p:sp>
            <p:nvSpPr>
              <p:cNvPr id="2" name="직사각형 1">
                <a:extLst>
                  <a:ext uri="{FF2B5EF4-FFF2-40B4-BE49-F238E27FC236}">
                    <a16:creationId xmlns="" xmlns:a16="http://schemas.microsoft.com/office/drawing/2014/main" id="{3571DE00-1CAC-4F2A-B99A-2A24CB214ECD}"/>
                  </a:ext>
                </a:extLst>
              </p:cNvPr>
              <p:cNvSpPr/>
              <p:nvPr/>
            </p:nvSpPr>
            <p:spPr>
              <a:xfrm>
                <a:off x="6611019" y="1021102"/>
                <a:ext cx="1672189" cy="369332"/>
              </a:xfrm>
              <a:prstGeom prst="rect">
                <a:avLst/>
              </a:prstGeom>
            </p:spPr>
            <p:txBody>
              <a:bodyPr wrap="none">
                <a:spAutoFit/>
              </a:bodyPr>
              <a:lstStyle/>
              <a:p>
                <a14:m>
                  <m:oMath xmlns:m="http://schemas.openxmlformats.org/officeDocument/2006/math">
                    <m:r>
                      <a:rPr lang="en-GB" altLang="ko-KR" b="1" i="1">
                        <a:solidFill>
                          <a:srgbClr val="000000"/>
                        </a:solidFill>
                        <a:latin typeface="Cambria Math" panose="02040503050406030204" pitchFamily="18" charset="0"/>
                      </a:rPr>
                      <m:t>𝛄</m:t>
                    </m:r>
                    <m:r>
                      <a:rPr lang="en-GB" altLang="ko-KR" b="1">
                        <a:solidFill>
                          <a:srgbClr val="000000"/>
                        </a:solidFill>
                        <a:latin typeface="Cambria Math" panose="02040503050406030204" pitchFamily="18" charset="0"/>
                      </a:rPr>
                      <m:t>/</m:t>
                    </m:r>
                    <m:sSub>
                      <m:sSubPr>
                        <m:ctrlPr>
                          <a:rPr lang="en-GB" altLang="ko-KR" b="1" i="1">
                            <a:solidFill>
                              <a:srgbClr val="000000"/>
                            </a:solidFill>
                            <a:latin typeface="Cambria Math"/>
                          </a:rPr>
                        </m:ctrlPr>
                      </m:sSubPr>
                      <m:e>
                        <m:r>
                          <a:rPr lang="en-GB" altLang="ko-KR" b="1" i="1">
                            <a:solidFill>
                              <a:srgbClr val="000000"/>
                            </a:solidFill>
                            <a:latin typeface="Cambria Math" panose="02040503050406030204" pitchFamily="18" charset="0"/>
                          </a:rPr>
                          <m:t>𝝎</m:t>
                        </m:r>
                      </m:e>
                      <m:sub>
                        <m:r>
                          <a:rPr lang="en-GB" altLang="ko-KR" b="1" i="1">
                            <a:solidFill>
                              <a:srgbClr val="000000"/>
                            </a:solidFill>
                            <a:latin typeface="Cambria Math" panose="02040503050406030204" pitchFamily="18" charset="0"/>
                          </a:rPr>
                          <m:t>𝒊</m:t>
                        </m:r>
                        <m:r>
                          <a:rPr lang="en-GB" altLang="ko-KR" b="1" i="1">
                            <a:solidFill>
                              <a:srgbClr val="000000"/>
                            </a:solidFill>
                            <a:latin typeface="Cambria Math" panose="02040503050406030204" pitchFamily="18" charset="0"/>
                          </a:rPr>
                          <m:t>∗</m:t>
                        </m:r>
                      </m:sub>
                    </m:sSub>
                    <m:r>
                      <a:rPr lang="en-GB" altLang="ko-KR" b="1">
                        <a:solidFill>
                          <a:srgbClr val="000000"/>
                        </a:solidFill>
                        <a:latin typeface="Cambria Math" panose="02040503050406030204" pitchFamily="18" charset="0"/>
                      </a:rPr>
                      <m:t> </m:t>
                    </m:r>
                    <m:r>
                      <a:rPr lang="en-GB" altLang="ko-KR" b="1" i="1">
                        <a:solidFill>
                          <a:srgbClr val="000000"/>
                        </a:solidFill>
                        <a:latin typeface="Cambria Math" panose="02040503050406030204" pitchFamily="18" charset="0"/>
                      </a:rPr>
                      <m:t>=</m:t>
                    </m:r>
                    <m:r>
                      <a:rPr lang="en-GB" altLang="ko-KR" b="1" i="1">
                        <a:solidFill>
                          <a:srgbClr val="000000"/>
                        </a:solidFill>
                        <a:latin typeface="Cambria Math" panose="02040503050406030204" pitchFamily="18" charset="0"/>
                      </a:rPr>
                      <m:t>𝟎</m:t>
                    </m:r>
                    <m:r>
                      <a:rPr lang="en-GB" altLang="ko-KR" b="1" i="1">
                        <a:solidFill>
                          <a:srgbClr val="000000"/>
                        </a:solidFill>
                        <a:latin typeface="Cambria Math" panose="02040503050406030204" pitchFamily="18" charset="0"/>
                      </a:rPr>
                      <m:t>.</m:t>
                    </m:r>
                    <m:r>
                      <a:rPr lang="en-GB" altLang="ko-KR" b="1" i="1">
                        <a:solidFill>
                          <a:srgbClr val="000000"/>
                        </a:solidFill>
                        <a:latin typeface="Cambria Math" panose="02040503050406030204" pitchFamily="18" charset="0"/>
                      </a:rPr>
                      <m:t>𝟐𝟓</m:t>
                    </m:r>
                  </m:oMath>
                </a14:m>
                <a:r>
                  <a:rPr lang="en-GB" altLang="ko-KR" b="1" dirty="0">
                    <a:solidFill>
                      <a:srgbClr val="000000"/>
                    </a:solidFill>
                  </a:rPr>
                  <a:t> </a:t>
                </a:r>
                <a:endParaRPr lang="ko-KR" altLang="en-US" dirty="0"/>
              </a:p>
            </p:txBody>
          </p:sp>
        </mc:Choice>
        <mc:Fallback xmlns="">
          <p:sp>
            <p:nvSpPr>
              <p:cNvPr id="2" name="직사각형 1">
                <a:extLst>
                  <a:ext uri="{FF2B5EF4-FFF2-40B4-BE49-F238E27FC236}">
                    <a16:creationId xmlns:a16="http://schemas.microsoft.com/office/drawing/2014/main" id="{3571DE00-1CAC-4F2A-B99A-2A24CB214ECD}"/>
                  </a:ext>
                </a:extLst>
              </p:cNvPr>
              <p:cNvSpPr>
                <a:spLocks noRot="1" noChangeAspect="1" noMove="1" noResize="1" noEditPoints="1" noAdjustHandles="1" noChangeArrowheads="1" noChangeShapeType="1" noTextEdit="1"/>
              </p:cNvSpPr>
              <p:nvPr/>
            </p:nvSpPr>
            <p:spPr>
              <a:xfrm>
                <a:off x="6611019" y="1021102"/>
                <a:ext cx="1672189" cy="369332"/>
              </a:xfrm>
              <a:prstGeom prst="rect">
                <a:avLst/>
              </a:prstGeom>
              <a:blipFill>
                <a:blip r:embed="rId10"/>
                <a:stretch>
                  <a:fillRect b="-13333"/>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 name="직사각형 2">
                <a:extLst>
                  <a:ext uri="{FF2B5EF4-FFF2-40B4-BE49-F238E27FC236}">
                    <a16:creationId xmlns="" xmlns:a16="http://schemas.microsoft.com/office/drawing/2014/main" id="{AA06E422-BE76-4335-AEDC-2624B2B6B735}"/>
                  </a:ext>
                </a:extLst>
              </p:cNvPr>
              <p:cNvSpPr/>
              <p:nvPr/>
            </p:nvSpPr>
            <p:spPr>
              <a:xfrm>
                <a:off x="1755572" y="1019706"/>
                <a:ext cx="164012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altLang="ko-KR" b="1" i="1">
                          <a:solidFill>
                            <a:srgbClr val="000000"/>
                          </a:solidFill>
                          <a:latin typeface="Cambria Math" panose="02040503050406030204" pitchFamily="18" charset="0"/>
                        </a:rPr>
                        <m:t>𝛄</m:t>
                      </m:r>
                      <m:r>
                        <a:rPr lang="en-GB" altLang="ko-KR" b="1">
                          <a:solidFill>
                            <a:srgbClr val="000000"/>
                          </a:solidFill>
                          <a:latin typeface="Cambria Math" panose="02040503050406030204" pitchFamily="18" charset="0"/>
                        </a:rPr>
                        <m:t>/</m:t>
                      </m:r>
                      <m:sSub>
                        <m:sSubPr>
                          <m:ctrlPr>
                            <a:rPr lang="en-GB" altLang="ko-KR" b="1" i="1">
                              <a:solidFill>
                                <a:srgbClr val="000000"/>
                              </a:solidFill>
                              <a:latin typeface="Cambria Math"/>
                            </a:rPr>
                          </m:ctrlPr>
                        </m:sSubPr>
                        <m:e>
                          <m:r>
                            <a:rPr lang="en-GB" altLang="ko-KR" b="1" i="1">
                              <a:solidFill>
                                <a:srgbClr val="000000"/>
                              </a:solidFill>
                              <a:latin typeface="Cambria Math" panose="02040503050406030204" pitchFamily="18" charset="0"/>
                            </a:rPr>
                            <m:t>𝝎</m:t>
                          </m:r>
                        </m:e>
                        <m:sub>
                          <m:r>
                            <a:rPr lang="en-GB" altLang="ko-KR" b="1" i="1">
                              <a:solidFill>
                                <a:srgbClr val="000000"/>
                              </a:solidFill>
                              <a:latin typeface="Cambria Math" panose="02040503050406030204" pitchFamily="18" charset="0"/>
                            </a:rPr>
                            <m:t>𝑨</m:t>
                          </m:r>
                        </m:sub>
                      </m:sSub>
                      <m:r>
                        <a:rPr lang="en-GB" altLang="ko-KR" b="1">
                          <a:solidFill>
                            <a:srgbClr val="000000"/>
                          </a:solidFill>
                          <a:latin typeface="Cambria Math" panose="02040503050406030204" pitchFamily="18" charset="0"/>
                        </a:rPr>
                        <m:t> </m:t>
                      </m:r>
                      <m:r>
                        <a:rPr lang="en-GB" altLang="ko-KR" b="1" i="1">
                          <a:solidFill>
                            <a:srgbClr val="000000"/>
                          </a:solidFill>
                          <a:latin typeface="Cambria Math" panose="02040503050406030204" pitchFamily="18" charset="0"/>
                        </a:rPr>
                        <m:t>=</m:t>
                      </m:r>
                      <m:r>
                        <a:rPr lang="en-GB" altLang="ko-KR" b="1" i="1">
                          <a:solidFill>
                            <a:srgbClr val="000000"/>
                          </a:solidFill>
                          <a:latin typeface="Cambria Math" panose="02040503050406030204" pitchFamily="18" charset="0"/>
                        </a:rPr>
                        <m:t>𝟎</m:t>
                      </m:r>
                      <m:r>
                        <a:rPr lang="en-GB" altLang="ko-KR" b="1" i="1">
                          <a:solidFill>
                            <a:srgbClr val="000000"/>
                          </a:solidFill>
                          <a:latin typeface="Cambria Math" panose="02040503050406030204" pitchFamily="18" charset="0"/>
                        </a:rPr>
                        <m:t>.</m:t>
                      </m:r>
                      <m:r>
                        <a:rPr lang="en-GB" altLang="ko-KR" b="1" i="1">
                          <a:solidFill>
                            <a:srgbClr val="000000"/>
                          </a:solidFill>
                          <a:latin typeface="Cambria Math" panose="02040503050406030204" pitchFamily="18" charset="0"/>
                        </a:rPr>
                        <m:t>𝟎𝟑</m:t>
                      </m:r>
                    </m:oMath>
                  </m:oMathPara>
                </a14:m>
                <a:endParaRPr lang="ko-KR" altLang="en-US" dirty="0"/>
              </a:p>
            </p:txBody>
          </p:sp>
        </mc:Choice>
        <mc:Fallback xmlns="">
          <p:sp>
            <p:nvSpPr>
              <p:cNvPr id="3" name="직사각형 2">
                <a:extLst>
                  <a:ext uri="{FF2B5EF4-FFF2-40B4-BE49-F238E27FC236}">
                    <a16:creationId xmlns:a16="http://schemas.microsoft.com/office/drawing/2014/main" id="{AA06E422-BE76-4335-AEDC-2624B2B6B735}"/>
                  </a:ext>
                </a:extLst>
              </p:cNvPr>
              <p:cNvSpPr>
                <a:spLocks noRot="1" noChangeAspect="1" noMove="1" noResize="1" noEditPoints="1" noAdjustHandles="1" noChangeArrowheads="1" noChangeShapeType="1" noTextEdit="1"/>
              </p:cNvSpPr>
              <p:nvPr/>
            </p:nvSpPr>
            <p:spPr>
              <a:xfrm>
                <a:off x="1755572" y="1019706"/>
                <a:ext cx="1640128" cy="369332"/>
              </a:xfrm>
              <a:prstGeom prst="rect">
                <a:avLst/>
              </a:prstGeom>
              <a:blipFill>
                <a:blip r:embed="rId11"/>
                <a:stretch>
                  <a:fillRect b="-13115"/>
                </a:stretch>
              </a:blipFill>
            </p:spPr>
            <p:txBody>
              <a:bodyPr/>
              <a:lstStyle/>
              <a:p>
                <a:r>
                  <a:rPr lang="ko-KR" altLang="en-US">
                    <a:noFill/>
                  </a:rPr>
                  <a:t> </a:t>
                </a:r>
              </a:p>
            </p:txBody>
          </p:sp>
        </mc:Fallback>
      </mc:AlternateContent>
      <p:sp>
        <p:nvSpPr>
          <p:cNvPr id="15" name="Text Box 15">
            <a:extLst>
              <a:ext uri="{FF2B5EF4-FFF2-40B4-BE49-F238E27FC236}">
                <a16:creationId xmlns="" xmlns:a16="http://schemas.microsoft.com/office/drawing/2014/main" id="{D32A8811-B400-482B-B76A-C41C56A3D5CB}"/>
              </a:ext>
            </a:extLst>
          </p:cNvPr>
          <p:cNvSpPr txBox="1">
            <a:spLocks noChangeArrowheads="1"/>
          </p:cNvSpPr>
          <p:nvPr/>
        </p:nvSpPr>
        <p:spPr bwMode="auto">
          <a:xfrm>
            <a:off x="259404" y="4599884"/>
            <a:ext cx="11842547" cy="471539"/>
          </a:xfrm>
          <a:prstGeom prst="rect">
            <a:avLst/>
          </a:prstGeom>
          <a:noFill/>
          <a:ln w="9525">
            <a:noFill/>
            <a:miter lim="800000"/>
            <a:headEnd/>
            <a:tailEnd/>
          </a:ln>
        </p:spPr>
        <p:txBody>
          <a:bodyPr wrap="square" anchor="t">
            <a:spAutoFit/>
          </a:bodyPr>
          <a:lstStyle/>
          <a:p>
            <a:pPr marL="342900" marR="0" lvl="0" indent="-342900" algn="l" defTabSz="914400" rtl="0" eaLnBrk="1" fontAlgn="base" latinLnBrk="0" hangingPunct="1">
              <a:lnSpc>
                <a:spcPct val="120000"/>
              </a:lnSpc>
              <a:spcBef>
                <a:spcPct val="0"/>
              </a:spcBef>
              <a:spcAft>
                <a:spcPct val="0"/>
              </a:spcAft>
              <a:buClrTx/>
              <a:buSzTx/>
              <a:buFont typeface="Arial" panose="020B0604020202020204" pitchFamily="34" charset="0"/>
              <a:buChar char="•"/>
              <a:tabLst/>
              <a:defRPr/>
            </a:pPr>
            <a:r>
              <a:rPr kumimoji="0" lang="en-GB" sz="2200" b="1" i="0" u="none" strike="noStrike" kern="1200" cap="none" spc="0" normalizeH="0" baseline="0" noProof="0" dirty="0">
                <a:ln>
                  <a:noFill/>
                </a:ln>
                <a:solidFill>
                  <a:srgbClr val="000000"/>
                </a:solidFill>
                <a:effectLst/>
                <a:uLnTx/>
                <a:uFillTx/>
                <a:latin typeface="+mj-lt"/>
                <a:ea typeface="+mn-ea"/>
                <a:cs typeface="+mn-cs"/>
              </a:rPr>
              <a:t>The PBM stability was improved with the PBM stability boundary.</a:t>
            </a:r>
          </a:p>
        </p:txBody>
      </p:sp>
      <mc:AlternateContent xmlns:mc="http://schemas.openxmlformats.org/markup-compatibility/2006" xmlns:a14="http://schemas.microsoft.com/office/drawing/2010/main">
        <mc:Choice Requires="a14">
          <p:sp>
            <p:nvSpPr>
              <p:cNvPr id="16" name="Text Box 15">
                <a:extLst>
                  <a:ext uri="{FF2B5EF4-FFF2-40B4-BE49-F238E27FC236}">
                    <a16:creationId xmlns="" xmlns:a16="http://schemas.microsoft.com/office/drawing/2014/main" id="{B1A8421C-65E9-42E6-A170-8850AD7C0298}"/>
                  </a:ext>
                </a:extLst>
              </p:cNvPr>
              <p:cNvSpPr txBox="1">
                <a:spLocks noChangeArrowheads="1"/>
              </p:cNvSpPr>
              <p:nvPr/>
            </p:nvSpPr>
            <p:spPr bwMode="auto">
              <a:xfrm>
                <a:off x="259404" y="5006214"/>
                <a:ext cx="11842547" cy="470706"/>
              </a:xfrm>
              <a:prstGeom prst="rect">
                <a:avLst/>
              </a:prstGeom>
              <a:noFill/>
              <a:ln w="9525">
                <a:noFill/>
                <a:miter lim="800000"/>
                <a:headEnd/>
                <a:tailEnd/>
              </a:ln>
            </p:spPr>
            <p:txBody>
              <a:bodyPr wrap="square" anchor="t">
                <a:spAutoFit/>
              </a:bodyPr>
              <a:lstStyle/>
              <a:p>
                <a:pPr marL="342900" lvl="0" indent="-342900" fontAlgn="base" latinLnBrk="0">
                  <a:lnSpc>
                    <a:spcPct val="120000"/>
                  </a:lnSpc>
                  <a:spcBef>
                    <a:spcPct val="0"/>
                  </a:spcBef>
                  <a:spcAft>
                    <a:spcPct val="0"/>
                  </a:spcAft>
                  <a:buFont typeface="Arial" panose="020B0604020202020204" pitchFamily="34" charset="0"/>
                  <a:buChar char="•"/>
                  <a:defRPr/>
                </a:pPr>
                <a:r>
                  <a:rPr kumimoji="0" lang="en-GB" sz="2200" b="1" i="0" u="none" strike="noStrike" kern="1200" cap="none" spc="0" normalizeH="0" baseline="0" noProof="0" dirty="0">
                    <a:ln>
                      <a:noFill/>
                    </a:ln>
                    <a:solidFill>
                      <a:srgbClr val="000000"/>
                    </a:solidFill>
                    <a:effectLst/>
                    <a:uLnTx/>
                    <a:uFillTx/>
                    <a:latin typeface="+mj-lt"/>
                    <a:ea typeface="+mn-ea"/>
                    <a:cs typeface="+mn-cs"/>
                  </a:rPr>
                  <a:t>The change in the boundary with </a:t>
                </a:r>
                <a14:m>
                  <m:oMath xmlns:m="http://schemas.openxmlformats.org/officeDocument/2006/math">
                    <m:r>
                      <a:rPr lang="en-GB" altLang="ko-KR" sz="2200" b="1" i="1">
                        <a:solidFill>
                          <a:srgbClr val="000000"/>
                        </a:solidFill>
                        <a:latin typeface="Cambria Math" panose="02040503050406030204" pitchFamily="18" charset="0"/>
                      </a:rPr>
                      <m:t>𝛄</m:t>
                    </m:r>
                    <m:r>
                      <a:rPr lang="en-GB" altLang="ko-KR" sz="2200" b="1">
                        <a:solidFill>
                          <a:srgbClr val="000000"/>
                        </a:solidFill>
                        <a:latin typeface="Cambria Math" panose="02040503050406030204" pitchFamily="18" charset="0"/>
                      </a:rPr>
                      <m:t>/</m:t>
                    </m:r>
                    <m:sSub>
                      <m:sSubPr>
                        <m:ctrlPr>
                          <a:rPr lang="en-GB" altLang="ko-KR" sz="2200" b="1" i="1">
                            <a:solidFill>
                              <a:srgbClr val="000000"/>
                            </a:solidFill>
                            <a:latin typeface="Cambria Math"/>
                          </a:rPr>
                        </m:ctrlPr>
                      </m:sSubPr>
                      <m:e>
                        <m:r>
                          <a:rPr lang="en-GB" altLang="ko-KR" sz="2200" b="1" i="1">
                            <a:solidFill>
                              <a:srgbClr val="000000"/>
                            </a:solidFill>
                            <a:latin typeface="Cambria Math" panose="02040503050406030204" pitchFamily="18" charset="0"/>
                          </a:rPr>
                          <m:t>𝝎</m:t>
                        </m:r>
                      </m:e>
                      <m:sub>
                        <m:r>
                          <a:rPr lang="en-GB" altLang="ko-KR" sz="2200" b="1" i="1">
                            <a:solidFill>
                              <a:srgbClr val="000000"/>
                            </a:solidFill>
                            <a:latin typeface="Cambria Math" panose="02040503050406030204" pitchFamily="18" charset="0"/>
                          </a:rPr>
                          <m:t>𝒊</m:t>
                        </m:r>
                        <m:r>
                          <a:rPr lang="en-GB" altLang="ko-KR" sz="2200" b="1" i="1">
                            <a:solidFill>
                              <a:srgbClr val="000000"/>
                            </a:solidFill>
                            <a:latin typeface="Cambria Math" panose="02040503050406030204" pitchFamily="18" charset="0"/>
                          </a:rPr>
                          <m:t>∗</m:t>
                        </m:r>
                      </m:sub>
                    </m:sSub>
                    <m:r>
                      <a:rPr lang="en-GB" altLang="ko-KR" sz="2200" b="1">
                        <a:solidFill>
                          <a:srgbClr val="000000"/>
                        </a:solidFill>
                        <a:latin typeface="Cambria Math" panose="02040503050406030204" pitchFamily="18" charset="0"/>
                      </a:rPr>
                      <m:t> </m:t>
                    </m:r>
                    <m:r>
                      <a:rPr lang="en-GB" altLang="ko-KR" sz="2200" b="1" i="1">
                        <a:solidFill>
                          <a:srgbClr val="000000"/>
                        </a:solidFill>
                        <a:latin typeface="Cambria Math" panose="02040503050406030204" pitchFamily="18" charset="0"/>
                      </a:rPr>
                      <m:t>=</m:t>
                    </m:r>
                    <m:r>
                      <a:rPr lang="en-GB" altLang="ko-KR" sz="2200" b="1" i="1">
                        <a:solidFill>
                          <a:srgbClr val="000000"/>
                        </a:solidFill>
                        <a:latin typeface="Cambria Math" panose="02040503050406030204" pitchFamily="18" charset="0"/>
                      </a:rPr>
                      <m:t>𝟎</m:t>
                    </m:r>
                    <m:r>
                      <a:rPr lang="en-GB" altLang="ko-KR" sz="2200" b="1" i="1">
                        <a:solidFill>
                          <a:srgbClr val="000000"/>
                        </a:solidFill>
                        <a:latin typeface="Cambria Math" panose="02040503050406030204" pitchFamily="18" charset="0"/>
                      </a:rPr>
                      <m:t>.</m:t>
                    </m:r>
                    <m:r>
                      <a:rPr lang="en-GB" altLang="ko-KR" sz="2200" b="1" i="1">
                        <a:solidFill>
                          <a:srgbClr val="000000"/>
                        </a:solidFill>
                        <a:latin typeface="Cambria Math" panose="02040503050406030204" pitchFamily="18" charset="0"/>
                      </a:rPr>
                      <m:t>𝟐𝟓</m:t>
                    </m:r>
                  </m:oMath>
                </a14:m>
                <a:r>
                  <a:rPr lang="en-GB" altLang="ko-KR" sz="2200" b="1" dirty="0">
                    <a:solidFill>
                      <a:srgbClr val="000000"/>
                    </a:solidFill>
                  </a:rPr>
                  <a:t> </a:t>
                </a:r>
                <a:r>
                  <a:rPr lang="en-GB" altLang="ko-KR" sz="2200" b="1" dirty="0">
                    <a:solidFill>
                      <a:srgbClr val="000000"/>
                    </a:solidFill>
                    <a:latin typeface="+mj-lt"/>
                  </a:rPr>
                  <a:t>i</a:t>
                </a:r>
                <a:r>
                  <a:rPr kumimoji="0" lang="en-GB" sz="2200" b="1" i="0" u="none" strike="noStrike" kern="1200" cap="none" spc="0" normalizeH="0" baseline="0" noProof="0" dirty="0">
                    <a:ln>
                      <a:noFill/>
                    </a:ln>
                    <a:solidFill>
                      <a:srgbClr val="000000"/>
                    </a:solidFill>
                    <a:effectLst/>
                    <a:uLnTx/>
                    <a:uFillTx/>
                    <a:latin typeface="+mj-lt"/>
                    <a:ea typeface="+mn-ea"/>
                    <a:cs typeface="+mn-cs"/>
                  </a:rPr>
                  <a:t>s more pronounced. </a:t>
                </a:r>
                <a:endParaRPr lang="en-GB" altLang="ko-KR" sz="2200" b="1" dirty="0">
                  <a:solidFill>
                    <a:srgbClr val="000000"/>
                  </a:solidFill>
                  <a:latin typeface="+mj-lt"/>
                </a:endParaRPr>
              </a:p>
            </p:txBody>
          </p:sp>
        </mc:Choice>
        <mc:Fallback xmlns="">
          <p:sp>
            <p:nvSpPr>
              <p:cNvPr id="16" name="Text Box 15">
                <a:extLst>
                  <a:ext uri="{FF2B5EF4-FFF2-40B4-BE49-F238E27FC236}">
                    <a16:creationId xmlns:a16="http://schemas.microsoft.com/office/drawing/2014/main" xmlns:a14="http://schemas.microsoft.com/office/drawing/2010/main" xmlns="" id="{B1A8421C-65E9-42E6-A170-8850AD7C0298}"/>
                  </a:ext>
                </a:extLst>
              </p:cNvPr>
              <p:cNvSpPr txBox="1">
                <a:spLocks noRot="1" noChangeAspect="1" noMove="1" noResize="1" noEditPoints="1" noAdjustHandles="1" noChangeArrowheads="1" noChangeShapeType="1" noTextEdit="1"/>
              </p:cNvSpPr>
              <p:nvPr/>
            </p:nvSpPr>
            <p:spPr bwMode="auto">
              <a:xfrm>
                <a:off x="259404" y="5006214"/>
                <a:ext cx="11842547" cy="470706"/>
              </a:xfrm>
              <a:prstGeom prst="rect">
                <a:avLst/>
              </a:prstGeom>
              <a:blipFill rotWithShape="0">
                <a:blip r:embed="rId12"/>
                <a:stretch>
                  <a:fillRect l="-618" b="-27273"/>
                </a:stretch>
              </a:blipFill>
              <a:ln w="9525">
                <a:noFill/>
                <a:miter lim="800000"/>
                <a:headEnd/>
                <a:tailEnd/>
              </a:ln>
            </p:spPr>
            <p:txBody>
              <a:bodyPr/>
              <a:lstStyle/>
              <a:p>
                <a:r>
                  <a:rPr lang="ko-KR" altLang="en-US">
                    <a:noFill/>
                  </a:rPr>
                  <a:t> </a:t>
                </a:r>
              </a:p>
            </p:txBody>
          </p:sp>
        </mc:Fallback>
      </mc:AlternateContent>
      <p:sp>
        <p:nvSpPr>
          <p:cNvPr id="17" name="Text Box 15">
            <a:extLst>
              <a:ext uri="{FF2B5EF4-FFF2-40B4-BE49-F238E27FC236}">
                <a16:creationId xmlns="" xmlns:a16="http://schemas.microsoft.com/office/drawing/2014/main" id="{7B7E889D-5CA1-49A6-A879-61F094315274}"/>
              </a:ext>
            </a:extLst>
          </p:cNvPr>
          <p:cNvSpPr txBox="1">
            <a:spLocks noChangeArrowheads="1"/>
          </p:cNvSpPr>
          <p:nvPr/>
        </p:nvSpPr>
        <p:spPr bwMode="auto">
          <a:xfrm>
            <a:off x="259404" y="5411711"/>
            <a:ext cx="11842547" cy="769441"/>
          </a:xfrm>
          <a:prstGeom prst="rect">
            <a:avLst/>
          </a:prstGeom>
          <a:noFill/>
          <a:ln w="9525">
            <a:noFill/>
            <a:miter lim="800000"/>
            <a:headEnd/>
            <a:tailEnd/>
          </a:ln>
        </p:spPr>
        <p:txBody>
          <a:bodyPr wrap="square" anchor="t">
            <a:spAutoFit/>
          </a:bodyPr>
          <a:lstStyle/>
          <a:p>
            <a:pPr marL="342900" indent="-342900" fontAlgn="base" latinLnBrk="0">
              <a:spcBef>
                <a:spcPct val="0"/>
              </a:spcBef>
              <a:spcAft>
                <a:spcPct val="0"/>
              </a:spcAft>
              <a:buFont typeface="Arial" panose="020B0604020202020204" pitchFamily="34" charset="0"/>
              <a:buChar char="•"/>
              <a:defRPr/>
            </a:pPr>
            <a:r>
              <a:rPr lang="en-GB" altLang="ko-KR" sz="2200" b="1" dirty="0">
                <a:solidFill>
                  <a:srgbClr val="000000"/>
                </a:solidFill>
                <a:latin typeface="+mj-lt"/>
              </a:rPr>
              <a:t>The diamagnetic effect is thought to boost the increase of pedestal height</a:t>
            </a:r>
            <a:br>
              <a:rPr lang="en-GB" altLang="ko-KR" sz="2200" b="1" dirty="0">
                <a:solidFill>
                  <a:srgbClr val="000000"/>
                </a:solidFill>
                <a:latin typeface="+mj-lt"/>
              </a:rPr>
            </a:br>
            <a:r>
              <a:rPr lang="en-GB" altLang="ko-KR" sz="2200" b="1" dirty="0">
                <a:solidFill>
                  <a:srgbClr val="000000"/>
                </a:solidFill>
                <a:latin typeface="+mj-lt"/>
              </a:rPr>
              <a:t>according to the improved PBM stability.</a:t>
            </a:r>
          </a:p>
        </p:txBody>
      </p:sp>
      <p:sp>
        <p:nvSpPr>
          <p:cNvPr id="18" name="Text Box 15">
            <a:extLst>
              <a:ext uri="{FF2B5EF4-FFF2-40B4-BE49-F238E27FC236}">
                <a16:creationId xmlns="" xmlns:a16="http://schemas.microsoft.com/office/drawing/2014/main" id="{7B7E889D-5CA1-49A6-A879-61F094315274}"/>
              </a:ext>
            </a:extLst>
          </p:cNvPr>
          <p:cNvSpPr txBox="1">
            <a:spLocks noChangeArrowheads="1"/>
          </p:cNvSpPr>
          <p:nvPr/>
        </p:nvSpPr>
        <p:spPr bwMode="auto">
          <a:xfrm>
            <a:off x="259404" y="6115943"/>
            <a:ext cx="11842547" cy="769441"/>
          </a:xfrm>
          <a:prstGeom prst="rect">
            <a:avLst/>
          </a:prstGeom>
          <a:noFill/>
          <a:ln w="9525">
            <a:noFill/>
            <a:miter lim="800000"/>
            <a:headEnd/>
            <a:tailEnd/>
          </a:ln>
        </p:spPr>
        <p:txBody>
          <a:bodyPr wrap="square" anchor="t">
            <a:spAutoFit/>
          </a:bodyPr>
          <a:lstStyle/>
          <a:p>
            <a:pPr marL="342900" indent="-342900" fontAlgn="base" latinLnBrk="0">
              <a:spcBef>
                <a:spcPct val="0"/>
              </a:spcBef>
              <a:spcAft>
                <a:spcPct val="0"/>
              </a:spcAft>
              <a:buFont typeface="Arial" panose="020B0604020202020204" pitchFamily="34" charset="0"/>
              <a:buChar char="•"/>
              <a:defRPr/>
            </a:pPr>
            <a:r>
              <a:rPr lang="en-US" altLang="ko-KR" sz="2200" b="1" dirty="0">
                <a:solidFill>
                  <a:srgbClr val="000000"/>
                </a:solidFill>
                <a:latin typeface="+mj-lt"/>
              </a:rPr>
              <a:t>Since the pedestals </a:t>
            </a:r>
            <a:r>
              <a:rPr lang="en-US" altLang="ko-KR" sz="2200" b="1" dirty="0" smtClean="0">
                <a:solidFill>
                  <a:srgbClr val="000000"/>
                </a:solidFill>
                <a:latin typeface="+mj-lt"/>
              </a:rPr>
              <a:t>stay </a:t>
            </a:r>
            <a:r>
              <a:rPr lang="en-US" altLang="ko-KR" sz="2200" b="1" dirty="0">
                <a:solidFill>
                  <a:srgbClr val="000000"/>
                </a:solidFill>
                <a:latin typeface="+mj-lt"/>
              </a:rPr>
              <a:t>on the ‘nose’ of the stability boundary, </a:t>
            </a:r>
            <a:r>
              <a:rPr lang="en-US" altLang="ko-KR" sz="2200" b="1" dirty="0" smtClean="0">
                <a:solidFill>
                  <a:srgbClr val="000000"/>
                </a:solidFill>
                <a:latin typeface="+mj-lt"/>
              </a:rPr>
              <a:t/>
            </a:r>
            <a:br>
              <a:rPr lang="en-US" altLang="ko-KR" sz="2200" b="1" dirty="0" smtClean="0">
                <a:solidFill>
                  <a:srgbClr val="000000"/>
                </a:solidFill>
                <a:latin typeface="+mj-lt"/>
              </a:rPr>
            </a:br>
            <a:r>
              <a:rPr lang="en-US" altLang="ko-KR" sz="2200" b="1" dirty="0" smtClean="0">
                <a:solidFill>
                  <a:srgbClr val="000000"/>
                </a:solidFill>
                <a:latin typeface="+mj-lt"/>
              </a:rPr>
              <a:t>they </a:t>
            </a:r>
            <a:r>
              <a:rPr lang="en-US" altLang="ko-KR" sz="2200" b="1" dirty="0">
                <a:solidFill>
                  <a:srgbClr val="000000"/>
                </a:solidFill>
                <a:latin typeface="+mj-lt"/>
              </a:rPr>
              <a:t>can </a:t>
            </a:r>
            <a:r>
              <a:rPr lang="en-US" altLang="ko-KR" sz="2200" b="1" dirty="0" err="1">
                <a:solidFill>
                  <a:srgbClr val="000000"/>
                </a:solidFill>
                <a:latin typeface="+mj-lt"/>
              </a:rPr>
              <a:t>utilise</a:t>
            </a:r>
            <a:r>
              <a:rPr lang="en-US" altLang="ko-KR" sz="2200" b="1" dirty="0">
                <a:solidFill>
                  <a:srgbClr val="000000"/>
                </a:solidFill>
                <a:latin typeface="+mj-lt"/>
              </a:rPr>
              <a:t> the broadened boundary so that the pedestal height can increase. </a:t>
            </a:r>
            <a:endParaRPr lang="en-GB" altLang="ko-KR" sz="2200" b="1" dirty="0">
              <a:solidFill>
                <a:srgbClr val="000000"/>
              </a:solidFill>
              <a:latin typeface="+mj-lt"/>
            </a:endParaRPr>
          </a:p>
        </p:txBody>
      </p:sp>
    </p:spTree>
    <p:extLst>
      <p:ext uri="{BB962C8B-B14F-4D97-AF65-F5344CB8AC3E}">
        <p14:creationId xmlns:p14="http://schemas.microsoft.com/office/powerpoint/2010/main" val="105916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바닥글 개체 틀 20">
            <a:extLst>
              <a:ext uri="{FF2B5EF4-FFF2-40B4-BE49-F238E27FC236}">
                <a16:creationId xmlns="" xmlns:a16="http://schemas.microsoft.com/office/drawing/2014/main" id="{115B976C-C6E2-4861-BE85-C12C0387F34A}"/>
              </a:ext>
            </a:extLst>
          </p:cNvPr>
          <p:cNvSpPr>
            <a:spLocks noGrp="1"/>
          </p:cNvSpPr>
          <p:nvPr>
            <p:ph type="ftr" sz="quarter" idx="10"/>
          </p:nvPr>
        </p:nvSpPr>
        <p:spPr/>
        <p:txBody>
          <a:bodyPr/>
          <a:lstStyle/>
          <a:p>
            <a:pPr>
              <a:defRPr/>
            </a:pPr>
            <a:r>
              <a:rPr lang="en-US" altLang="ko-KR" dirty="0"/>
              <a:t>Page</a:t>
            </a:r>
            <a:endParaRPr lang="ko-KR" altLang="en-US" dirty="0"/>
          </a:p>
        </p:txBody>
      </p:sp>
      <p:sp>
        <p:nvSpPr>
          <p:cNvPr id="22" name="슬라이드 번호 개체 틀 21">
            <a:extLst>
              <a:ext uri="{FF2B5EF4-FFF2-40B4-BE49-F238E27FC236}">
                <a16:creationId xmlns="" xmlns:a16="http://schemas.microsoft.com/office/drawing/2014/main" id="{F019CEDB-1437-4FF7-8686-7A7AF4A7FC98}"/>
              </a:ext>
            </a:extLst>
          </p:cNvPr>
          <p:cNvSpPr>
            <a:spLocks noGrp="1"/>
          </p:cNvSpPr>
          <p:nvPr>
            <p:ph type="sldNum" sz="quarter" idx="11"/>
          </p:nvPr>
        </p:nvSpPr>
        <p:spPr>
          <a:xfrm>
            <a:off x="10831513" y="6378575"/>
            <a:ext cx="503237" cy="365125"/>
          </a:xfrm>
        </p:spPr>
        <p:txBody>
          <a:bodyPr/>
          <a:lstStyle/>
          <a:p>
            <a:pPr>
              <a:defRPr/>
            </a:pPr>
            <a:fld id="{ECD8DD9D-D799-45B6-9582-BC457B6CE3F5}" type="slidenum">
              <a:rPr lang="ko-KR" altLang="en-US"/>
              <a:pPr>
                <a:defRPr/>
              </a:pPr>
              <a:t>41</a:t>
            </a:fld>
            <a:endParaRPr lang="ko-KR" altLang="en-US" dirty="0"/>
          </a:p>
        </p:txBody>
      </p:sp>
      <p:pic>
        <p:nvPicPr>
          <p:cNvPr id="13316" name="그림 16">
            <a:extLst>
              <a:ext uri="{FF2B5EF4-FFF2-40B4-BE49-F238E27FC236}">
                <a16:creationId xmlns="" xmlns:a16="http://schemas.microsoft.com/office/drawing/2014/main" id="{790044DB-C572-4C32-B407-2D8437ACEE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19894" t="13615" r="18062" b="23042"/>
          <a:stretch>
            <a:fillRect/>
          </a:stretch>
        </p:blipFill>
        <p:spPr bwMode="auto">
          <a:xfrm>
            <a:off x="11334750" y="6281738"/>
            <a:ext cx="735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그림 3">
            <a:extLst>
              <a:ext uri="{FF2B5EF4-FFF2-40B4-BE49-F238E27FC236}">
                <a16:creationId xmlns="" xmlns:a16="http://schemas.microsoft.com/office/drawing/2014/main" id="{9EE5C32F-7B5C-49A9-9695-165452318B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 xmlns:a16="http://schemas.microsoft.com/office/drawing/2014/main" id="{CDB73DB1-48E4-41F5-A98F-00E79605A435}"/>
              </a:ext>
            </a:extLst>
          </p:cNvPr>
          <p:cNvSpPr txBox="1"/>
          <p:nvPr/>
        </p:nvSpPr>
        <p:spPr>
          <a:xfrm>
            <a:off x="479425" y="115888"/>
            <a:ext cx="9145452" cy="646331"/>
          </a:xfrm>
          <a:prstGeom prst="rect">
            <a:avLst/>
          </a:prstGeom>
          <a:noFill/>
        </p:spPr>
        <p:txBody>
          <a:bodyPr wrap="none">
            <a:spAutoFit/>
          </a:bodyPr>
          <a:lstStyle/>
          <a:p>
            <a:pPr>
              <a:defRPr/>
            </a:pPr>
            <a:r>
              <a:rPr lang="en-US" altLang="ko-KR" sz="3600" b="1" spc="-150" dirty="0">
                <a:solidFill>
                  <a:srgbClr val="FF8D3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EPED </a:t>
            </a:r>
            <a:r>
              <a:rPr lang="en-US" altLang="ko-KR" sz="3600" b="1" spc="-150" dirty="0" smtClean="0">
                <a:solidFill>
                  <a:srgbClr val="FF8D3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Analysis</a:t>
            </a:r>
            <a:r>
              <a:rPr lang="en-US" altLang="ko-KR" sz="3600" b="1" spc="-150" dirty="0">
                <a:solidFill>
                  <a:srgbClr val="FF8D3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a:t>
            </a:r>
            <a:r>
              <a:rPr lang="en-US" altLang="ko-KR" sz="3600" b="1" spc="-150" dirty="0" err="1">
                <a:solidFill>
                  <a:srgbClr val="FF8D3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Shafranov</a:t>
            </a:r>
            <a:r>
              <a:rPr lang="en-US" altLang="ko-KR" sz="3600" b="1" spc="-150" dirty="0">
                <a:solidFill>
                  <a:srgbClr val="FF8D3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a:t>
            </a:r>
            <a:r>
              <a:rPr lang="en-US" altLang="ko-KR" sz="3600" b="1" spc="-150" dirty="0" smtClean="0">
                <a:solidFill>
                  <a:srgbClr val="FF8D3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Shift Effect</a:t>
            </a:r>
            <a:endParaRPr lang="ko-KR" altLang="en-US" sz="3600" b="1" dirty="0">
              <a:solidFill>
                <a:srgbClr val="FF8D3E"/>
              </a:solidFill>
              <a:effectLst>
                <a:outerShdw blurRad="38100" dist="38100" dir="2700000" algn="tl">
                  <a:srgbClr val="000000">
                    <a:alpha val="43137"/>
                  </a:srgbClr>
                </a:outerShdw>
              </a:effectLst>
              <a:latin typeface="Verdana" panose="020B0604030504040204" pitchFamily="34" charset="0"/>
              <a:ea typeface="+mn-ea"/>
            </a:endParaRPr>
          </a:p>
        </p:txBody>
      </p:sp>
      <mc:AlternateContent xmlns:mc="http://schemas.openxmlformats.org/markup-compatibility/2006" xmlns:a14="http://schemas.microsoft.com/office/drawing/2010/main">
        <mc:Choice Requires="a14">
          <p:sp>
            <p:nvSpPr>
              <p:cNvPr id="11" name="Text Box 15">
                <a:extLst>
                  <a:ext uri="{FF2B5EF4-FFF2-40B4-BE49-F238E27FC236}">
                    <a16:creationId xmlns="" xmlns:a16="http://schemas.microsoft.com/office/drawing/2014/main" id="{DDDB9CA6-F0ED-498A-AB6B-2A8F23B98DBD}"/>
                  </a:ext>
                </a:extLst>
              </p:cNvPr>
              <p:cNvSpPr txBox="1">
                <a:spLocks noChangeArrowheads="1"/>
              </p:cNvSpPr>
              <p:nvPr/>
            </p:nvSpPr>
            <p:spPr bwMode="auto">
              <a:xfrm>
                <a:off x="191344" y="4725144"/>
                <a:ext cx="11842547" cy="876971"/>
              </a:xfrm>
              <a:prstGeom prst="rect">
                <a:avLst/>
              </a:prstGeom>
              <a:noFill/>
              <a:ln w="9525">
                <a:noFill/>
                <a:miter lim="800000"/>
                <a:headEnd/>
                <a:tailEnd/>
              </a:ln>
            </p:spPr>
            <p:txBody>
              <a:bodyPr wrap="square" anchor="t">
                <a:spAutoFit/>
              </a:bodyPr>
              <a:lstStyle/>
              <a:p>
                <a:pPr marL="342900" marR="0" lvl="0" indent="-342900" algn="l" defTabSz="914400" rtl="0" eaLnBrk="1" fontAlgn="base" latinLnBrk="0" hangingPunct="1">
                  <a:lnSpc>
                    <a:spcPct val="120000"/>
                  </a:lnSpc>
                  <a:spcBef>
                    <a:spcPct val="0"/>
                  </a:spcBef>
                  <a:spcAft>
                    <a:spcPct val="0"/>
                  </a:spcAft>
                  <a:buClrTx/>
                  <a:buSzTx/>
                  <a:buFont typeface="Arial" panose="020B0604020202020204" pitchFamily="34" charset="0"/>
                  <a:buChar char="•"/>
                  <a:tabLst/>
                  <a:defRPr/>
                </a:pPr>
                <a:r>
                  <a:rPr kumimoji="0" lang="en-GB" sz="2200" b="1" i="0" u="none" strike="noStrike" kern="1200" cap="none" spc="0" normalizeH="0" baseline="0" noProof="0" dirty="0">
                    <a:ln>
                      <a:noFill/>
                    </a:ln>
                    <a:solidFill>
                      <a:srgbClr val="000000"/>
                    </a:solidFill>
                    <a:effectLst/>
                    <a:uLnTx/>
                    <a:uFillTx/>
                    <a:latin typeface="+mj-lt"/>
                    <a:ea typeface="+mn-ea"/>
                    <a:cs typeface="+mn-cs"/>
                  </a:rPr>
                  <a:t>The pedestal height and width is predicted by EPED1 to check the </a:t>
                </a:r>
                <a:r>
                  <a:rPr kumimoji="0" lang="en-GB" sz="2200" b="1" i="0" u="none" strike="noStrike" kern="1200" cap="none" spc="0" normalizeH="0" baseline="0" noProof="0" dirty="0" err="1">
                    <a:ln>
                      <a:noFill/>
                    </a:ln>
                    <a:solidFill>
                      <a:srgbClr val="000000"/>
                    </a:solidFill>
                    <a:effectLst/>
                    <a:uLnTx/>
                    <a:uFillTx/>
                    <a:latin typeface="+mj-lt"/>
                    <a:ea typeface="+mn-ea"/>
                    <a:cs typeface="+mn-cs"/>
                  </a:rPr>
                  <a:t>Shafranov</a:t>
                </a:r>
                <a:r>
                  <a:rPr kumimoji="0" lang="en-GB" sz="2200" b="1" i="0" u="none" strike="noStrike" kern="1200" cap="none" spc="0" normalizeH="0" baseline="0" noProof="0" dirty="0">
                    <a:ln>
                      <a:noFill/>
                    </a:ln>
                    <a:solidFill>
                      <a:srgbClr val="000000"/>
                    </a:solidFill>
                    <a:effectLst/>
                    <a:uLnTx/>
                    <a:uFillTx/>
                    <a:latin typeface="+mj-lt"/>
                    <a:ea typeface="+mn-ea"/>
                    <a:cs typeface="+mn-cs"/>
                  </a:rPr>
                  <a:t> shift effect:</a:t>
                </a:r>
                <a:br>
                  <a:rPr kumimoji="0" lang="en-GB" sz="2200" b="1" i="0" u="none" strike="noStrike" kern="1200" cap="none" spc="0" normalizeH="0" baseline="0" noProof="0" dirty="0">
                    <a:ln>
                      <a:noFill/>
                    </a:ln>
                    <a:solidFill>
                      <a:srgbClr val="000000"/>
                    </a:solidFill>
                    <a:effectLst/>
                    <a:uLnTx/>
                    <a:uFillTx/>
                    <a:latin typeface="+mj-lt"/>
                    <a:ea typeface="+mn-ea"/>
                    <a:cs typeface="+mn-cs"/>
                  </a:rPr>
                </a:br>
                <a14:m>
                  <m:oMath xmlns:m="http://schemas.openxmlformats.org/officeDocument/2006/math">
                    <m:d>
                      <m:dPr>
                        <m:begChr m:val="|"/>
                        <m:endChr m:val="|"/>
                        <m:ctrlPr>
                          <a:rPr kumimoji="0" lang="en-GB" sz="2200" b="1" i="1" u="none" strike="noStrike" kern="1200" cap="none" spc="0" normalizeH="0" baseline="0" noProof="0">
                            <a:ln>
                              <a:noFill/>
                            </a:ln>
                            <a:solidFill>
                              <a:srgbClr val="000000"/>
                            </a:solidFill>
                            <a:effectLst/>
                            <a:uLnTx/>
                            <a:uFillTx/>
                            <a:latin typeface="Cambria Math"/>
                            <a:ea typeface="+mn-ea"/>
                            <a:cs typeface="+mn-cs"/>
                          </a:rPr>
                        </m:ctrlPr>
                      </m:dPr>
                      <m:e>
                        <m:sSub>
                          <m:sSubPr>
                            <m:ctrlPr>
                              <a:rPr kumimoji="0" lang="en-GB" sz="2200" b="1" i="1" u="none" strike="noStrike" kern="1200" cap="none" spc="0" normalizeH="0" baseline="0" noProof="0">
                                <a:ln>
                                  <a:noFill/>
                                </a:ln>
                                <a:solidFill>
                                  <a:srgbClr val="000000"/>
                                </a:solidFill>
                                <a:effectLst/>
                                <a:uLnTx/>
                                <a:uFillTx/>
                                <a:latin typeface="Cambria Math"/>
                                <a:ea typeface="+mn-ea"/>
                                <a:cs typeface="+mn-cs"/>
                              </a:rPr>
                            </m:ctrlPr>
                          </m:sSubPr>
                          <m:e>
                            <m:r>
                              <a:rPr kumimoji="0" lang="en-GB" sz="22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𝜟</m:t>
                            </m:r>
                            <m:r>
                              <a:rPr kumimoji="0" lang="en-GB" sz="22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e>
                          <m:sub>
                            <m:r>
                              <a:rPr kumimoji="0" lang="en-GB" sz="22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𝒔</m:t>
                            </m:r>
                          </m:sub>
                        </m:sSub>
                      </m:e>
                    </m:d>
                  </m:oMath>
                </a14:m>
                <a:r>
                  <a:rPr kumimoji="0" lang="en-GB" sz="2200" b="1" i="0" u="none" strike="noStrike" kern="1200" cap="none" spc="0" normalizeH="0" baseline="0" noProof="0" dirty="0">
                    <a:ln>
                      <a:noFill/>
                    </a:ln>
                    <a:solidFill>
                      <a:srgbClr val="000000"/>
                    </a:solidFill>
                    <a:effectLst/>
                    <a:uLnTx/>
                    <a:uFillTx/>
                    <a:latin typeface="+mj-lt"/>
                    <a:ea typeface="+mn-ea"/>
                    <a:cs typeface="+mn-cs"/>
                  </a:rPr>
                  <a:t> increases from 0.31 to 0.42 during 4.3 s to 5.3 s. </a:t>
                </a:r>
              </a:p>
            </p:txBody>
          </p:sp>
        </mc:Choice>
        <mc:Fallback xmlns="">
          <p:sp>
            <p:nvSpPr>
              <p:cNvPr id="11" name="Text Box 15">
                <a:extLst>
                  <a:ext uri="{FF2B5EF4-FFF2-40B4-BE49-F238E27FC236}">
                    <a16:creationId xmlns:a16="http://schemas.microsoft.com/office/drawing/2014/main" id="{DDDB9CA6-F0ED-498A-AB6B-2A8F23B98DBD}"/>
                  </a:ext>
                </a:extLst>
              </p:cNvPr>
              <p:cNvSpPr txBox="1">
                <a:spLocks noRot="1" noChangeAspect="1" noMove="1" noResize="1" noEditPoints="1" noAdjustHandles="1" noChangeArrowheads="1" noChangeShapeType="1" noTextEdit="1"/>
              </p:cNvSpPr>
              <p:nvPr/>
            </p:nvSpPr>
            <p:spPr bwMode="auto">
              <a:xfrm>
                <a:off x="191344" y="4725144"/>
                <a:ext cx="11842547" cy="876971"/>
              </a:xfrm>
              <a:prstGeom prst="rect">
                <a:avLst/>
              </a:prstGeom>
              <a:blipFill>
                <a:blip r:embed="rId6"/>
                <a:stretch>
                  <a:fillRect l="-566" b="-13889"/>
                </a:stretch>
              </a:blipFill>
              <a:ln w="9525">
                <a:noFill/>
                <a:miter lim="800000"/>
                <a:headEnd/>
                <a:tailEnd/>
              </a:ln>
            </p:spPr>
            <p:txBody>
              <a:bodyPr/>
              <a:lstStyle/>
              <a:p>
                <a:r>
                  <a:rPr lang="ko-KR" altLang="en-US">
                    <a:noFill/>
                  </a:rPr>
                  <a:t> </a:t>
                </a:r>
              </a:p>
            </p:txBody>
          </p:sp>
        </mc:Fallback>
      </mc:AlternateContent>
      <p:sp>
        <p:nvSpPr>
          <p:cNvPr id="12" name="Rectangle 2">
            <a:extLst>
              <a:ext uri="{FF2B5EF4-FFF2-40B4-BE49-F238E27FC236}">
                <a16:creationId xmlns="" xmlns:a16="http://schemas.microsoft.com/office/drawing/2014/main" id="{B27499EB-4CEF-4EA5-92DD-89E050F3E98C}"/>
              </a:ext>
            </a:extLst>
          </p:cNvPr>
          <p:cNvSpPr>
            <a:spLocks noChangeArrowheads="1"/>
          </p:cNvSpPr>
          <p:nvPr/>
        </p:nvSpPr>
        <p:spPr bwMode="auto">
          <a:xfrm>
            <a:off x="335360" y="149484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6" name="직사각형 15">
            <a:extLst>
              <a:ext uri="{FF2B5EF4-FFF2-40B4-BE49-F238E27FC236}">
                <a16:creationId xmlns="" xmlns:a16="http://schemas.microsoft.com/office/drawing/2014/main" id="{9E52DCB8-4E17-4F9A-9224-5D7097FC48D2}"/>
              </a:ext>
            </a:extLst>
          </p:cNvPr>
          <p:cNvSpPr/>
          <p:nvPr/>
        </p:nvSpPr>
        <p:spPr>
          <a:xfrm>
            <a:off x="5519936" y="3148273"/>
            <a:ext cx="5544616" cy="769441"/>
          </a:xfrm>
          <a:prstGeom prst="rect">
            <a:avLst/>
          </a:prstGeom>
        </p:spPr>
        <p:txBody>
          <a:bodyPr wrap="square">
            <a:spAutoFit/>
          </a:bodyPr>
          <a:lstStyle/>
          <a:p>
            <a:pPr lvl="0">
              <a:defRPr/>
            </a:pPr>
            <a:r>
              <a:rPr kumimoji="0" lang="en-GB" sz="2200" b="1" i="0" u="none" strike="noStrike" kern="1200" cap="none" spc="0" normalizeH="0" baseline="0" noProof="0" dirty="0">
                <a:ln>
                  <a:noFill/>
                </a:ln>
                <a:solidFill>
                  <a:srgbClr val="FF0000"/>
                </a:solidFill>
                <a:effectLst/>
                <a:uLnTx/>
                <a:uFillTx/>
                <a:latin typeface="+mj-lt"/>
                <a:ea typeface="MS Mincho" panose="02020609040205080304" pitchFamily="49" charset="-128"/>
                <a:cs typeface="+mn-cs"/>
              </a:rPr>
              <a:t>Criterion 1: li </a:t>
            </a:r>
            <a:r>
              <a:rPr lang="en-GB" altLang="ko-KR" sz="2200" b="1" dirty="0" smtClean="0">
                <a:solidFill>
                  <a:srgbClr val="FF0000"/>
                </a:solidFill>
              </a:rPr>
              <a:t>from </a:t>
            </a:r>
            <a:r>
              <a:rPr lang="en-GB" altLang="ko-KR" sz="2200" b="1" dirty="0" err="1">
                <a:solidFill>
                  <a:srgbClr val="FF0000"/>
                </a:solidFill>
              </a:rPr>
              <a:t>Ohmic+BS</a:t>
            </a:r>
            <a:r>
              <a:rPr kumimoji="0" lang="en-GB" sz="2200" b="1" i="0" u="none" strike="noStrike" kern="1200" cap="none" spc="0" normalizeH="0" baseline="0" noProof="0" dirty="0">
                <a:ln>
                  <a:noFill/>
                </a:ln>
                <a:solidFill>
                  <a:srgbClr val="FF0000"/>
                </a:solidFill>
                <a:effectLst/>
                <a:uLnTx/>
                <a:uFillTx/>
                <a:latin typeface="+mj-lt"/>
                <a:ea typeface="MS Mincho" panose="02020609040205080304" pitchFamily="49" charset="-128"/>
                <a:cs typeface="+mn-cs"/>
              </a:rPr>
              <a:t/>
            </a:r>
            <a:br>
              <a:rPr kumimoji="0" lang="en-GB" sz="2200" b="1" i="0" u="none" strike="noStrike" kern="1200" cap="none" spc="0" normalizeH="0" baseline="0" noProof="0" dirty="0">
                <a:ln>
                  <a:noFill/>
                </a:ln>
                <a:solidFill>
                  <a:srgbClr val="FF0000"/>
                </a:solidFill>
                <a:effectLst/>
                <a:uLnTx/>
                <a:uFillTx/>
                <a:latin typeface="+mj-lt"/>
                <a:ea typeface="MS Mincho" panose="02020609040205080304" pitchFamily="49" charset="-128"/>
                <a:cs typeface="+mn-cs"/>
              </a:rPr>
            </a:br>
            <a:r>
              <a:rPr kumimoji="0" lang="en-GB" sz="2200" b="1" i="0" u="none" strike="noStrike" kern="1200" cap="none" spc="0" normalizeH="0" baseline="0" noProof="0" dirty="0">
                <a:ln>
                  <a:noFill/>
                </a:ln>
                <a:solidFill>
                  <a:srgbClr val="FF0000"/>
                </a:solidFill>
                <a:effectLst/>
                <a:uLnTx/>
                <a:uFillTx/>
                <a:latin typeface="+mj-lt"/>
                <a:ea typeface="MS Mincho" panose="02020609040205080304" pitchFamily="49" charset="-128"/>
                <a:cs typeface="+mn-cs"/>
              </a:rPr>
              <a:t>	       (</a:t>
            </a:r>
            <a:r>
              <a:rPr lang="en-GB" altLang="ko-KR" sz="2200" b="1" dirty="0">
                <a:solidFill>
                  <a:srgbClr val="FF0000"/>
                </a:solidFill>
                <a:ea typeface="MS Mincho" panose="02020609040205080304" pitchFamily="49" charset="-128"/>
              </a:rPr>
              <a:t>standard EPED model</a:t>
            </a:r>
            <a:r>
              <a:rPr kumimoji="0" lang="en-GB" sz="2200" b="1" i="0" u="none" strike="noStrike" kern="1200" cap="none" spc="0" normalizeH="0" baseline="0" noProof="0" dirty="0">
                <a:ln>
                  <a:noFill/>
                </a:ln>
                <a:solidFill>
                  <a:srgbClr val="FF0000"/>
                </a:solidFill>
                <a:effectLst/>
                <a:uLnTx/>
                <a:uFillTx/>
                <a:latin typeface="+mj-lt"/>
                <a:ea typeface="맑은 고딕" panose="020B0503020000020004" pitchFamily="50" charset="-127"/>
                <a:cs typeface="+mn-cs"/>
              </a:rPr>
              <a:t>)</a:t>
            </a:r>
            <a:endParaRPr kumimoji="0" lang="en-GB" sz="2200" b="1" i="0" u="none" strike="noStrike" kern="1200" cap="none" spc="0" normalizeH="0" baseline="0" noProof="0" dirty="0">
              <a:ln>
                <a:noFill/>
              </a:ln>
              <a:solidFill>
                <a:srgbClr val="000000"/>
              </a:solidFill>
              <a:effectLst/>
              <a:uLnTx/>
              <a:uFillTx/>
              <a:latin typeface="+mj-lt"/>
              <a:ea typeface="맑은 고딕" panose="020B0503020000020004" pitchFamily="50" charset="-127"/>
              <a:cs typeface="+mn-cs"/>
            </a:endParaRPr>
          </a:p>
        </p:txBody>
      </p:sp>
      <p:graphicFrame>
        <p:nvGraphicFramePr>
          <p:cNvPr id="13" name="표 12">
            <a:extLst>
              <a:ext uri="{FF2B5EF4-FFF2-40B4-BE49-F238E27FC236}">
                <a16:creationId xmlns="" xmlns:a16="http://schemas.microsoft.com/office/drawing/2014/main" id="{92301C08-E4C6-4412-BF88-3B542AF27F63}"/>
              </a:ext>
            </a:extLst>
          </p:cNvPr>
          <p:cNvGraphicFramePr>
            <a:graphicFrameLocks noGrp="1"/>
          </p:cNvGraphicFramePr>
          <p:nvPr>
            <p:extLst>
              <p:ext uri="{D42A27DB-BD31-4B8C-83A1-F6EECF244321}">
                <p14:modId xmlns:p14="http://schemas.microsoft.com/office/powerpoint/2010/main" val="3914775143"/>
              </p:ext>
            </p:extLst>
          </p:nvPr>
        </p:nvGraphicFramePr>
        <p:xfrm>
          <a:off x="5519936" y="1124744"/>
          <a:ext cx="4752528" cy="1854200"/>
        </p:xfrm>
        <a:graphic>
          <a:graphicData uri="http://schemas.openxmlformats.org/drawingml/2006/table">
            <a:tbl>
              <a:tblPr firstRow="1" bandRow="1">
                <a:tableStyleId>{5940675A-B579-460E-94D1-54222C63F5DA}</a:tableStyleId>
              </a:tblPr>
              <a:tblGrid>
                <a:gridCol w="1584176">
                  <a:extLst>
                    <a:ext uri="{9D8B030D-6E8A-4147-A177-3AD203B41FA5}">
                      <a16:colId xmlns="" xmlns:a16="http://schemas.microsoft.com/office/drawing/2014/main" val="3538925196"/>
                    </a:ext>
                  </a:extLst>
                </a:gridCol>
                <a:gridCol w="1584176">
                  <a:extLst>
                    <a:ext uri="{9D8B030D-6E8A-4147-A177-3AD203B41FA5}">
                      <a16:colId xmlns="" xmlns:a16="http://schemas.microsoft.com/office/drawing/2014/main" val="1569623296"/>
                    </a:ext>
                  </a:extLst>
                </a:gridCol>
                <a:gridCol w="1584176">
                  <a:extLst>
                    <a:ext uri="{9D8B030D-6E8A-4147-A177-3AD203B41FA5}">
                      <a16:colId xmlns="" xmlns:a16="http://schemas.microsoft.com/office/drawing/2014/main" val="441460351"/>
                    </a:ext>
                  </a:extLst>
                </a:gridCol>
              </a:tblGrid>
              <a:tr h="370840">
                <a:tc>
                  <a:txBody>
                    <a:bodyPr/>
                    <a:lstStyle/>
                    <a:p>
                      <a:pPr algn="ctr" latinLnBrk="1"/>
                      <a:r>
                        <a:rPr lang="en-US" altLang="ko-KR" b="1" dirty="0"/>
                        <a:t>Time (s)</a:t>
                      </a:r>
                      <a:endParaRPr lang="ko-KR" altLang="en-US" b="1" dirty="0"/>
                    </a:p>
                  </a:txBody>
                  <a:tcPr/>
                </a:tc>
                <a:tc>
                  <a:txBody>
                    <a:bodyPr/>
                    <a:lstStyle/>
                    <a:p>
                      <a:pPr algn="ctr" latinLnBrk="1"/>
                      <a:r>
                        <a:rPr lang="en-US" altLang="ko-KR" b="1" dirty="0"/>
                        <a:t>li3 (Exp.)</a:t>
                      </a:r>
                      <a:endParaRPr lang="ko-KR" altLang="en-US" b="1" dirty="0"/>
                    </a:p>
                  </a:txBody>
                  <a:tcPr/>
                </a:tc>
                <a:tc>
                  <a:txBody>
                    <a:bodyPr/>
                    <a:lstStyle/>
                    <a:p>
                      <a:pPr algn="ctr" latinLnBrk="1"/>
                      <a:r>
                        <a:rPr lang="en-US" altLang="ko-KR" b="1" dirty="0">
                          <a:solidFill>
                            <a:srgbClr val="FF0000"/>
                          </a:solidFill>
                        </a:rPr>
                        <a:t>li3 (Criterion 1)</a:t>
                      </a:r>
                      <a:endParaRPr lang="ko-KR" altLang="en-US" b="1" dirty="0">
                        <a:solidFill>
                          <a:srgbClr val="FF0000"/>
                        </a:solidFill>
                      </a:endParaRPr>
                    </a:p>
                  </a:txBody>
                  <a:tcPr/>
                </a:tc>
                <a:extLst>
                  <a:ext uri="{0D108BD9-81ED-4DB2-BD59-A6C34878D82A}">
                    <a16:rowId xmlns="" xmlns:a16="http://schemas.microsoft.com/office/drawing/2014/main" val="171440873"/>
                  </a:ext>
                </a:extLst>
              </a:tr>
              <a:tr h="370840">
                <a:tc>
                  <a:txBody>
                    <a:bodyPr/>
                    <a:lstStyle/>
                    <a:p>
                      <a:pPr algn="ctr" latinLnBrk="1"/>
                      <a:r>
                        <a:rPr lang="en-US" altLang="ko-KR" b="1" dirty="0"/>
                        <a:t>4.3 </a:t>
                      </a:r>
                      <a:endParaRPr lang="ko-KR" altLang="en-US" b="1" dirty="0"/>
                    </a:p>
                  </a:txBody>
                  <a:tcPr/>
                </a:tc>
                <a:tc>
                  <a:txBody>
                    <a:bodyPr/>
                    <a:lstStyle/>
                    <a:p>
                      <a:pPr algn="ctr" latinLnBrk="1"/>
                      <a:r>
                        <a:rPr lang="en-US" altLang="ko-KR" b="1" dirty="0"/>
                        <a:t>0.75</a:t>
                      </a:r>
                      <a:endParaRPr lang="ko-KR" altLang="en-US" b="1" dirty="0"/>
                    </a:p>
                  </a:txBody>
                  <a:tcPr/>
                </a:tc>
                <a:tc>
                  <a:txBody>
                    <a:bodyPr/>
                    <a:lstStyle/>
                    <a:p>
                      <a:pPr algn="ctr" latinLnBrk="1"/>
                      <a:r>
                        <a:rPr lang="en-US" altLang="ko-KR" b="1" dirty="0">
                          <a:solidFill>
                            <a:srgbClr val="FF0000"/>
                          </a:solidFill>
                        </a:rPr>
                        <a:t>1.02</a:t>
                      </a:r>
                      <a:endParaRPr lang="ko-KR" altLang="en-US" b="1" dirty="0">
                        <a:solidFill>
                          <a:srgbClr val="FF0000"/>
                        </a:solidFill>
                      </a:endParaRPr>
                    </a:p>
                  </a:txBody>
                  <a:tcPr/>
                </a:tc>
                <a:extLst>
                  <a:ext uri="{0D108BD9-81ED-4DB2-BD59-A6C34878D82A}">
                    <a16:rowId xmlns="" xmlns:a16="http://schemas.microsoft.com/office/drawing/2014/main" val="1561120484"/>
                  </a:ext>
                </a:extLst>
              </a:tr>
              <a:tr h="370840">
                <a:tc>
                  <a:txBody>
                    <a:bodyPr/>
                    <a:lstStyle/>
                    <a:p>
                      <a:pPr algn="ctr" latinLnBrk="1"/>
                      <a:r>
                        <a:rPr lang="en-US" altLang="ko-KR" b="1" dirty="0"/>
                        <a:t>4.7</a:t>
                      </a:r>
                      <a:endParaRPr lang="ko-KR" altLang="en-US" b="1" dirty="0"/>
                    </a:p>
                  </a:txBody>
                  <a:tcPr/>
                </a:tc>
                <a:tc>
                  <a:txBody>
                    <a:bodyPr/>
                    <a:lstStyle/>
                    <a:p>
                      <a:pPr algn="ctr" latinLnBrk="1"/>
                      <a:r>
                        <a:rPr lang="en-US" altLang="ko-KR" b="1" dirty="0"/>
                        <a:t>0.72</a:t>
                      </a:r>
                      <a:endParaRPr lang="ko-KR" altLang="en-US" b="1" dirty="0"/>
                    </a:p>
                  </a:txBody>
                  <a:tcPr/>
                </a:tc>
                <a:tc>
                  <a:txBody>
                    <a:bodyPr/>
                    <a:lstStyle/>
                    <a:p>
                      <a:pPr algn="ctr" latinLnBrk="1"/>
                      <a:r>
                        <a:rPr lang="en-US" altLang="ko-KR" b="1" dirty="0">
                          <a:solidFill>
                            <a:srgbClr val="FF0000"/>
                          </a:solidFill>
                        </a:rPr>
                        <a:t>1.06</a:t>
                      </a:r>
                      <a:endParaRPr lang="ko-KR" altLang="en-US" b="1" dirty="0">
                        <a:solidFill>
                          <a:srgbClr val="FF0000"/>
                        </a:solidFill>
                      </a:endParaRPr>
                    </a:p>
                  </a:txBody>
                  <a:tcPr/>
                </a:tc>
                <a:extLst>
                  <a:ext uri="{0D108BD9-81ED-4DB2-BD59-A6C34878D82A}">
                    <a16:rowId xmlns="" xmlns:a16="http://schemas.microsoft.com/office/drawing/2014/main" val="3018219160"/>
                  </a:ext>
                </a:extLst>
              </a:tr>
              <a:tr h="370840">
                <a:tc>
                  <a:txBody>
                    <a:bodyPr/>
                    <a:lstStyle/>
                    <a:p>
                      <a:pPr algn="ctr" latinLnBrk="1"/>
                      <a:r>
                        <a:rPr lang="en-US" altLang="ko-KR" b="1" dirty="0"/>
                        <a:t>5.0</a:t>
                      </a:r>
                      <a:endParaRPr lang="ko-KR" altLang="en-US" b="1" dirty="0"/>
                    </a:p>
                  </a:txBody>
                  <a:tcPr/>
                </a:tc>
                <a:tc>
                  <a:txBody>
                    <a:bodyPr/>
                    <a:lstStyle/>
                    <a:p>
                      <a:pPr algn="ctr" latinLnBrk="1"/>
                      <a:r>
                        <a:rPr lang="en-US" altLang="ko-KR" b="1" dirty="0"/>
                        <a:t>0.76</a:t>
                      </a:r>
                      <a:endParaRPr lang="ko-KR" altLang="en-US" b="1" dirty="0"/>
                    </a:p>
                  </a:txBody>
                  <a:tcPr/>
                </a:tc>
                <a:tc>
                  <a:txBody>
                    <a:bodyPr/>
                    <a:lstStyle/>
                    <a:p>
                      <a:pPr algn="ctr" latinLnBrk="1"/>
                      <a:r>
                        <a:rPr lang="en-US" altLang="ko-KR" b="1" dirty="0">
                          <a:solidFill>
                            <a:srgbClr val="FF0000"/>
                          </a:solidFill>
                        </a:rPr>
                        <a:t>0.92</a:t>
                      </a:r>
                      <a:endParaRPr lang="ko-KR" altLang="en-US" b="1" dirty="0">
                        <a:solidFill>
                          <a:srgbClr val="FF0000"/>
                        </a:solidFill>
                      </a:endParaRPr>
                    </a:p>
                  </a:txBody>
                  <a:tcPr/>
                </a:tc>
                <a:extLst>
                  <a:ext uri="{0D108BD9-81ED-4DB2-BD59-A6C34878D82A}">
                    <a16:rowId xmlns="" xmlns:a16="http://schemas.microsoft.com/office/drawing/2014/main" val="3639855393"/>
                  </a:ext>
                </a:extLst>
              </a:tr>
              <a:tr h="370840">
                <a:tc>
                  <a:txBody>
                    <a:bodyPr/>
                    <a:lstStyle/>
                    <a:p>
                      <a:pPr algn="ctr" latinLnBrk="1"/>
                      <a:r>
                        <a:rPr lang="en-US" altLang="ko-KR" b="1" dirty="0"/>
                        <a:t>5.4</a:t>
                      </a:r>
                      <a:endParaRPr lang="ko-KR" altLang="en-US" b="1" dirty="0"/>
                    </a:p>
                  </a:txBody>
                  <a:tcPr/>
                </a:tc>
                <a:tc>
                  <a:txBody>
                    <a:bodyPr/>
                    <a:lstStyle/>
                    <a:p>
                      <a:pPr algn="ctr" latinLnBrk="1"/>
                      <a:r>
                        <a:rPr lang="en-US" altLang="ko-KR" b="1" dirty="0"/>
                        <a:t>0.77</a:t>
                      </a:r>
                      <a:endParaRPr lang="ko-KR" altLang="en-US" b="1" dirty="0"/>
                    </a:p>
                  </a:txBody>
                  <a:tcPr/>
                </a:tc>
                <a:tc>
                  <a:txBody>
                    <a:bodyPr/>
                    <a:lstStyle/>
                    <a:p>
                      <a:pPr algn="ctr" latinLnBrk="1"/>
                      <a:r>
                        <a:rPr lang="en-US" altLang="ko-KR" b="1" dirty="0">
                          <a:solidFill>
                            <a:srgbClr val="FF0000"/>
                          </a:solidFill>
                        </a:rPr>
                        <a:t>0.73</a:t>
                      </a:r>
                      <a:endParaRPr lang="ko-KR" altLang="en-US" b="1" dirty="0">
                        <a:solidFill>
                          <a:srgbClr val="FF0000"/>
                        </a:solidFill>
                      </a:endParaRPr>
                    </a:p>
                  </a:txBody>
                  <a:tcPr/>
                </a:tc>
                <a:extLst>
                  <a:ext uri="{0D108BD9-81ED-4DB2-BD59-A6C34878D82A}">
                    <a16:rowId xmlns="" xmlns:a16="http://schemas.microsoft.com/office/drawing/2014/main" val="326687479"/>
                  </a:ext>
                </a:extLst>
              </a:tr>
            </a:tbl>
          </a:graphicData>
        </a:graphic>
      </p:graphicFrame>
      <p:sp>
        <p:nvSpPr>
          <p:cNvPr id="4" name="직사각형 3">
            <a:extLst>
              <a:ext uri="{FF2B5EF4-FFF2-40B4-BE49-F238E27FC236}">
                <a16:creationId xmlns="" xmlns:a16="http://schemas.microsoft.com/office/drawing/2014/main" id="{E46B49C3-2855-4A77-8BFF-8DF839964621}"/>
              </a:ext>
            </a:extLst>
          </p:cNvPr>
          <p:cNvSpPr/>
          <p:nvPr/>
        </p:nvSpPr>
        <p:spPr>
          <a:xfrm>
            <a:off x="1703512" y="1424395"/>
            <a:ext cx="2232248" cy="276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aphicFrame>
        <p:nvGraphicFramePr>
          <p:cNvPr id="15" name="개체 14"/>
          <p:cNvGraphicFramePr>
            <a:graphicFrameLocks noChangeAspect="1"/>
          </p:cNvGraphicFramePr>
          <p:nvPr>
            <p:extLst>
              <p:ext uri="{D42A27DB-BD31-4B8C-83A1-F6EECF244321}">
                <p14:modId xmlns:p14="http://schemas.microsoft.com/office/powerpoint/2010/main" val="2747884888"/>
              </p:ext>
            </p:extLst>
          </p:nvPr>
        </p:nvGraphicFramePr>
        <p:xfrm>
          <a:off x="-7938" y="674688"/>
          <a:ext cx="5780088" cy="4052887"/>
        </p:xfrm>
        <a:graphic>
          <a:graphicData uri="http://schemas.openxmlformats.org/presentationml/2006/ole">
            <mc:AlternateContent xmlns:mc="http://schemas.openxmlformats.org/markup-compatibility/2006">
              <mc:Choice xmlns:v="urn:schemas-microsoft-com:vml" Requires="v">
                <p:oleObj spid="_x0000_s116896" name="Graph" r:id="rId7" imgW="4132800" imgH="2900160" progId="Origin50.Graph">
                  <p:embed/>
                </p:oleObj>
              </mc:Choice>
              <mc:Fallback>
                <p:oleObj name="Graph" r:id="rId7" imgW="4132800" imgH="2900160" progId="Origin50.Graph">
                  <p:embed/>
                  <p:pic>
                    <p:nvPicPr>
                      <p:cNvPr id="3" name="개체 2"/>
                      <p:cNvPicPr>
                        <a:picLocks noChangeAspect="1" noChangeArrowheads="1"/>
                      </p:cNvPicPr>
                      <p:nvPr/>
                    </p:nvPicPr>
                    <p:blipFill>
                      <a:blip r:embed="rId8"/>
                      <a:srcRect/>
                      <a:stretch>
                        <a:fillRect/>
                      </a:stretch>
                    </p:blipFill>
                    <p:spPr bwMode="auto">
                      <a:xfrm>
                        <a:off x="-7938" y="674688"/>
                        <a:ext cx="5780088" cy="4052887"/>
                      </a:xfrm>
                      <a:prstGeom prst="rect">
                        <a:avLst/>
                      </a:prstGeom>
                      <a:noFill/>
                    </p:spPr>
                  </p:pic>
                </p:oleObj>
              </mc:Fallback>
            </mc:AlternateContent>
          </a:graphicData>
        </a:graphic>
      </p:graphicFrame>
    </p:spTree>
    <p:extLst>
      <p:ext uri="{BB962C8B-B14F-4D97-AF65-F5344CB8AC3E}">
        <p14:creationId xmlns:p14="http://schemas.microsoft.com/office/powerpoint/2010/main" val="4051659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바닥글 개체 틀 20">
            <a:extLst>
              <a:ext uri="{FF2B5EF4-FFF2-40B4-BE49-F238E27FC236}">
                <a16:creationId xmlns="" xmlns:a16="http://schemas.microsoft.com/office/drawing/2014/main" id="{115B976C-C6E2-4861-BE85-C12C0387F34A}"/>
              </a:ext>
            </a:extLst>
          </p:cNvPr>
          <p:cNvSpPr>
            <a:spLocks noGrp="1"/>
          </p:cNvSpPr>
          <p:nvPr>
            <p:ph type="ftr" sz="quarter" idx="10"/>
          </p:nvPr>
        </p:nvSpPr>
        <p:spPr/>
        <p:txBody>
          <a:bodyPr/>
          <a:lstStyle/>
          <a:p>
            <a:pPr>
              <a:defRPr/>
            </a:pPr>
            <a:r>
              <a:rPr lang="en-US" altLang="ko-KR" dirty="0"/>
              <a:t>Page</a:t>
            </a:r>
            <a:endParaRPr lang="ko-KR" altLang="en-US" dirty="0"/>
          </a:p>
        </p:txBody>
      </p:sp>
      <p:sp>
        <p:nvSpPr>
          <p:cNvPr id="22" name="슬라이드 번호 개체 틀 21">
            <a:extLst>
              <a:ext uri="{FF2B5EF4-FFF2-40B4-BE49-F238E27FC236}">
                <a16:creationId xmlns="" xmlns:a16="http://schemas.microsoft.com/office/drawing/2014/main" id="{F019CEDB-1437-4FF7-8686-7A7AF4A7FC98}"/>
              </a:ext>
            </a:extLst>
          </p:cNvPr>
          <p:cNvSpPr>
            <a:spLocks noGrp="1"/>
          </p:cNvSpPr>
          <p:nvPr>
            <p:ph type="sldNum" sz="quarter" idx="11"/>
          </p:nvPr>
        </p:nvSpPr>
        <p:spPr>
          <a:xfrm>
            <a:off x="10831513" y="6378575"/>
            <a:ext cx="503237" cy="365125"/>
          </a:xfrm>
        </p:spPr>
        <p:txBody>
          <a:bodyPr/>
          <a:lstStyle/>
          <a:p>
            <a:pPr>
              <a:defRPr/>
            </a:pPr>
            <a:fld id="{ECD8DD9D-D799-45B6-9582-BC457B6CE3F5}" type="slidenum">
              <a:rPr lang="ko-KR" altLang="en-US"/>
              <a:pPr>
                <a:defRPr/>
              </a:pPr>
              <a:t>42</a:t>
            </a:fld>
            <a:endParaRPr lang="ko-KR" altLang="en-US" dirty="0"/>
          </a:p>
        </p:txBody>
      </p:sp>
      <p:pic>
        <p:nvPicPr>
          <p:cNvPr id="13316" name="그림 16">
            <a:extLst>
              <a:ext uri="{FF2B5EF4-FFF2-40B4-BE49-F238E27FC236}">
                <a16:creationId xmlns="" xmlns:a16="http://schemas.microsoft.com/office/drawing/2014/main" id="{790044DB-C572-4C32-B407-2D8437ACEE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19894" t="13615" r="18062" b="23042"/>
          <a:stretch>
            <a:fillRect/>
          </a:stretch>
        </p:blipFill>
        <p:spPr bwMode="auto">
          <a:xfrm>
            <a:off x="11334750" y="6281738"/>
            <a:ext cx="735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그림 3">
            <a:extLst>
              <a:ext uri="{FF2B5EF4-FFF2-40B4-BE49-F238E27FC236}">
                <a16:creationId xmlns="" xmlns:a16="http://schemas.microsoft.com/office/drawing/2014/main" id="{9EE5C32F-7B5C-49A9-9695-165452318B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 xmlns:a16="http://schemas.microsoft.com/office/drawing/2014/main" id="{CDB73DB1-48E4-41F5-A98F-00E79605A435}"/>
              </a:ext>
            </a:extLst>
          </p:cNvPr>
          <p:cNvSpPr txBox="1"/>
          <p:nvPr/>
        </p:nvSpPr>
        <p:spPr>
          <a:xfrm>
            <a:off x="479425" y="115888"/>
            <a:ext cx="9145452" cy="646331"/>
          </a:xfrm>
          <a:prstGeom prst="rect">
            <a:avLst/>
          </a:prstGeom>
          <a:noFill/>
        </p:spPr>
        <p:txBody>
          <a:bodyPr wrap="none">
            <a:spAutoFit/>
          </a:bodyPr>
          <a:lstStyle/>
          <a:p>
            <a:pPr>
              <a:defRPr/>
            </a:pPr>
            <a:r>
              <a:rPr lang="en-US" altLang="ko-KR" sz="3600" b="1" spc="-150" dirty="0">
                <a:solidFill>
                  <a:srgbClr val="FF8D3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EPED </a:t>
            </a:r>
            <a:r>
              <a:rPr lang="en-US" altLang="ko-KR" sz="3600" b="1" spc="-150" dirty="0" smtClean="0">
                <a:solidFill>
                  <a:srgbClr val="FF8D3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Analysis</a:t>
            </a:r>
            <a:r>
              <a:rPr lang="en-US" altLang="ko-KR" sz="3600" b="1" spc="-150" dirty="0">
                <a:solidFill>
                  <a:srgbClr val="FF8D3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a:t>
            </a:r>
            <a:r>
              <a:rPr lang="en-US" altLang="ko-KR" sz="3600" b="1" spc="-150" dirty="0" err="1">
                <a:solidFill>
                  <a:srgbClr val="FF8D3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Shafranov</a:t>
            </a:r>
            <a:r>
              <a:rPr lang="en-US" altLang="ko-KR" sz="3600" b="1" spc="-150" dirty="0">
                <a:solidFill>
                  <a:srgbClr val="FF8D3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a:t>
            </a:r>
            <a:r>
              <a:rPr lang="en-US" altLang="ko-KR" sz="3600" b="1" spc="-150" dirty="0" smtClean="0">
                <a:solidFill>
                  <a:srgbClr val="FF8D3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Shift Effect</a:t>
            </a:r>
            <a:endParaRPr lang="ko-KR" altLang="en-US" sz="3600" b="1" dirty="0">
              <a:solidFill>
                <a:srgbClr val="FF8D3E"/>
              </a:solidFill>
              <a:effectLst>
                <a:outerShdw blurRad="38100" dist="38100" dir="2700000" algn="tl">
                  <a:srgbClr val="000000">
                    <a:alpha val="43137"/>
                  </a:srgbClr>
                </a:outerShdw>
              </a:effectLst>
              <a:latin typeface="Verdana" panose="020B0604030504040204" pitchFamily="34" charset="0"/>
              <a:ea typeface="+mn-ea"/>
            </a:endParaRPr>
          </a:p>
        </p:txBody>
      </p:sp>
      <mc:AlternateContent xmlns:mc="http://schemas.openxmlformats.org/markup-compatibility/2006" xmlns:a14="http://schemas.microsoft.com/office/drawing/2010/main">
        <mc:Choice Requires="a14">
          <p:sp>
            <p:nvSpPr>
              <p:cNvPr id="11" name="Text Box 15">
                <a:extLst>
                  <a:ext uri="{FF2B5EF4-FFF2-40B4-BE49-F238E27FC236}">
                    <a16:creationId xmlns="" xmlns:a16="http://schemas.microsoft.com/office/drawing/2014/main" id="{DDDB9CA6-F0ED-498A-AB6B-2A8F23B98DBD}"/>
                  </a:ext>
                </a:extLst>
              </p:cNvPr>
              <p:cNvSpPr txBox="1">
                <a:spLocks noChangeArrowheads="1"/>
              </p:cNvSpPr>
              <p:nvPr/>
            </p:nvSpPr>
            <p:spPr bwMode="auto">
              <a:xfrm>
                <a:off x="191344" y="4725144"/>
                <a:ext cx="11842547" cy="2095767"/>
              </a:xfrm>
              <a:prstGeom prst="rect">
                <a:avLst/>
              </a:prstGeom>
              <a:noFill/>
              <a:ln w="9525">
                <a:noFill/>
                <a:miter lim="800000"/>
                <a:headEnd/>
                <a:tailEnd/>
              </a:ln>
            </p:spPr>
            <p:txBody>
              <a:bodyPr wrap="square" anchor="t">
                <a:spAutoFit/>
              </a:bodyPr>
              <a:lstStyle/>
              <a:p>
                <a:pPr marL="342900" marR="0" lvl="0" indent="-342900" algn="l" defTabSz="914400" rtl="0" eaLnBrk="1" fontAlgn="base" latinLnBrk="0" hangingPunct="1">
                  <a:lnSpc>
                    <a:spcPct val="120000"/>
                  </a:lnSpc>
                  <a:spcBef>
                    <a:spcPct val="0"/>
                  </a:spcBef>
                  <a:spcAft>
                    <a:spcPct val="0"/>
                  </a:spcAft>
                  <a:buClrTx/>
                  <a:buSzTx/>
                  <a:buFont typeface="Arial" panose="020B0604020202020204" pitchFamily="34" charset="0"/>
                  <a:buChar char="•"/>
                  <a:tabLst/>
                  <a:defRPr/>
                </a:pPr>
                <a:r>
                  <a:rPr kumimoji="0" lang="en-GB" sz="2200" b="1" i="0" u="none" strike="noStrike" kern="1200" cap="none" spc="0" normalizeH="0" baseline="0" noProof="0" dirty="0">
                    <a:ln>
                      <a:noFill/>
                    </a:ln>
                    <a:solidFill>
                      <a:srgbClr val="000000"/>
                    </a:solidFill>
                    <a:effectLst/>
                    <a:uLnTx/>
                    <a:uFillTx/>
                    <a:latin typeface="+mj-lt"/>
                    <a:ea typeface="+mn-ea"/>
                    <a:cs typeface="+mn-cs"/>
                  </a:rPr>
                  <a:t>The pedestal height and width is predicted by EPED1 to check the </a:t>
                </a:r>
                <a:r>
                  <a:rPr kumimoji="0" lang="en-GB" sz="2200" b="1" i="0" u="none" strike="noStrike" kern="1200" cap="none" spc="0" normalizeH="0" baseline="0" noProof="0" dirty="0" err="1">
                    <a:ln>
                      <a:noFill/>
                    </a:ln>
                    <a:solidFill>
                      <a:srgbClr val="000000"/>
                    </a:solidFill>
                    <a:effectLst/>
                    <a:uLnTx/>
                    <a:uFillTx/>
                    <a:latin typeface="+mj-lt"/>
                    <a:ea typeface="+mn-ea"/>
                    <a:cs typeface="+mn-cs"/>
                  </a:rPr>
                  <a:t>Shafranov</a:t>
                </a:r>
                <a:r>
                  <a:rPr kumimoji="0" lang="en-GB" sz="2200" b="1" i="0" u="none" strike="noStrike" kern="1200" cap="none" spc="0" normalizeH="0" baseline="0" noProof="0" dirty="0">
                    <a:ln>
                      <a:noFill/>
                    </a:ln>
                    <a:solidFill>
                      <a:srgbClr val="000000"/>
                    </a:solidFill>
                    <a:effectLst/>
                    <a:uLnTx/>
                    <a:uFillTx/>
                    <a:latin typeface="+mj-lt"/>
                    <a:ea typeface="+mn-ea"/>
                    <a:cs typeface="+mn-cs"/>
                  </a:rPr>
                  <a:t> shift effect:</a:t>
                </a:r>
                <a:br>
                  <a:rPr kumimoji="0" lang="en-GB" sz="2200" b="1" i="0" u="none" strike="noStrike" kern="1200" cap="none" spc="0" normalizeH="0" baseline="0" noProof="0" dirty="0">
                    <a:ln>
                      <a:noFill/>
                    </a:ln>
                    <a:solidFill>
                      <a:srgbClr val="000000"/>
                    </a:solidFill>
                    <a:effectLst/>
                    <a:uLnTx/>
                    <a:uFillTx/>
                    <a:latin typeface="+mj-lt"/>
                    <a:ea typeface="+mn-ea"/>
                    <a:cs typeface="+mn-cs"/>
                  </a:rPr>
                </a:br>
                <a14:m>
                  <m:oMath xmlns:m="http://schemas.openxmlformats.org/officeDocument/2006/math">
                    <m:d>
                      <m:dPr>
                        <m:begChr m:val="|"/>
                        <m:endChr m:val="|"/>
                        <m:ctrlPr>
                          <a:rPr kumimoji="0" lang="en-GB" sz="2200" b="1" i="1" u="none" strike="noStrike" kern="1200" cap="none" spc="0" normalizeH="0" baseline="0" noProof="0">
                            <a:ln>
                              <a:noFill/>
                            </a:ln>
                            <a:solidFill>
                              <a:srgbClr val="000000"/>
                            </a:solidFill>
                            <a:effectLst/>
                            <a:uLnTx/>
                            <a:uFillTx/>
                            <a:latin typeface="Cambria Math"/>
                            <a:ea typeface="+mn-ea"/>
                            <a:cs typeface="+mn-cs"/>
                          </a:rPr>
                        </m:ctrlPr>
                      </m:dPr>
                      <m:e>
                        <m:sSub>
                          <m:sSubPr>
                            <m:ctrlPr>
                              <a:rPr kumimoji="0" lang="en-GB" sz="2200" b="1" i="1" u="none" strike="noStrike" kern="1200" cap="none" spc="0" normalizeH="0" baseline="0" noProof="0">
                                <a:ln>
                                  <a:noFill/>
                                </a:ln>
                                <a:solidFill>
                                  <a:srgbClr val="000000"/>
                                </a:solidFill>
                                <a:effectLst/>
                                <a:uLnTx/>
                                <a:uFillTx/>
                                <a:latin typeface="Cambria Math"/>
                                <a:ea typeface="+mn-ea"/>
                                <a:cs typeface="+mn-cs"/>
                              </a:rPr>
                            </m:ctrlPr>
                          </m:sSubPr>
                          <m:e>
                            <m:r>
                              <a:rPr kumimoji="0" lang="en-GB" sz="22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𝜟</m:t>
                            </m:r>
                            <m:r>
                              <a:rPr kumimoji="0" lang="en-GB" sz="22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e>
                          <m:sub>
                            <m:r>
                              <a:rPr kumimoji="0" lang="en-GB" sz="22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𝒔</m:t>
                            </m:r>
                          </m:sub>
                        </m:sSub>
                      </m:e>
                    </m:d>
                  </m:oMath>
                </a14:m>
                <a:r>
                  <a:rPr kumimoji="0" lang="en-GB" sz="2200" b="1" i="0" u="none" strike="noStrike" kern="1200" cap="none" spc="0" normalizeH="0" baseline="0" noProof="0" dirty="0">
                    <a:ln>
                      <a:noFill/>
                    </a:ln>
                    <a:solidFill>
                      <a:srgbClr val="000000"/>
                    </a:solidFill>
                    <a:effectLst/>
                    <a:uLnTx/>
                    <a:uFillTx/>
                    <a:latin typeface="+mj-lt"/>
                    <a:ea typeface="+mn-ea"/>
                    <a:cs typeface="+mn-cs"/>
                  </a:rPr>
                  <a:t> increases from 0.31 to 0.42 during 4.3 s to 5.3 s. </a:t>
                </a:r>
              </a:p>
              <a:p>
                <a:pPr marL="342900" marR="0" lvl="0" indent="-342900" algn="l" defTabSz="914400" rtl="0" eaLnBrk="1" fontAlgn="base" latinLnBrk="0" hangingPunct="1">
                  <a:lnSpc>
                    <a:spcPct val="120000"/>
                  </a:lnSpc>
                  <a:spcBef>
                    <a:spcPct val="0"/>
                  </a:spcBef>
                  <a:spcAft>
                    <a:spcPct val="0"/>
                  </a:spcAft>
                  <a:buClrTx/>
                  <a:buSzTx/>
                  <a:buFont typeface="Arial" panose="020B0604020202020204" pitchFamily="34" charset="0"/>
                  <a:buChar char="•"/>
                  <a:tabLst/>
                  <a:defRPr/>
                </a:pPr>
                <a:r>
                  <a:rPr kumimoji="0" lang="en-GB" sz="2200" b="1" i="0" u="none" strike="noStrike" kern="1200" cap="none" spc="0" normalizeH="0" baseline="0" noProof="0" dirty="0">
                    <a:ln>
                      <a:noFill/>
                    </a:ln>
                    <a:solidFill>
                      <a:srgbClr val="000000"/>
                    </a:solidFill>
                    <a:effectLst/>
                    <a:uLnTx/>
                    <a:uFillTx/>
                    <a:latin typeface="+mj-lt"/>
                    <a:ea typeface="+mn-ea"/>
                    <a:cs typeface="+mn-cs"/>
                  </a:rPr>
                  <a:t>Criterion 2 with more realistic </a:t>
                </a:r>
                <a14:m>
                  <m:oMath xmlns:m="http://schemas.openxmlformats.org/officeDocument/2006/math">
                    <m:sSub>
                      <m:sSubPr>
                        <m:ctrlPr>
                          <a:rPr kumimoji="0" lang="en-GB" sz="2200" b="1" i="1" u="none" strike="noStrike" kern="1200" cap="none" spc="0" normalizeH="0" baseline="0" noProof="0">
                            <a:ln>
                              <a:noFill/>
                            </a:ln>
                            <a:solidFill>
                              <a:srgbClr val="000000"/>
                            </a:solidFill>
                            <a:effectLst/>
                            <a:uLnTx/>
                            <a:uFillTx/>
                            <a:latin typeface="Cambria Math"/>
                            <a:ea typeface="+mn-ea"/>
                            <a:cs typeface="+mn-cs"/>
                          </a:rPr>
                        </m:ctrlPr>
                      </m:sSubPr>
                      <m:e>
                        <m:r>
                          <a:rPr kumimoji="0" lang="en-GB" sz="22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𝒍</m:t>
                        </m:r>
                      </m:e>
                      <m:sub>
                        <m:r>
                          <a:rPr kumimoji="0" lang="en-GB" sz="22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𝒊</m:t>
                        </m:r>
                      </m:sub>
                    </m:sSub>
                  </m:oMath>
                </a14:m>
                <a:r>
                  <a:rPr kumimoji="0" lang="en-GB" sz="2200" b="1" i="0" u="none" strike="noStrike" kern="1200" cap="none" spc="0" normalizeH="0" baseline="0" noProof="0" dirty="0">
                    <a:ln>
                      <a:noFill/>
                    </a:ln>
                    <a:solidFill>
                      <a:srgbClr val="000000"/>
                    </a:solidFill>
                    <a:effectLst/>
                    <a:uLnTx/>
                    <a:uFillTx/>
                    <a:latin typeface="+mj-lt"/>
                    <a:ea typeface="+mn-ea"/>
                    <a:cs typeface="+mn-cs"/>
                  </a:rPr>
                  <a:t> reproduced the experiment well.</a:t>
                </a:r>
              </a:p>
              <a:p>
                <a:pPr marL="342900" marR="0" lvl="0" indent="-342900" algn="l" defTabSz="914400" rtl="0" eaLnBrk="1" fontAlgn="base" latinLnBrk="0" hangingPunct="1">
                  <a:lnSpc>
                    <a:spcPct val="120000"/>
                  </a:lnSpc>
                  <a:spcBef>
                    <a:spcPct val="0"/>
                  </a:spcBef>
                  <a:spcAft>
                    <a:spcPct val="0"/>
                  </a:spcAft>
                  <a:buClrTx/>
                  <a:buSzTx/>
                  <a:buFont typeface="Arial" panose="020B0604020202020204" pitchFamily="34" charset="0"/>
                  <a:buChar char="•"/>
                  <a:tabLst/>
                  <a:defRPr/>
                </a:pPr>
                <a:r>
                  <a:rPr kumimoji="0" lang="en-GB" sz="2200" b="1" i="0" u="none" strike="noStrike" kern="1200" cap="none" spc="0" normalizeH="0" baseline="0" noProof="0" dirty="0">
                    <a:ln>
                      <a:noFill/>
                    </a:ln>
                    <a:solidFill>
                      <a:srgbClr val="000000"/>
                    </a:solidFill>
                    <a:effectLst/>
                    <a:uLnTx/>
                    <a:uFillTx/>
                    <a:latin typeface="+mj-lt"/>
                    <a:ea typeface="+mn-ea"/>
                    <a:cs typeface="+mn-cs"/>
                  </a:rPr>
                  <a:t>Hybrid scenarios where the </a:t>
                </a:r>
                <a:r>
                  <a:rPr kumimoji="0" lang="en-GB" sz="2200" b="1" i="0" u="none" strike="noStrike" kern="1200" cap="none" spc="0" normalizeH="0" baseline="0" noProof="0" dirty="0" err="1">
                    <a:ln>
                      <a:noFill/>
                    </a:ln>
                    <a:solidFill>
                      <a:srgbClr val="000000"/>
                    </a:solidFill>
                    <a:effectLst/>
                    <a:uLnTx/>
                    <a:uFillTx/>
                    <a:latin typeface="+mj-lt"/>
                    <a:ea typeface="+mn-ea"/>
                    <a:cs typeface="+mn-cs"/>
                  </a:rPr>
                  <a:t>Ohmic</a:t>
                </a:r>
                <a:r>
                  <a:rPr kumimoji="0" lang="en-GB" sz="2200" b="1" i="0" u="none" strike="noStrike" kern="1200" cap="none" spc="0" normalizeH="0" baseline="0" noProof="0" dirty="0">
                    <a:ln>
                      <a:noFill/>
                    </a:ln>
                    <a:solidFill>
                      <a:srgbClr val="000000"/>
                    </a:solidFill>
                    <a:effectLst/>
                    <a:uLnTx/>
                    <a:uFillTx/>
                    <a:latin typeface="+mj-lt"/>
                    <a:ea typeface="+mn-ea"/>
                    <a:cs typeface="+mn-cs"/>
                  </a:rPr>
                  <a:t> current fraction is small, and the </a:t>
                </a:r>
                <a:r>
                  <a:rPr kumimoji="0" lang="en-GB" sz="2200" b="1" i="1" u="none" strike="noStrike" kern="1200" cap="none" spc="0" normalizeH="0" baseline="0" noProof="0" dirty="0">
                    <a:ln>
                      <a:noFill/>
                    </a:ln>
                    <a:solidFill>
                      <a:srgbClr val="000000"/>
                    </a:solidFill>
                    <a:effectLst/>
                    <a:uLnTx/>
                    <a:uFillTx/>
                    <a:latin typeface="+mj-lt"/>
                    <a:ea typeface="+mn-ea"/>
                    <a:cs typeface="+mn-cs"/>
                  </a:rPr>
                  <a:t>q</a:t>
                </a:r>
                <a:r>
                  <a:rPr kumimoji="0" lang="en-GB" sz="2200" b="1" i="0" u="none" strike="noStrike" kern="1200" cap="none" spc="0" normalizeH="0" baseline="0" noProof="0" dirty="0">
                    <a:ln>
                      <a:noFill/>
                    </a:ln>
                    <a:solidFill>
                      <a:srgbClr val="000000"/>
                    </a:solidFill>
                    <a:effectLst/>
                    <a:uLnTx/>
                    <a:uFillTx/>
                    <a:latin typeface="+mj-lt"/>
                    <a:ea typeface="+mn-ea"/>
                    <a:cs typeface="+mn-cs"/>
                  </a:rPr>
                  <a:t>-profile is rather flat in the core shows much smaller </a:t>
                </a:r>
                <a14:m>
                  <m:oMath xmlns:m="http://schemas.openxmlformats.org/officeDocument/2006/math">
                    <m:sSub>
                      <m:sSubPr>
                        <m:ctrlPr>
                          <a:rPr kumimoji="0" lang="en-GB" sz="2200" b="1" i="1" u="none" strike="noStrike" kern="1200" cap="none" spc="0" normalizeH="0" baseline="0" noProof="0">
                            <a:ln>
                              <a:noFill/>
                            </a:ln>
                            <a:solidFill>
                              <a:srgbClr val="000000"/>
                            </a:solidFill>
                            <a:effectLst/>
                            <a:uLnTx/>
                            <a:uFillTx/>
                            <a:latin typeface="Cambria Math"/>
                            <a:ea typeface="+mn-ea"/>
                            <a:cs typeface="+mn-cs"/>
                          </a:rPr>
                        </m:ctrlPr>
                      </m:sSubPr>
                      <m:e>
                        <m:r>
                          <a:rPr kumimoji="0" lang="en-GB" sz="22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𝒍</m:t>
                        </m:r>
                      </m:e>
                      <m:sub>
                        <m:r>
                          <a:rPr kumimoji="0" lang="en-GB" sz="22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𝒊</m:t>
                        </m:r>
                      </m:sub>
                    </m:sSub>
                  </m:oMath>
                </a14:m>
                <a:r>
                  <a:rPr kumimoji="0" lang="en-GB" sz="2200" b="1" i="0" u="none" strike="noStrike" kern="1200" cap="none" spc="0" normalizeH="0" baseline="0" noProof="0" dirty="0">
                    <a:ln>
                      <a:noFill/>
                    </a:ln>
                    <a:solidFill>
                      <a:srgbClr val="000000"/>
                    </a:solidFill>
                    <a:effectLst/>
                    <a:uLnTx/>
                    <a:uFillTx/>
                    <a:latin typeface="+mj-lt"/>
                    <a:ea typeface="+mn-ea"/>
                    <a:cs typeface="+mn-cs"/>
                  </a:rPr>
                  <a:t> than the standard EPED equilibria. </a:t>
                </a:r>
                <a:endParaRPr kumimoji="0" lang="en-US" altLang="ko-KR" sz="2200" b="1" i="0" u="none" strike="noStrike" kern="0" cap="none" spc="0" normalizeH="0" baseline="0" noProof="0" dirty="0">
                  <a:ln>
                    <a:noFill/>
                  </a:ln>
                  <a:solidFill>
                    <a:srgbClr val="000000"/>
                  </a:solidFill>
                  <a:effectLst/>
                  <a:uLnTx/>
                  <a:uFillTx/>
                  <a:latin typeface="+mj-lt"/>
                  <a:ea typeface="맑은 고딕" panose="020B0503020000020004" pitchFamily="50" charset="-127"/>
                  <a:cs typeface="Times New Roman" charset="0"/>
                </a:endParaRPr>
              </a:p>
            </p:txBody>
          </p:sp>
        </mc:Choice>
        <mc:Fallback xmlns="">
          <p:sp>
            <p:nvSpPr>
              <p:cNvPr id="11" name="Text Box 15">
                <a:extLst>
                  <a:ext uri="{FF2B5EF4-FFF2-40B4-BE49-F238E27FC236}">
                    <a16:creationId xmlns:a16="http://schemas.microsoft.com/office/drawing/2014/main" id="{DDDB9CA6-F0ED-498A-AB6B-2A8F23B98DBD}"/>
                  </a:ext>
                </a:extLst>
              </p:cNvPr>
              <p:cNvSpPr txBox="1">
                <a:spLocks noRot="1" noChangeAspect="1" noMove="1" noResize="1" noEditPoints="1" noAdjustHandles="1" noChangeArrowheads="1" noChangeShapeType="1" noTextEdit="1"/>
              </p:cNvSpPr>
              <p:nvPr/>
            </p:nvSpPr>
            <p:spPr bwMode="auto">
              <a:xfrm>
                <a:off x="191344" y="4725144"/>
                <a:ext cx="11842547" cy="2095767"/>
              </a:xfrm>
              <a:prstGeom prst="rect">
                <a:avLst/>
              </a:prstGeom>
              <a:blipFill>
                <a:blip r:embed="rId6"/>
                <a:stretch>
                  <a:fillRect l="-566" b="-5233"/>
                </a:stretch>
              </a:blipFill>
              <a:ln w="9525">
                <a:noFill/>
                <a:miter lim="800000"/>
                <a:headEnd/>
                <a:tailEnd/>
              </a:ln>
            </p:spPr>
            <p:txBody>
              <a:bodyPr/>
              <a:lstStyle/>
              <a:p>
                <a:r>
                  <a:rPr lang="ko-KR" altLang="en-US">
                    <a:noFill/>
                  </a:rPr>
                  <a:t> </a:t>
                </a:r>
              </a:p>
            </p:txBody>
          </p:sp>
        </mc:Fallback>
      </mc:AlternateContent>
      <p:sp>
        <p:nvSpPr>
          <p:cNvPr id="12" name="Rectangle 2">
            <a:extLst>
              <a:ext uri="{FF2B5EF4-FFF2-40B4-BE49-F238E27FC236}">
                <a16:creationId xmlns="" xmlns:a16="http://schemas.microsoft.com/office/drawing/2014/main" id="{B27499EB-4CEF-4EA5-92DD-89E050F3E98C}"/>
              </a:ext>
            </a:extLst>
          </p:cNvPr>
          <p:cNvSpPr>
            <a:spLocks noChangeArrowheads="1"/>
          </p:cNvSpPr>
          <p:nvPr/>
        </p:nvSpPr>
        <p:spPr bwMode="auto">
          <a:xfrm>
            <a:off x="335360" y="149484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6" name="직사각형 15">
            <a:extLst>
              <a:ext uri="{FF2B5EF4-FFF2-40B4-BE49-F238E27FC236}">
                <a16:creationId xmlns="" xmlns:a16="http://schemas.microsoft.com/office/drawing/2014/main" id="{9E52DCB8-4E17-4F9A-9224-5D7097FC48D2}"/>
              </a:ext>
            </a:extLst>
          </p:cNvPr>
          <p:cNvSpPr/>
          <p:nvPr/>
        </p:nvSpPr>
        <p:spPr>
          <a:xfrm>
            <a:off x="5519936" y="3148273"/>
            <a:ext cx="6336704" cy="1107996"/>
          </a:xfrm>
          <a:prstGeom prst="rect">
            <a:avLst/>
          </a:prstGeom>
        </p:spPr>
        <p:txBody>
          <a:bodyPr wrap="square">
            <a:spAutoFit/>
          </a:bodyPr>
          <a:lstStyle/>
          <a:p>
            <a:pPr lvl="0">
              <a:defRPr/>
            </a:pPr>
            <a:r>
              <a:rPr kumimoji="0" lang="en-GB" sz="2200" b="1" i="0" u="none" strike="noStrike" kern="1200" cap="none" spc="0" normalizeH="0" baseline="0" noProof="0" dirty="0">
                <a:ln>
                  <a:noFill/>
                </a:ln>
                <a:solidFill>
                  <a:srgbClr val="FF0000"/>
                </a:solidFill>
                <a:effectLst/>
                <a:uLnTx/>
                <a:uFillTx/>
                <a:latin typeface="+mj-lt"/>
                <a:ea typeface="MS Mincho" panose="02020609040205080304" pitchFamily="49" charset="-128"/>
                <a:cs typeface="+mn-cs"/>
              </a:rPr>
              <a:t>Criterion 1: li </a:t>
            </a:r>
            <a:r>
              <a:rPr lang="en-GB" altLang="ko-KR" sz="2200" b="1" dirty="0" smtClean="0">
                <a:solidFill>
                  <a:srgbClr val="FF0000"/>
                </a:solidFill>
              </a:rPr>
              <a:t>from </a:t>
            </a:r>
            <a:r>
              <a:rPr lang="en-GB" altLang="ko-KR" sz="2200" b="1" dirty="0" err="1">
                <a:solidFill>
                  <a:srgbClr val="FF0000"/>
                </a:solidFill>
              </a:rPr>
              <a:t>Ohmic+BS</a:t>
            </a:r>
            <a:r>
              <a:rPr kumimoji="0" lang="en-GB" sz="2200" b="1" i="0" u="none" strike="noStrike" kern="1200" cap="none" spc="0" normalizeH="0" baseline="0" noProof="0" dirty="0">
                <a:ln>
                  <a:noFill/>
                </a:ln>
                <a:solidFill>
                  <a:srgbClr val="FF0000"/>
                </a:solidFill>
                <a:effectLst/>
                <a:uLnTx/>
                <a:uFillTx/>
                <a:latin typeface="+mj-lt"/>
                <a:ea typeface="MS Mincho" panose="02020609040205080304" pitchFamily="49" charset="-128"/>
                <a:cs typeface="+mn-cs"/>
              </a:rPr>
              <a:t/>
            </a:r>
            <a:br>
              <a:rPr kumimoji="0" lang="en-GB" sz="2200" b="1" i="0" u="none" strike="noStrike" kern="1200" cap="none" spc="0" normalizeH="0" baseline="0" noProof="0" dirty="0">
                <a:ln>
                  <a:noFill/>
                </a:ln>
                <a:solidFill>
                  <a:srgbClr val="FF0000"/>
                </a:solidFill>
                <a:effectLst/>
                <a:uLnTx/>
                <a:uFillTx/>
                <a:latin typeface="+mj-lt"/>
                <a:ea typeface="MS Mincho" panose="02020609040205080304" pitchFamily="49" charset="-128"/>
                <a:cs typeface="+mn-cs"/>
              </a:rPr>
            </a:br>
            <a:r>
              <a:rPr kumimoji="0" lang="en-GB" sz="2200" b="1" i="0" u="none" strike="noStrike" kern="1200" cap="none" spc="0" normalizeH="0" baseline="0" noProof="0" dirty="0">
                <a:ln>
                  <a:noFill/>
                </a:ln>
                <a:solidFill>
                  <a:srgbClr val="FF0000"/>
                </a:solidFill>
                <a:effectLst/>
                <a:uLnTx/>
                <a:uFillTx/>
                <a:latin typeface="+mj-lt"/>
                <a:ea typeface="MS Mincho" panose="02020609040205080304" pitchFamily="49" charset="-128"/>
                <a:cs typeface="+mn-cs"/>
              </a:rPr>
              <a:t>	       (</a:t>
            </a:r>
            <a:r>
              <a:rPr lang="en-GB" altLang="ko-KR" sz="2200" b="1" dirty="0">
                <a:solidFill>
                  <a:srgbClr val="FF0000"/>
                </a:solidFill>
                <a:ea typeface="MS Mincho" panose="02020609040205080304" pitchFamily="49" charset="-128"/>
              </a:rPr>
              <a:t>standard EPED model</a:t>
            </a:r>
            <a:r>
              <a:rPr kumimoji="0" lang="en-GB" sz="2200" b="1" i="0" u="none" strike="noStrike" kern="1200" cap="none" spc="0" normalizeH="0" baseline="0" noProof="0" dirty="0">
                <a:ln>
                  <a:noFill/>
                </a:ln>
                <a:solidFill>
                  <a:srgbClr val="FF0000"/>
                </a:solidFill>
                <a:effectLst/>
                <a:uLnTx/>
                <a:uFillTx/>
                <a:latin typeface="+mj-lt"/>
                <a:ea typeface="맑은 고딕" panose="020B0503020000020004" pitchFamily="50" charset="-127"/>
                <a:cs typeface="+mn-cs"/>
              </a:rPr>
              <a:t>)</a:t>
            </a:r>
            <a:endParaRPr kumimoji="0" lang="en-GB" sz="2200" b="1" i="0" u="none" strike="noStrike" kern="1200" cap="none" spc="0" normalizeH="0" baseline="0" noProof="0" dirty="0">
              <a:ln>
                <a:noFill/>
              </a:ln>
              <a:solidFill>
                <a:srgbClr val="000000"/>
              </a:solidFill>
              <a:effectLst/>
              <a:uLnTx/>
              <a:uFillTx/>
              <a:latin typeface="+mj-lt"/>
              <a:ea typeface="맑은 고딕" panose="020B0503020000020004" pitchFamily="50" charset="-127"/>
              <a:cs typeface="+mn-cs"/>
            </a:endParaRPr>
          </a:p>
          <a:p>
            <a:pPr lvl="0">
              <a:defRPr/>
            </a:pPr>
            <a:r>
              <a:rPr kumimoji="0" lang="en-GB" sz="2200" b="1" i="0" u="none" strike="noStrike" kern="1200" cap="none" spc="0" normalizeH="0" baseline="0" noProof="0" dirty="0">
                <a:ln>
                  <a:noFill/>
                </a:ln>
                <a:solidFill>
                  <a:srgbClr val="0432FF"/>
                </a:solidFill>
                <a:effectLst/>
                <a:uLnTx/>
                <a:uFillTx/>
                <a:latin typeface="+mj-lt"/>
                <a:ea typeface="맑은 고딕" panose="020B0503020000020004" pitchFamily="50" charset="-127"/>
                <a:cs typeface="+mn-cs"/>
              </a:rPr>
              <a:t>Criterion 2: li </a:t>
            </a:r>
            <a:r>
              <a:rPr kumimoji="0" lang="en-GB" sz="2200" b="1" i="0" u="none" strike="noStrike" kern="1200" cap="none" spc="0" normalizeH="0" baseline="0" noProof="0" dirty="0" smtClean="0">
                <a:ln>
                  <a:noFill/>
                </a:ln>
                <a:solidFill>
                  <a:srgbClr val="0432FF"/>
                </a:solidFill>
                <a:effectLst/>
                <a:uLnTx/>
                <a:uFillTx/>
                <a:latin typeface="+mj-lt"/>
                <a:ea typeface="맑은 고딕" panose="020B0503020000020004" pitchFamily="50" charset="-127"/>
                <a:cs typeface="+mn-cs"/>
              </a:rPr>
              <a:t>from </a:t>
            </a:r>
            <a:r>
              <a:rPr kumimoji="0" lang="en-GB" sz="2200" b="1" i="0" u="none" strike="noStrike" kern="1200" cap="none" spc="0" normalizeH="0" baseline="0" noProof="0" dirty="0" err="1" smtClean="0">
                <a:ln>
                  <a:noFill/>
                </a:ln>
                <a:solidFill>
                  <a:srgbClr val="0432FF"/>
                </a:solidFill>
                <a:effectLst/>
                <a:uLnTx/>
                <a:uFillTx/>
                <a:latin typeface="+mj-lt"/>
                <a:ea typeface="맑은 고딕" panose="020B0503020000020004" pitchFamily="50" charset="-127"/>
                <a:cs typeface="+mn-cs"/>
              </a:rPr>
              <a:t>Ohmic+BS</a:t>
            </a:r>
            <a:r>
              <a:rPr lang="en-GB" sz="2200" b="1" dirty="0">
                <a:solidFill>
                  <a:srgbClr val="0432FF"/>
                </a:solidFill>
                <a:ea typeface="맑은 고딕" panose="020B0503020000020004" pitchFamily="50" charset="-127"/>
              </a:rPr>
              <a:t>+</a:t>
            </a:r>
            <a:r>
              <a:rPr lang="en-GB" sz="2200" b="1" u="sng" dirty="0">
                <a:solidFill>
                  <a:srgbClr val="0432FF"/>
                </a:solidFill>
                <a:ea typeface="맑은 고딕" panose="020B0503020000020004" pitchFamily="50" charset="-127"/>
              </a:rPr>
              <a:t>NBI</a:t>
            </a:r>
            <a:endParaRPr kumimoji="0" lang="en-GB" sz="2200" b="1" i="0" u="none" strike="noStrike" kern="1200" cap="none" spc="0" normalizeH="0" baseline="0" noProof="0" dirty="0">
              <a:ln>
                <a:noFill/>
              </a:ln>
              <a:solidFill>
                <a:srgbClr val="0432FF"/>
              </a:solidFill>
              <a:effectLst/>
              <a:uLnTx/>
              <a:uFillTx/>
              <a:latin typeface="+mj-lt"/>
              <a:cs typeface="+mn-cs"/>
            </a:endParaRPr>
          </a:p>
        </p:txBody>
      </p:sp>
      <p:graphicFrame>
        <p:nvGraphicFramePr>
          <p:cNvPr id="13" name="표 12">
            <a:extLst>
              <a:ext uri="{FF2B5EF4-FFF2-40B4-BE49-F238E27FC236}">
                <a16:creationId xmlns="" xmlns:a16="http://schemas.microsoft.com/office/drawing/2014/main" id="{92301C08-E4C6-4412-BF88-3B542AF27F63}"/>
              </a:ext>
            </a:extLst>
          </p:cNvPr>
          <p:cNvGraphicFramePr>
            <a:graphicFrameLocks noGrp="1"/>
          </p:cNvGraphicFramePr>
          <p:nvPr>
            <p:extLst/>
          </p:nvPr>
        </p:nvGraphicFramePr>
        <p:xfrm>
          <a:off x="5519936" y="1124744"/>
          <a:ext cx="6336704" cy="1854200"/>
        </p:xfrm>
        <a:graphic>
          <a:graphicData uri="http://schemas.openxmlformats.org/drawingml/2006/table">
            <a:tbl>
              <a:tblPr firstRow="1" bandRow="1">
                <a:tableStyleId>{5940675A-B579-460E-94D1-54222C63F5DA}</a:tableStyleId>
              </a:tblPr>
              <a:tblGrid>
                <a:gridCol w="1584176">
                  <a:extLst>
                    <a:ext uri="{9D8B030D-6E8A-4147-A177-3AD203B41FA5}">
                      <a16:colId xmlns="" xmlns:a16="http://schemas.microsoft.com/office/drawing/2014/main" val="3538925196"/>
                    </a:ext>
                  </a:extLst>
                </a:gridCol>
                <a:gridCol w="1584176">
                  <a:extLst>
                    <a:ext uri="{9D8B030D-6E8A-4147-A177-3AD203B41FA5}">
                      <a16:colId xmlns="" xmlns:a16="http://schemas.microsoft.com/office/drawing/2014/main" val="1569623296"/>
                    </a:ext>
                  </a:extLst>
                </a:gridCol>
                <a:gridCol w="1584176">
                  <a:extLst>
                    <a:ext uri="{9D8B030D-6E8A-4147-A177-3AD203B41FA5}">
                      <a16:colId xmlns="" xmlns:a16="http://schemas.microsoft.com/office/drawing/2014/main" val="441460351"/>
                    </a:ext>
                  </a:extLst>
                </a:gridCol>
                <a:gridCol w="1584176">
                  <a:extLst>
                    <a:ext uri="{9D8B030D-6E8A-4147-A177-3AD203B41FA5}">
                      <a16:colId xmlns="" xmlns:a16="http://schemas.microsoft.com/office/drawing/2014/main" val="2830222130"/>
                    </a:ext>
                  </a:extLst>
                </a:gridCol>
              </a:tblGrid>
              <a:tr h="370840">
                <a:tc>
                  <a:txBody>
                    <a:bodyPr/>
                    <a:lstStyle/>
                    <a:p>
                      <a:pPr algn="ctr" latinLnBrk="1"/>
                      <a:r>
                        <a:rPr lang="en-US" altLang="ko-KR" b="1" dirty="0"/>
                        <a:t>Time (s)</a:t>
                      </a:r>
                      <a:endParaRPr lang="ko-KR" altLang="en-US" b="1" dirty="0"/>
                    </a:p>
                  </a:txBody>
                  <a:tcPr/>
                </a:tc>
                <a:tc>
                  <a:txBody>
                    <a:bodyPr/>
                    <a:lstStyle/>
                    <a:p>
                      <a:pPr algn="ctr" latinLnBrk="1"/>
                      <a:r>
                        <a:rPr lang="en-US" altLang="ko-KR" b="1" dirty="0"/>
                        <a:t>li3 (Exp.)</a:t>
                      </a:r>
                      <a:endParaRPr lang="ko-KR" altLang="en-US" b="1" dirty="0"/>
                    </a:p>
                  </a:txBody>
                  <a:tcPr/>
                </a:tc>
                <a:tc>
                  <a:txBody>
                    <a:bodyPr/>
                    <a:lstStyle/>
                    <a:p>
                      <a:pPr algn="ctr" latinLnBrk="1"/>
                      <a:r>
                        <a:rPr lang="en-US" altLang="ko-KR" b="1" dirty="0">
                          <a:solidFill>
                            <a:srgbClr val="FF0000"/>
                          </a:solidFill>
                        </a:rPr>
                        <a:t>li3 (Criterion 1)</a:t>
                      </a:r>
                      <a:endParaRPr lang="ko-KR" altLang="en-US" b="1" dirty="0">
                        <a:solidFill>
                          <a:srgbClr val="FF0000"/>
                        </a:solidFill>
                      </a:endParaRPr>
                    </a:p>
                  </a:txBody>
                  <a:tcPr/>
                </a:tc>
                <a:tc>
                  <a:txBody>
                    <a:bodyPr/>
                    <a:lstStyle/>
                    <a:p>
                      <a:pPr algn="ctr" latinLnBrk="1"/>
                      <a:r>
                        <a:rPr lang="en-US" altLang="ko-KR" b="1" dirty="0">
                          <a:solidFill>
                            <a:srgbClr val="0432FF"/>
                          </a:solidFill>
                        </a:rPr>
                        <a:t>li3 (Criterion 2)</a:t>
                      </a:r>
                      <a:endParaRPr lang="ko-KR" altLang="en-US" b="1" dirty="0">
                        <a:solidFill>
                          <a:srgbClr val="0432FF"/>
                        </a:solidFill>
                      </a:endParaRPr>
                    </a:p>
                  </a:txBody>
                  <a:tcPr/>
                </a:tc>
                <a:extLst>
                  <a:ext uri="{0D108BD9-81ED-4DB2-BD59-A6C34878D82A}">
                    <a16:rowId xmlns="" xmlns:a16="http://schemas.microsoft.com/office/drawing/2014/main" val="171440873"/>
                  </a:ext>
                </a:extLst>
              </a:tr>
              <a:tr h="370840">
                <a:tc>
                  <a:txBody>
                    <a:bodyPr/>
                    <a:lstStyle/>
                    <a:p>
                      <a:pPr algn="ctr" latinLnBrk="1"/>
                      <a:r>
                        <a:rPr lang="en-US" altLang="ko-KR" b="1" dirty="0"/>
                        <a:t>4.3 </a:t>
                      </a:r>
                      <a:endParaRPr lang="ko-KR" altLang="en-US" b="1" dirty="0"/>
                    </a:p>
                  </a:txBody>
                  <a:tcPr/>
                </a:tc>
                <a:tc>
                  <a:txBody>
                    <a:bodyPr/>
                    <a:lstStyle/>
                    <a:p>
                      <a:pPr algn="ctr" latinLnBrk="1"/>
                      <a:r>
                        <a:rPr lang="en-US" altLang="ko-KR" b="1" dirty="0"/>
                        <a:t>0.75</a:t>
                      </a:r>
                      <a:endParaRPr lang="ko-KR" altLang="en-US" b="1" dirty="0"/>
                    </a:p>
                  </a:txBody>
                  <a:tcPr/>
                </a:tc>
                <a:tc>
                  <a:txBody>
                    <a:bodyPr/>
                    <a:lstStyle/>
                    <a:p>
                      <a:pPr algn="ctr" latinLnBrk="1"/>
                      <a:r>
                        <a:rPr lang="en-US" altLang="ko-KR" b="1" dirty="0">
                          <a:solidFill>
                            <a:srgbClr val="FF0000"/>
                          </a:solidFill>
                        </a:rPr>
                        <a:t>1.02</a:t>
                      </a:r>
                      <a:endParaRPr lang="ko-KR" altLang="en-US" b="1" dirty="0">
                        <a:solidFill>
                          <a:srgbClr val="FF0000"/>
                        </a:solidFill>
                      </a:endParaRPr>
                    </a:p>
                  </a:txBody>
                  <a:tcPr/>
                </a:tc>
                <a:tc>
                  <a:txBody>
                    <a:bodyPr/>
                    <a:lstStyle/>
                    <a:p>
                      <a:pPr algn="ctr" latinLnBrk="1"/>
                      <a:r>
                        <a:rPr lang="en-US" altLang="ko-KR" b="1" dirty="0">
                          <a:solidFill>
                            <a:srgbClr val="0432FF"/>
                          </a:solidFill>
                        </a:rPr>
                        <a:t>0.76</a:t>
                      </a:r>
                      <a:endParaRPr lang="ko-KR" altLang="en-US" b="1" dirty="0">
                        <a:solidFill>
                          <a:srgbClr val="0432FF"/>
                        </a:solidFill>
                      </a:endParaRPr>
                    </a:p>
                  </a:txBody>
                  <a:tcPr/>
                </a:tc>
                <a:extLst>
                  <a:ext uri="{0D108BD9-81ED-4DB2-BD59-A6C34878D82A}">
                    <a16:rowId xmlns="" xmlns:a16="http://schemas.microsoft.com/office/drawing/2014/main" val="1561120484"/>
                  </a:ext>
                </a:extLst>
              </a:tr>
              <a:tr h="370840">
                <a:tc>
                  <a:txBody>
                    <a:bodyPr/>
                    <a:lstStyle/>
                    <a:p>
                      <a:pPr algn="ctr" latinLnBrk="1"/>
                      <a:r>
                        <a:rPr lang="en-US" altLang="ko-KR" b="1" dirty="0"/>
                        <a:t>4.7</a:t>
                      </a:r>
                      <a:endParaRPr lang="ko-KR" altLang="en-US" b="1" dirty="0"/>
                    </a:p>
                  </a:txBody>
                  <a:tcPr/>
                </a:tc>
                <a:tc>
                  <a:txBody>
                    <a:bodyPr/>
                    <a:lstStyle/>
                    <a:p>
                      <a:pPr algn="ctr" latinLnBrk="1"/>
                      <a:r>
                        <a:rPr lang="en-US" altLang="ko-KR" b="1" dirty="0"/>
                        <a:t>0.72</a:t>
                      </a:r>
                      <a:endParaRPr lang="ko-KR" altLang="en-US" b="1" dirty="0"/>
                    </a:p>
                  </a:txBody>
                  <a:tcPr/>
                </a:tc>
                <a:tc>
                  <a:txBody>
                    <a:bodyPr/>
                    <a:lstStyle/>
                    <a:p>
                      <a:pPr algn="ctr" latinLnBrk="1"/>
                      <a:r>
                        <a:rPr lang="en-US" altLang="ko-KR" b="1" dirty="0">
                          <a:solidFill>
                            <a:srgbClr val="FF0000"/>
                          </a:solidFill>
                        </a:rPr>
                        <a:t>1.06</a:t>
                      </a:r>
                      <a:endParaRPr lang="ko-KR" altLang="en-US" b="1" dirty="0">
                        <a:solidFill>
                          <a:srgbClr val="FF0000"/>
                        </a:solidFill>
                      </a:endParaRPr>
                    </a:p>
                  </a:txBody>
                  <a:tcPr/>
                </a:tc>
                <a:tc>
                  <a:txBody>
                    <a:bodyPr/>
                    <a:lstStyle/>
                    <a:p>
                      <a:pPr algn="ctr" latinLnBrk="1"/>
                      <a:r>
                        <a:rPr lang="en-US" altLang="ko-KR" b="1" dirty="0">
                          <a:solidFill>
                            <a:srgbClr val="0432FF"/>
                          </a:solidFill>
                        </a:rPr>
                        <a:t>0.73</a:t>
                      </a:r>
                      <a:endParaRPr lang="ko-KR" altLang="en-US" b="1" dirty="0">
                        <a:solidFill>
                          <a:srgbClr val="0432FF"/>
                        </a:solidFill>
                      </a:endParaRPr>
                    </a:p>
                  </a:txBody>
                  <a:tcPr/>
                </a:tc>
                <a:extLst>
                  <a:ext uri="{0D108BD9-81ED-4DB2-BD59-A6C34878D82A}">
                    <a16:rowId xmlns="" xmlns:a16="http://schemas.microsoft.com/office/drawing/2014/main" val="3018219160"/>
                  </a:ext>
                </a:extLst>
              </a:tr>
              <a:tr h="370840">
                <a:tc>
                  <a:txBody>
                    <a:bodyPr/>
                    <a:lstStyle/>
                    <a:p>
                      <a:pPr algn="ctr" latinLnBrk="1"/>
                      <a:r>
                        <a:rPr lang="en-US" altLang="ko-KR" b="1" dirty="0"/>
                        <a:t>5.0</a:t>
                      </a:r>
                      <a:endParaRPr lang="ko-KR" altLang="en-US" b="1" dirty="0"/>
                    </a:p>
                  </a:txBody>
                  <a:tcPr/>
                </a:tc>
                <a:tc>
                  <a:txBody>
                    <a:bodyPr/>
                    <a:lstStyle/>
                    <a:p>
                      <a:pPr algn="ctr" latinLnBrk="1"/>
                      <a:r>
                        <a:rPr lang="en-US" altLang="ko-KR" b="1" dirty="0"/>
                        <a:t>0.76</a:t>
                      </a:r>
                      <a:endParaRPr lang="ko-KR" altLang="en-US" b="1" dirty="0"/>
                    </a:p>
                  </a:txBody>
                  <a:tcPr/>
                </a:tc>
                <a:tc>
                  <a:txBody>
                    <a:bodyPr/>
                    <a:lstStyle/>
                    <a:p>
                      <a:pPr algn="ctr" latinLnBrk="1"/>
                      <a:r>
                        <a:rPr lang="en-US" altLang="ko-KR" b="1" dirty="0">
                          <a:solidFill>
                            <a:srgbClr val="FF0000"/>
                          </a:solidFill>
                        </a:rPr>
                        <a:t>0.92</a:t>
                      </a:r>
                      <a:endParaRPr lang="ko-KR" altLang="en-US" b="1" dirty="0">
                        <a:solidFill>
                          <a:srgbClr val="FF0000"/>
                        </a:solidFill>
                      </a:endParaRPr>
                    </a:p>
                  </a:txBody>
                  <a:tcPr/>
                </a:tc>
                <a:tc>
                  <a:txBody>
                    <a:bodyPr/>
                    <a:lstStyle/>
                    <a:p>
                      <a:pPr algn="ctr" latinLnBrk="1"/>
                      <a:r>
                        <a:rPr lang="en-US" altLang="ko-KR" b="1" dirty="0">
                          <a:solidFill>
                            <a:srgbClr val="0432FF"/>
                          </a:solidFill>
                        </a:rPr>
                        <a:t>0.77</a:t>
                      </a:r>
                      <a:endParaRPr lang="ko-KR" altLang="en-US" b="1" dirty="0">
                        <a:solidFill>
                          <a:srgbClr val="0432FF"/>
                        </a:solidFill>
                      </a:endParaRPr>
                    </a:p>
                  </a:txBody>
                  <a:tcPr/>
                </a:tc>
                <a:extLst>
                  <a:ext uri="{0D108BD9-81ED-4DB2-BD59-A6C34878D82A}">
                    <a16:rowId xmlns="" xmlns:a16="http://schemas.microsoft.com/office/drawing/2014/main" val="3639855393"/>
                  </a:ext>
                </a:extLst>
              </a:tr>
              <a:tr h="370840">
                <a:tc>
                  <a:txBody>
                    <a:bodyPr/>
                    <a:lstStyle/>
                    <a:p>
                      <a:pPr algn="ctr" latinLnBrk="1"/>
                      <a:r>
                        <a:rPr lang="en-US" altLang="ko-KR" b="1" dirty="0"/>
                        <a:t>5.4</a:t>
                      </a:r>
                      <a:endParaRPr lang="ko-KR" altLang="en-US" b="1" dirty="0"/>
                    </a:p>
                  </a:txBody>
                  <a:tcPr/>
                </a:tc>
                <a:tc>
                  <a:txBody>
                    <a:bodyPr/>
                    <a:lstStyle/>
                    <a:p>
                      <a:pPr algn="ctr" latinLnBrk="1"/>
                      <a:r>
                        <a:rPr lang="en-US" altLang="ko-KR" b="1" dirty="0"/>
                        <a:t>0.77</a:t>
                      </a:r>
                      <a:endParaRPr lang="ko-KR" altLang="en-US" b="1" dirty="0"/>
                    </a:p>
                  </a:txBody>
                  <a:tcPr/>
                </a:tc>
                <a:tc>
                  <a:txBody>
                    <a:bodyPr/>
                    <a:lstStyle/>
                    <a:p>
                      <a:pPr algn="ctr" latinLnBrk="1"/>
                      <a:r>
                        <a:rPr lang="en-US" altLang="ko-KR" b="1" dirty="0">
                          <a:solidFill>
                            <a:srgbClr val="FF0000"/>
                          </a:solidFill>
                        </a:rPr>
                        <a:t>0.73</a:t>
                      </a:r>
                      <a:endParaRPr lang="ko-KR" altLang="en-US" b="1" dirty="0">
                        <a:solidFill>
                          <a:srgbClr val="FF0000"/>
                        </a:solidFill>
                      </a:endParaRPr>
                    </a:p>
                  </a:txBody>
                  <a:tcPr/>
                </a:tc>
                <a:tc>
                  <a:txBody>
                    <a:bodyPr/>
                    <a:lstStyle/>
                    <a:p>
                      <a:pPr algn="ctr" latinLnBrk="1"/>
                      <a:r>
                        <a:rPr lang="en-US" altLang="ko-KR" b="1" dirty="0">
                          <a:solidFill>
                            <a:srgbClr val="0432FF"/>
                          </a:solidFill>
                        </a:rPr>
                        <a:t>0.76</a:t>
                      </a:r>
                      <a:endParaRPr lang="ko-KR" altLang="en-US" b="1" dirty="0">
                        <a:solidFill>
                          <a:srgbClr val="0432FF"/>
                        </a:solidFill>
                      </a:endParaRPr>
                    </a:p>
                  </a:txBody>
                  <a:tcPr/>
                </a:tc>
                <a:extLst>
                  <a:ext uri="{0D108BD9-81ED-4DB2-BD59-A6C34878D82A}">
                    <a16:rowId xmlns="" xmlns:a16="http://schemas.microsoft.com/office/drawing/2014/main" val="326687479"/>
                  </a:ext>
                </a:extLst>
              </a:tr>
            </a:tbl>
          </a:graphicData>
        </a:graphic>
      </p:graphicFrame>
      <p:graphicFrame>
        <p:nvGraphicFramePr>
          <p:cNvPr id="3" name="개체 2"/>
          <p:cNvGraphicFramePr>
            <a:graphicFrameLocks noChangeAspect="1"/>
          </p:cNvGraphicFramePr>
          <p:nvPr>
            <p:extLst>
              <p:ext uri="{D42A27DB-BD31-4B8C-83A1-F6EECF244321}">
                <p14:modId xmlns:p14="http://schemas.microsoft.com/office/powerpoint/2010/main" val="3565116408"/>
              </p:ext>
            </p:extLst>
          </p:nvPr>
        </p:nvGraphicFramePr>
        <p:xfrm>
          <a:off x="-3624" y="678388"/>
          <a:ext cx="5769516" cy="4046755"/>
        </p:xfrm>
        <a:graphic>
          <a:graphicData uri="http://schemas.openxmlformats.org/presentationml/2006/ole">
            <mc:AlternateContent xmlns:mc="http://schemas.openxmlformats.org/markup-compatibility/2006">
              <mc:Choice xmlns:v="urn:schemas-microsoft-com:vml" Requires="v">
                <p:oleObj spid="_x0000_s115873" name="Graph" r:id="rId7" imgW="4124325" imgH="2895600" progId="Origin50.Graph">
                  <p:embed/>
                </p:oleObj>
              </mc:Choice>
              <mc:Fallback>
                <p:oleObj name="Graph" r:id="rId7" imgW="4124325" imgH="2895600" progId="Origin50.Graph">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24" y="678388"/>
                        <a:ext cx="5769516" cy="4046755"/>
                      </a:xfrm>
                      <a:prstGeom prst="rect">
                        <a:avLst/>
                      </a:prstGeom>
                      <a:noFill/>
                    </p:spPr>
                  </p:pic>
                </p:oleObj>
              </mc:Fallback>
            </mc:AlternateContent>
          </a:graphicData>
        </a:graphic>
      </p:graphicFrame>
    </p:spTree>
    <p:extLst>
      <p:ext uri="{BB962C8B-B14F-4D97-AF65-F5344CB8AC3E}">
        <p14:creationId xmlns:p14="http://schemas.microsoft.com/office/powerpoint/2010/main" val="34804564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그림 24"/>
          <p:cNvPicPr>
            <a:picLocks noChangeAspect="1"/>
          </p:cNvPicPr>
          <p:nvPr/>
        </p:nvPicPr>
        <p:blipFill>
          <a:blip r:embed="rId3"/>
          <a:stretch>
            <a:fillRect/>
          </a:stretch>
        </p:blipFill>
        <p:spPr>
          <a:xfrm>
            <a:off x="1" y="0"/>
            <a:ext cx="12192000" cy="883997"/>
          </a:xfrm>
          <a:prstGeom prst="rect">
            <a:avLst/>
          </a:prstGeom>
        </p:spPr>
      </p:pic>
      <p:sp>
        <p:nvSpPr>
          <p:cNvPr id="19" name="Text Box 4"/>
          <p:cNvSpPr txBox="1">
            <a:spLocks noChangeArrowheads="1"/>
          </p:cNvSpPr>
          <p:nvPr/>
        </p:nvSpPr>
        <p:spPr bwMode="auto">
          <a:xfrm>
            <a:off x="509403" y="2852936"/>
            <a:ext cx="11203221" cy="1323439"/>
          </a:xfrm>
          <a:prstGeom prst="rect">
            <a:avLst/>
          </a:prstGeom>
          <a:noFill/>
          <a:ln w="12700">
            <a:noFill/>
            <a:miter lim="800000"/>
            <a:headEnd type="none" w="sm" len="sm"/>
            <a:tailEnd type="none" w="sm" len="sm"/>
          </a:ln>
        </p:spPr>
        <p:txBody>
          <a:bodyPr wrap="square">
            <a:spAutoFit/>
          </a:bodyPr>
          <a:lstStyle/>
          <a:p>
            <a:pPr algn="ctr" eaLnBrk="0" latinLnBrk="0" hangingPunct="0"/>
            <a:r>
              <a:rPr lang="en-GB" altLang="ko-KR" sz="4000" b="1" dirty="0">
                <a:solidFill>
                  <a:srgbClr val="ED7D31"/>
                </a:solidFill>
                <a:latin typeface="+mj-lt"/>
                <a:cs typeface="Arial" panose="020B0604020202020204" pitchFamily="34" charset="0"/>
              </a:rPr>
              <a:t>Hypothesis of Confinement Enhancement Mechanism</a:t>
            </a:r>
          </a:p>
        </p:txBody>
      </p:sp>
      <p:pic>
        <p:nvPicPr>
          <p:cNvPr id="17" name="그림 16"/>
          <p:cNvPicPr>
            <a:picLocks noChangeAspect="1"/>
          </p:cNvPicPr>
          <p:nvPr/>
        </p:nvPicPr>
        <p:blipFill rotWithShape="1">
          <a:blip r:embed="rId4"/>
          <a:srcRect l="19894" t="13616" r="18062" b="23043"/>
          <a:stretch/>
        </p:blipFill>
        <p:spPr>
          <a:xfrm>
            <a:off x="11335154" y="6282059"/>
            <a:ext cx="734113" cy="462220"/>
          </a:xfrm>
          <a:prstGeom prst="rect">
            <a:avLst/>
          </a:prstGeom>
        </p:spPr>
      </p:pic>
      <p:sp>
        <p:nvSpPr>
          <p:cNvPr id="3" name="슬라이드 번호 개체 틀 2"/>
          <p:cNvSpPr>
            <a:spLocks noGrp="1"/>
          </p:cNvSpPr>
          <p:nvPr>
            <p:ph type="sldNum" sz="quarter" idx="4294967295"/>
          </p:nvPr>
        </p:nvSpPr>
        <p:spPr>
          <a:xfrm>
            <a:off x="10831093" y="6379159"/>
            <a:ext cx="490443" cy="365125"/>
          </a:xfrm>
          <a:prstGeom prst="rect">
            <a:avLst/>
          </a:prstGeom>
        </p:spPr>
        <p:txBody>
          <a:bodyPr/>
          <a:lstStyle/>
          <a:p>
            <a:pPr>
              <a:defRPr/>
            </a:pPr>
            <a:fld id="{E5C5AA68-BED8-45D9-9F37-CCAE54737930}" type="slidenum">
              <a:rPr lang="ko-KR" altLang="en-US" smtClean="0"/>
              <a:pPr>
                <a:defRPr/>
              </a:pPr>
              <a:t>43</a:t>
            </a:fld>
            <a:endParaRPr lang="ko-KR" altLang="en-US" dirty="0"/>
          </a:p>
        </p:txBody>
      </p:sp>
      <p:sp>
        <p:nvSpPr>
          <p:cNvPr id="7" name="바닥글 개체 틀 20">
            <a:extLst>
              <a:ext uri="{FF2B5EF4-FFF2-40B4-BE49-F238E27FC236}">
                <a16:creationId xmlns="" xmlns:a16="http://schemas.microsoft.com/office/drawing/2014/main" id="{115B976C-C6E2-4861-BE85-C12C0387F34A}"/>
              </a:ext>
            </a:extLst>
          </p:cNvPr>
          <p:cNvSpPr>
            <a:spLocks noGrp="1"/>
          </p:cNvSpPr>
          <p:nvPr>
            <p:ph type="ftr" sz="quarter" idx="10"/>
          </p:nvPr>
        </p:nvSpPr>
        <p:spPr>
          <a:xfrm>
            <a:off x="5224463" y="6378575"/>
            <a:ext cx="5745162" cy="365125"/>
          </a:xfrm>
        </p:spPr>
        <p:txBody>
          <a:bodyPr/>
          <a:lstStyle/>
          <a:p>
            <a:pPr>
              <a:defRPr/>
            </a:pPr>
            <a:r>
              <a:rPr lang="en-US" altLang="ko-KR" dirty="0"/>
              <a:t>Page</a:t>
            </a:r>
            <a:endParaRPr lang="ko-KR" altLang="en-US" dirty="0"/>
          </a:p>
        </p:txBody>
      </p:sp>
    </p:spTree>
    <p:extLst>
      <p:ext uri="{BB962C8B-B14F-4D97-AF65-F5344CB8AC3E}">
        <p14:creationId xmlns:p14="http://schemas.microsoft.com/office/powerpoint/2010/main" val="28401225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바닥글 개체 틀 20">
            <a:extLst>
              <a:ext uri="{FF2B5EF4-FFF2-40B4-BE49-F238E27FC236}">
                <a16:creationId xmlns="" xmlns:a16="http://schemas.microsoft.com/office/drawing/2014/main" id="{115B976C-C6E2-4861-BE85-C12C0387F34A}"/>
              </a:ext>
            </a:extLst>
          </p:cNvPr>
          <p:cNvSpPr>
            <a:spLocks noGrp="1"/>
          </p:cNvSpPr>
          <p:nvPr>
            <p:ph type="ftr" sz="quarter" idx="10"/>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black">
                    <a:lumMod val="65000"/>
                    <a:lumOff val="35000"/>
                  </a:prstClr>
                </a:solidFill>
                <a:effectLst/>
                <a:uLnTx/>
                <a:uFillTx/>
                <a:latin typeface="Calibri" panose="020F0502020204030204"/>
                <a:ea typeface="맑은 고딕" panose="020B0503020000020004" pitchFamily="50" charset="-127"/>
                <a:cs typeface="+mn-cs"/>
              </a:rPr>
              <a:t>Page</a:t>
            </a:r>
            <a:endParaRPr kumimoji="0" lang="ko-KR" altLang="en-US" sz="1400" b="0" i="0" u="none" strike="noStrike" kern="1200" cap="none" spc="0" normalizeH="0" baseline="0" noProof="0" dirty="0">
              <a:ln>
                <a:noFill/>
              </a:ln>
              <a:solidFill>
                <a:prstClr val="black">
                  <a:lumMod val="65000"/>
                  <a:lumOff val="35000"/>
                </a:prstClr>
              </a:solidFill>
              <a:effectLst/>
              <a:uLnTx/>
              <a:uFillTx/>
              <a:latin typeface="Calibri" panose="020F0502020204030204"/>
              <a:ea typeface="맑은 고딕" panose="020B0503020000020004" pitchFamily="50" charset="-127"/>
              <a:cs typeface="+mn-cs"/>
            </a:endParaRPr>
          </a:p>
        </p:txBody>
      </p:sp>
      <p:sp>
        <p:nvSpPr>
          <p:cNvPr id="22" name="슬라이드 번호 개체 틀 21">
            <a:extLst>
              <a:ext uri="{FF2B5EF4-FFF2-40B4-BE49-F238E27FC236}">
                <a16:creationId xmlns="" xmlns:a16="http://schemas.microsoft.com/office/drawing/2014/main" id="{F019CEDB-1437-4FF7-8686-7A7AF4A7FC98}"/>
              </a:ext>
            </a:extLst>
          </p:cNvPr>
          <p:cNvSpPr>
            <a:spLocks noGrp="1"/>
          </p:cNvSpPr>
          <p:nvPr>
            <p:ph type="sldNum" sz="quarter" idx="11"/>
          </p:nvPr>
        </p:nvSpPr>
        <p:spPr>
          <a:xfrm>
            <a:off x="10831513" y="6378575"/>
            <a:ext cx="503237" cy="365125"/>
          </a:xfrm>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fld id="{ECD8DD9D-D799-45B6-9582-BC457B6CE3F5}" type="slidenum">
              <a:rPr kumimoji="0" lang="ko-KR" altLang="en-US" sz="1400" b="0" i="0" u="none" strike="noStrike" kern="1200" cap="none" spc="0" normalizeH="0" baseline="0" noProof="0">
                <a:ln>
                  <a:noFill/>
                </a:ln>
                <a:solidFill>
                  <a:prstClr val="black">
                    <a:lumMod val="65000"/>
                    <a:lumOff val="35000"/>
                  </a:prstClr>
                </a:solidFill>
                <a:effectLst/>
                <a:uLnTx/>
                <a:uFillTx/>
                <a:latin typeface="Calibri" panose="020F0502020204030204"/>
                <a:ea typeface="맑은 고딕" panose="020B0503020000020004" pitchFamily="50" charset="-127"/>
                <a:cs typeface="+mn-cs"/>
              </a:rPr>
              <a:pPr marL="0" marR="0" lvl="0" indent="0" algn="l" defTabSz="914400" rtl="0" eaLnBrk="1" fontAlgn="auto" latinLnBrk="1" hangingPunct="1">
                <a:lnSpc>
                  <a:spcPct val="100000"/>
                </a:lnSpc>
                <a:spcBef>
                  <a:spcPts val="0"/>
                </a:spcBef>
                <a:spcAft>
                  <a:spcPts val="0"/>
                </a:spcAft>
                <a:buClrTx/>
                <a:buSzTx/>
                <a:buFontTx/>
                <a:buNone/>
                <a:tabLst/>
                <a:defRPr/>
              </a:pPr>
              <a:t>44</a:t>
            </a:fld>
            <a:endParaRPr kumimoji="0" lang="ko-KR" altLang="en-US" sz="1400" b="0" i="0" u="none" strike="noStrike" kern="1200" cap="none" spc="0" normalizeH="0" baseline="0" noProof="0" dirty="0">
              <a:ln>
                <a:noFill/>
              </a:ln>
              <a:solidFill>
                <a:prstClr val="black">
                  <a:lumMod val="65000"/>
                  <a:lumOff val="35000"/>
                </a:prstClr>
              </a:solidFill>
              <a:effectLst/>
              <a:uLnTx/>
              <a:uFillTx/>
              <a:latin typeface="Calibri" panose="020F0502020204030204"/>
              <a:ea typeface="맑은 고딕" panose="020B0503020000020004" pitchFamily="50" charset="-127"/>
              <a:cs typeface="+mn-cs"/>
            </a:endParaRPr>
          </a:p>
        </p:txBody>
      </p:sp>
      <p:pic>
        <p:nvPicPr>
          <p:cNvPr id="13316" name="그림 16">
            <a:extLst>
              <a:ext uri="{FF2B5EF4-FFF2-40B4-BE49-F238E27FC236}">
                <a16:creationId xmlns="" xmlns:a16="http://schemas.microsoft.com/office/drawing/2014/main" id="{790044DB-C572-4C32-B407-2D8437ACEE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9894" t="13615" r="18062" b="23042"/>
          <a:stretch>
            <a:fillRect/>
          </a:stretch>
        </p:blipFill>
        <p:spPr bwMode="auto">
          <a:xfrm>
            <a:off x="11334750" y="6281738"/>
            <a:ext cx="735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그림 3">
            <a:extLst>
              <a:ext uri="{FF2B5EF4-FFF2-40B4-BE49-F238E27FC236}">
                <a16:creationId xmlns="" xmlns:a16="http://schemas.microsoft.com/office/drawing/2014/main" id="{9EE5C32F-7B5C-49A9-9695-165452318B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 xmlns:a16="http://schemas.microsoft.com/office/drawing/2014/main" id="{CDB73DB1-48E4-41F5-A98F-00E79605A435}"/>
              </a:ext>
            </a:extLst>
          </p:cNvPr>
          <p:cNvSpPr txBox="1"/>
          <p:nvPr/>
        </p:nvSpPr>
        <p:spPr>
          <a:xfrm>
            <a:off x="479425" y="115888"/>
            <a:ext cx="11489043" cy="584775"/>
          </a:xfrm>
          <a:prstGeom prst="rect">
            <a:avLst/>
          </a:prstGeom>
          <a:noFill/>
        </p:spPr>
        <p:txBody>
          <a:bodyPr wrap="non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3200" b="1" i="0" u="none" strike="noStrike" kern="1200" cap="none" spc="-150" normalizeH="0" baseline="0" noProof="0" dirty="0">
                <a:ln>
                  <a:noFill/>
                </a:ln>
                <a:solidFill>
                  <a:srgbClr val="FF8D3E"/>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Hypothesis of </a:t>
            </a:r>
            <a:r>
              <a:rPr kumimoji="0" lang="en-US" altLang="ko-KR" sz="3200" b="1" i="0" u="none" strike="noStrike" kern="1200" cap="none" spc="-150" normalizeH="0" baseline="0" noProof="0" dirty="0" smtClean="0">
                <a:ln>
                  <a:noFill/>
                </a:ln>
                <a:solidFill>
                  <a:srgbClr val="FF8D3E"/>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Confinement Enhancement Mechanism</a:t>
            </a:r>
            <a:endParaRPr kumimoji="0" lang="ko-KR" altLang="en-US" sz="3200" b="1" i="0" u="none" strike="noStrike" kern="1200" cap="none" spc="0" normalizeH="0" baseline="0" noProof="0" dirty="0">
              <a:ln>
                <a:noFill/>
              </a:ln>
              <a:solidFill>
                <a:srgbClr val="FF8D3E"/>
              </a:solidFill>
              <a:effectLst>
                <a:outerShdw blurRad="38100" dist="38100" dir="2700000" algn="tl">
                  <a:srgbClr val="000000">
                    <a:alpha val="43137"/>
                  </a:srgbClr>
                </a:outerShdw>
              </a:effectLst>
              <a:uLnTx/>
              <a:uFillTx/>
              <a:latin typeface="Verdana" panose="020B0604030504040204" pitchFamily="34" charset="0"/>
              <a:ea typeface="맑은 고딕" panose="020B0503020000020004" pitchFamily="50" charset="-127"/>
              <a:cs typeface="+mn-cs"/>
            </a:endParaRPr>
          </a:p>
        </p:txBody>
      </p:sp>
      <p:sp>
        <p:nvSpPr>
          <p:cNvPr id="93" name="직사각형 92"/>
          <p:cNvSpPr/>
          <p:nvPr/>
        </p:nvSpPr>
        <p:spPr>
          <a:xfrm>
            <a:off x="192567" y="944999"/>
            <a:ext cx="4808058" cy="5536800"/>
          </a:xfrm>
          <a:prstGeom prst="rect">
            <a:avLst/>
          </a:prstGeom>
          <a:solidFill>
            <a:srgbClr val="030A8C">
              <a:alpha val="3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smtClean="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94" name="직사각형 93"/>
          <p:cNvSpPr/>
          <p:nvPr/>
        </p:nvSpPr>
        <p:spPr>
          <a:xfrm>
            <a:off x="381292" y="3559657"/>
            <a:ext cx="1121134" cy="675861"/>
          </a:xfrm>
          <a:prstGeom prst="rect">
            <a:avLst/>
          </a:prstGeom>
          <a:solidFill>
            <a:srgbClr val="030A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800" b="0" i="0" u="none" strike="noStrike" kern="0" cap="none" spc="0" normalizeH="0" baseline="0" noProof="0" dirty="0" smtClean="0">
                <a:ln>
                  <a:noFill/>
                </a:ln>
                <a:solidFill>
                  <a:prstClr val="white"/>
                </a:solidFill>
                <a:effectLst/>
                <a:uLnTx/>
                <a:uFillTx/>
                <a:latin typeface="나눔고딕" panose="020D0604000000000000" pitchFamily="50" charset="-127"/>
                <a:ea typeface="나눔고딕" panose="020D0604000000000000" pitchFamily="50" charset="-127"/>
                <a:cs typeface="+mn-cs"/>
              </a:rPr>
              <a:t>NBI</a:t>
            </a:r>
            <a:endParaRPr kumimoji="0" lang="ko-KR" altLang="en-US" sz="1800" b="0" i="0" u="none" strike="noStrike" kern="0" cap="none" spc="0" normalizeH="0" baseline="0" noProof="0" dirty="0" smtClean="0">
              <a:ln>
                <a:noFill/>
              </a:ln>
              <a:solidFill>
                <a:prstClr val="white"/>
              </a:solidFill>
              <a:effectLst/>
              <a:uLnTx/>
              <a:uFillTx/>
              <a:latin typeface="나눔고딕" panose="020D0604000000000000" pitchFamily="50" charset="-127"/>
              <a:ea typeface="나눔고딕" panose="020D0604000000000000" pitchFamily="50" charset="-127"/>
              <a:cs typeface="+mn-cs"/>
            </a:endParaRPr>
          </a:p>
        </p:txBody>
      </p:sp>
      <p:grpSp>
        <p:nvGrpSpPr>
          <p:cNvPr id="95" name="그룹 94"/>
          <p:cNvGrpSpPr/>
          <p:nvPr/>
        </p:nvGrpSpPr>
        <p:grpSpPr>
          <a:xfrm>
            <a:off x="1502426" y="2353046"/>
            <a:ext cx="2325093" cy="3089079"/>
            <a:chOff x="1502426" y="1884458"/>
            <a:chExt cx="2325093" cy="3089079"/>
          </a:xfrm>
        </p:grpSpPr>
        <p:cxnSp>
          <p:nvCxnSpPr>
            <p:cNvPr id="96" name="직선 연결선 95"/>
            <p:cNvCxnSpPr>
              <a:cxnSpLocks/>
            </p:cNvCxnSpPr>
            <p:nvPr/>
          </p:nvCxnSpPr>
          <p:spPr>
            <a:xfrm>
              <a:off x="1502426" y="3418587"/>
              <a:ext cx="1141993" cy="0"/>
            </a:xfrm>
            <a:prstGeom prst="line">
              <a:avLst/>
            </a:prstGeom>
            <a:noFill/>
            <a:ln w="28575" cap="flat" cmpd="sng" algn="ctr">
              <a:solidFill>
                <a:srgbClr val="030A8C"/>
              </a:solidFill>
              <a:prstDash val="solid"/>
              <a:miter lim="800000"/>
            </a:ln>
            <a:effectLst/>
          </p:spPr>
        </p:cxnSp>
        <p:cxnSp>
          <p:nvCxnSpPr>
            <p:cNvPr id="97" name="직선 화살표 연결선 96"/>
            <p:cNvCxnSpPr/>
            <p:nvPr/>
          </p:nvCxnSpPr>
          <p:spPr>
            <a:xfrm>
              <a:off x="2631882" y="1884458"/>
              <a:ext cx="1173577" cy="1"/>
            </a:xfrm>
            <a:prstGeom prst="straightConnector1">
              <a:avLst/>
            </a:prstGeom>
            <a:noFill/>
            <a:ln w="28575" cap="flat" cmpd="sng" algn="ctr">
              <a:solidFill>
                <a:srgbClr val="030A8C"/>
              </a:solidFill>
              <a:prstDash val="solid"/>
              <a:miter lim="800000"/>
              <a:headEnd type="none" w="med" len="med"/>
              <a:tailEnd type="arrow" w="med" len="med"/>
            </a:ln>
            <a:effectLst/>
          </p:spPr>
        </p:cxnSp>
        <p:cxnSp>
          <p:nvCxnSpPr>
            <p:cNvPr id="98" name="직선 연결선 97"/>
            <p:cNvCxnSpPr/>
            <p:nvPr/>
          </p:nvCxnSpPr>
          <p:spPr>
            <a:xfrm flipV="1">
              <a:off x="2644419" y="1884461"/>
              <a:ext cx="0" cy="3089076"/>
            </a:xfrm>
            <a:prstGeom prst="line">
              <a:avLst/>
            </a:prstGeom>
            <a:noFill/>
            <a:ln w="28575" cap="flat" cmpd="sng" algn="ctr">
              <a:solidFill>
                <a:srgbClr val="030A8C"/>
              </a:solidFill>
              <a:prstDash val="solid"/>
              <a:miter lim="800000"/>
            </a:ln>
            <a:effectLst/>
          </p:spPr>
        </p:cxnSp>
        <p:cxnSp>
          <p:nvCxnSpPr>
            <p:cNvPr id="99" name="직선 화살표 연결선 98"/>
            <p:cNvCxnSpPr/>
            <p:nvPr/>
          </p:nvCxnSpPr>
          <p:spPr>
            <a:xfrm>
              <a:off x="2653942" y="2914151"/>
              <a:ext cx="1173577" cy="1"/>
            </a:xfrm>
            <a:prstGeom prst="straightConnector1">
              <a:avLst/>
            </a:prstGeom>
            <a:noFill/>
            <a:ln w="28575" cap="flat" cmpd="sng" algn="ctr">
              <a:solidFill>
                <a:srgbClr val="030A8C"/>
              </a:solidFill>
              <a:prstDash val="solid"/>
              <a:miter lim="800000"/>
              <a:headEnd type="none" w="med" len="med"/>
              <a:tailEnd type="arrow" w="med" len="med"/>
            </a:ln>
            <a:effectLst/>
          </p:spPr>
        </p:cxnSp>
        <p:cxnSp>
          <p:nvCxnSpPr>
            <p:cNvPr id="100" name="직선 화살표 연결선 99"/>
            <p:cNvCxnSpPr/>
            <p:nvPr/>
          </p:nvCxnSpPr>
          <p:spPr>
            <a:xfrm>
              <a:off x="2637903" y="3943843"/>
              <a:ext cx="1173577" cy="1"/>
            </a:xfrm>
            <a:prstGeom prst="straightConnector1">
              <a:avLst/>
            </a:prstGeom>
            <a:noFill/>
            <a:ln w="28575" cap="flat" cmpd="sng" algn="ctr">
              <a:solidFill>
                <a:srgbClr val="030A8C"/>
              </a:solidFill>
              <a:prstDash val="solid"/>
              <a:miter lim="800000"/>
              <a:headEnd type="none" w="med" len="med"/>
              <a:tailEnd type="arrow" w="med" len="med"/>
            </a:ln>
            <a:effectLst/>
          </p:spPr>
        </p:cxnSp>
        <p:cxnSp>
          <p:nvCxnSpPr>
            <p:cNvPr id="101" name="직선 화살표 연결선 100"/>
            <p:cNvCxnSpPr/>
            <p:nvPr/>
          </p:nvCxnSpPr>
          <p:spPr>
            <a:xfrm>
              <a:off x="2632549" y="4958018"/>
              <a:ext cx="1173577" cy="1"/>
            </a:xfrm>
            <a:prstGeom prst="straightConnector1">
              <a:avLst/>
            </a:prstGeom>
            <a:noFill/>
            <a:ln w="28575" cap="flat" cmpd="sng" algn="ctr">
              <a:solidFill>
                <a:srgbClr val="030A8C"/>
              </a:solidFill>
              <a:prstDash val="solid"/>
              <a:miter lim="800000"/>
              <a:headEnd type="none" w="med" len="med"/>
              <a:tailEnd type="arrow" w="med" len="med"/>
            </a:ln>
            <a:effectLst/>
          </p:spPr>
        </p:cxnSp>
      </p:grpSp>
      <mc:AlternateContent xmlns:mc="http://schemas.openxmlformats.org/markup-compatibility/2006" xmlns:a14="http://schemas.microsoft.com/office/drawing/2010/main">
        <mc:Choice Requires="a14">
          <p:sp>
            <p:nvSpPr>
              <p:cNvPr id="102" name="직사각형 101"/>
              <p:cNvSpPr/>
              <p:nvPr/>
            </p:nvSpPr>
            <p:spPr>
              <a:xfrm>
                <a:off x="2916486" y="3366825"/>
                <a:ext cx="701859" cy="328167"/>
              </a:xfrm>
              <a:prstGeom prst="rect">
                <a:avLst/>
              </a:prstGeom>
            </p:spPr>
            <p:txBody>
              <a:bodyPr wrap="none">
                <a:spAutoFit/>
              </a:bodyPr>
              <a:lstStyle/>
              <a:p>
                <a:pPr algn="ctr"/>
                <a:r>
                  <a:rPr lang="en-US" altLang="ko-KR" sz="1400" b="1" dirty="0">
                    <a:solidFill>
                      <a:srgbClr val="030A8C"/>
                    </a:solidFill>
                    <a:latin typeface="나눔고딕" panose="020D0604000000000000" pitchFamily="50" charset="-127"/>
                    <a:ea typeface="나눔고딕" panose="020D0604000000000000" pitchFamily="50" charset="-127"/>
                  </a:rPr>
                  <a:t>(</a:t>
                </a:r>
                <a14:m>
                  <m:oMath xmlns:m="http://schemas.openxmlformats.org/officeDocument/2006/math">
                    <m:sSub>
                      <m:sSubPr>
                        <m:ctrlPr>
                          <a:rPr lang="en-US" altLang="ko-KR" sz="1400" b="1" i="1">
                            <a:solidFill>
                              <a:srgbClr val="030A8C"/>
                            </a:solidFill>
                            <a:latin typeface="Cambria Math"/>
                            <a:ea typeface="나눔고딕" panose="020D0604000000000000" pitchFamily="50" charset="-127"/>
                          </a:rPr>
                        </m:ctrlPr>
                      </m:sSubPr>
                      <m:e>
                        <m:r>
                          <a:rPr lang="en-US" altLang="ko-KR" sz="1400" b="1" i="1" smtClean="0">
                            <a:solidFill>
                              <a:srgbClr val="030A8C"/>
                            </a:solidFill>
                            <a:latin typeface="Cambria Math" panose="02040503050406030204" pitchFamily="18" charset="0"/>
                            <a:ea typeface="나눔고딕" panose="020D0604000000000000" pitchFamily="50" charset="-127"/>
                          </a:rPr>
                          <m:t>𝑺</m:t>
                        </m:r>
                      </m:e>
                      <m:sub>
                        <m:r>
                          <a:rPr lang="en-US" altLang="ko-KR" sz="1400" b="1" i="1" smtClean="0">
                            <a:solidFill>
                              <a:srgbClr val="030A8C"/>
                            </a:solidFill>
                            <a:latin typeface="Cambria Math" panose="02040503050406030204" pitchFamily="18" charset="0"/>
                            <a:ea typeface="나눔고딕" panose="020D0604000000000000" pitchFamily="50" charset="-127"/>
                          </a:rPr>
                          <m:t>𝒇𝒂𝒔𝒕</m:t>
                        </m:r>
                      </m:sub>
                    </m:sSub>
                  </m:oMath>
                </a14:m>
                <a:r>
                  <a:rPr lang="en-US" altLang="ko-KR" sz="1400" b="1" dirty="0">
                    <a:solidFill>
                      <a:srgbClr val="030A8C"/>
                    </a:solidFill>
                    <a:latin typeface="나눔고딕" panose="020D0604000000000000" pitchFamily="50" charset="-127"/>
                    <a:ea typeface="나눔고딕" panose="020D0604000000000000" pitchFamily="50" charset="-127"/>
                  </a:rPr>
                  <a:t>)</a:t>
                </a:r>
                <a:endParaRPr lang="ko-KR" altLang="en-US" sz="1400" b="1" dirty="0">
                  <a:solidFill>
                    <a:srgbClr val="030A8C"/>
                  </a:solidFill>
                  <a:latin typeface="나눔고딕" panose="020D0604000000000000" pitchFamily="50" charset="-127"/>
                  <a:ea typeface="나눔고딕" panose="020D0604000000000000" pitchFamily="50" charset="-127"/>
                </a:endParaRPr>
              </a:p>
            </p:txBody>
          </p:sp>
        </mc:Choice>
        <mc:Fallback xmlns="">
          <p:sp>
            <p:nvSpPr>
              <p:cNvPr id="102" name="직사각형 101"/>
              <p:cNvSpPr>
                <a:spLocks noRot="1" noChangeAspect="1" noMove="1" noResize="1" noEditPoints="1" noAdjustHandles="1" noChangeArrowheads="1" noChangeShapeType="1" noTextEdit="1"/>
              </p:cNvSpPr>
              <p:nvPr/>
            </p:nvSpPr>
            <p:spPr>
              <a:xfrm>
                <a:off x="2916486" y="3366825"/>
                <a:ext cx="701859" cy="328167"/>
              </a:xfrm>
              <a:prstGeom prst="rect">
                <a:avLst/>
              </a:prstGeom>
              <a:blipFill rotWithShape="0">
                <a:blip r:embed="rId5"/>
                <a:stretch>
                  <a:fillRect l="-2586" t="-1852" r="-3448" b="-1296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3" name="직사각형 102"/>
              <p:cNvSpPr/>
              <p:nvPr/>
            </p:nvSpPr>
            <p:spPr>
              <a:xfrm>
                <a:off x="2928975" y="2335995"/>
                <a:ext cx="640945" cy="307777"/>
              </a:xfrm>
              <a:prstGeom prst="rect">
                <a:avLst/>
              </a:prstGeom>
            </p:spPr>
            <p:txBody>
              <a:bodyPr wrap="none">
                <a:spAutoFit/>
              </a:bodyPr>
              <a:lstStyle/>
              <a:p>
                <a:pPr algn="ctr"/>
                <a:r>
                  <a:rPr lang="en-US" altLang="ko-KR" sz="1400" b="1" dirty="0">
                    <a:solidFill>
                      <a:srgbClr val="030A8C"/>
                    </a:solidFill>
                    <a:latin typeface="나눔고딕" panose="020D0604000000000000" pitchFamily="50" charset="-127"/>
                    <a:ea typeface="나눔고딕" panose="020D0604000000000000" pitchFamily="50" charset="-127"/>
                  </a:rPr>
                  <a:t>(</a:t>
                </a:r>
                <a14:m>
                  <m:oMath xmlns:m="http://schemas.openxmlformats.org/officeDocument/2006/math">
                    <m:sSub>
                      <m:sSubPr>
                        <m:ctrlPr>
                          <a:rPr lang="en-US" altLang="ko-KR" sz="1400" b="1" i="1">
                            <a:solidFill>
                              <a:srgbClr val="030A8C"/>
                            </a:solidFill>
                            <a:latin typeface="Cambria Math"/>
                            <a:ea typeface="나눔고딕" panose="020D0604000000000000" pitchFamily="50" charset="-127"/>
                          </a:rPr>
                        </m:ctrlPr>
                      </m:sSubPr>
                      <m:e>
                        <m:r>
                          <a:rPr lang="en-US" altLang="ko-KR" sz="1400" b="1" i="1" smtClean="0">
                            <a:solidFill>
                              <a:srgbClr val="030A8C"/>
                            </a:solidFill>
                            <a:latin typeface="Cambria Math" panose="02040503050406030204" pitchFamily="18" charset="0"/>
                            <a:ea typeface="나눔고딕" panose="020D0604000000000000" pitchFamily="50" charset="-127"/>
                          </a:rPr>
                          <m:t>𝑷</m:t>
                        </m:r>
                      </m:e>
                      <m:sub>
                        <m:r>
                          <a:rPr lang="en-US" altLang="ko-KR" sz="1400" b="1" i="1" smtClean="0">
                            <a:solidFill>
                              <a:srgbClr val="030A8C"/>
                            </a:solidFill>
                            <a:latin typeface="Cambria Math" panose="02040503050406030204" pitchFamily="18" charset="0"/>
                            <a:ea typeface="나눔고딕" panose="020D0604000000000000" pitchFamily="50" charset="-127"/>
                          </a:rPr>
                          <m:t>𝑵𝑩</m:t>
                        </m:r>
                      </m:sub>
                    </m:sSub>
                  </m:oMath>
                </a14:m>
                <a:r>
                  <a:rPr lang="en-US" altLang="ko-KR" sz="1400" b="1" dirty="0">
                    <a:solidFill>
                      <a:srgbClr val="030A8C"/>
                    </a:solidFill>
                    <a:latin typeface="나눔고딕" panose="020D0604000000000000" pitchFamily="50" charset="-127"/>
                    <a:ea typeface="나눔고딕" panose="020D0604000000000000" pitchFamily="50" charset="-127"/>
                  </a:rPr>
                  <a:t>)</a:t>
                </a:r>
                <a:endParaRPr lang="ko-KR" altLang="en-US" sz="1400" b="1" dirty="0">
                  <a:solidFill>
                    <a:srgbClr val="030A8C"/>
                  </a:solidFill>
                  <a:latin typeface="나눔고딕" panose="020D0604000000000000" pitchFamily="50" charset="-127"/>
                  <a:ea typeface="나눔고딕" panose="020D0604000000000000" pitchFamily="50" charset="-127"/>
                </a:endParaRPr>
              </a:p>
            </p:txBody>
          </p:sp>
        </mc:Choice>
        <mc:Fallback xmlns="">
          <p:sp>
            <p:nvSpPr>
              <p:cNvPr id="103" name="직사각형 102"/>
              <p:cNvSpPr>
                <a:spLocks noRot="1" noChangeAspect="1" noMove="1" noResize="1" noEditPoints="1" noAdjustHandles="1" noChangeArrowheads="1" noChangeShapeType="1" noTextEdit="1"/>
              </p:cNvSpPr>
              <p:nvPr/>
            </p:nvSpPr>
            <p:spPr>
              <a:xfrm>
                <a:off x="2928975" y="2335995"/>
                <a:ext cx="640945" cy="307777"/>
              </a:xfrm>
              <a:prstGeom prst="rect">
                <a:avLst/>
              </a:prstGeom>
              <a:blipFill rotWithShape="0">
                <a:blip r:embed="rId6"/>
                <a:stretch>
                  <a:fillRect l="-2830" t="-3922" r="-3774" b="-1960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4" name="직사각형 103"/>
              <p:cNvSpPr/>
              <p:nvPr/>
            </p:nvSpPr>
            <p:spPr>
              <a:xfrm>
                <a:off x="2959057" y="4414947"/>
                <a:ext cx="608885" cy="307777"/>
              </a:xfrm>
              <a:prstGeom prst="rect">
                <a:avLst/>
              </a:prstGeom>
            </p:spPr>
            <p:txBody>
              <a:bodyPr wrap="none">
                <a:spAutoFit/>
              </a:bodyPr>
              <a:lstStyle/>
              <a:p>
                <a:pPr algn="ctr"/>
                <a:r>
                  <a:rPr lang="en-US" altLang="ko-KR" sz="1400" b="1" dirty="0">
                    <a:solidFill>
                      <a:srgbClr val="030A8C"/>
                    </a:solidFill>
                    <a:latin typeface="나눔고딕" panose="020D0604000000000000" pitchFamily="50" charset="-127"/>
                    <a:ea typeface="나눔고딕" panose="020D0604000000000000" pitchFamily="50" charset="-127"/>
                  </a:rPr>
                  <a:t>(</a:t>
                </a:r>
                <a14:m>
                  <m:oMath xmlns:m="http://schemas.openxmlformats.org/officeDocument/2006/math">
                    <m:sSub>
                      <m:sSubPr>
                        <m:ctrlPr>
                          <a:rPr lang="en-US" altLang="ko-KR" sz="1400" b="1" i="1">
                            <a:solidFill>
                              <a:srgbClr val="030A8C"/>
                            </a:solidFill>
                            <a:latin typeface="Cambria Math"/>
                            <a:ea typeface="나눔고딕" panose="020D0604000000000000" pitchFamily="50" charset="-127"/>
                          </a:rPr>
                        </m:ctrlPr>
                      </m:sSubPr>
                      <m:e>
                        <m:r>
                          <a:rPr lang="en-US" altLang="ko-KR" sz="1400" b="1" i="1" smtClean="0">
                            <a:solidFill>
                              <a:srgbClr val="030A8C"/>
                            </a:solidFill>
                            <a:latin typeface="Cambria Math" panose="02040503050406030204" pitchFamily="18" charset="0"/>
                            <a:ea typeface="나눔고딕" panose="020D0604000000000000" pitchFamily="50" charset="-127"/>
                          </a:rPr>
                          <m:t>𝝉</m:t>
                        </m:r>
                      </m:e>
                      <m:sub>
                        <m:r>
                          <a:rPr lang="en-US" altLang="ko-KR" sz="1400" b="1" i="1" smtClean="0">
                            <a:solidFill>
                              <a:srgbClr val="030A8C"/>
                            </a:solidFill>
                            <a:latin typeface="Cambria Math" panose="02040503050406030204" pitchFamily="18" charset="0"/>
                            <a:ea typeface="나눔고딕" panose="020D0604000000000000" pitchFamily="50" charset="-127"/>
                          </a:rPr>
                          <m:t>𝑵𝑩</m:t>
                        </m:r>
                      </m:sub>
                    </m:sSub>
                  </m:oMath>
                </a14:m>
                <a:r>
                  <a:rPr lang="en-US" altLang="ko-KR" sz="1400" b="1" dirty="0">
                    <a:solidFill>
                      <a:srgbClr val="030A8C"/>
                    </a:solidFill>
                    <a:latin typeface="나눔고딕" panose="020D0604000000000000" pitchFamily="50" charset="-127"/>
                    <a:ea typeface="나눔고딕" panose="020D0604000000000000" pitchFamily="50" charset="-127"/>
                  </a:rPr>
                  <a:t>)</a:t>
                </a:r>
                <a:endParaRPr lang="ko-KR" altLang="en-US" sz="1400" b="1" dirty="0">
                  <a:solidFill>
                    <a:srgbClr val="030A8C"/>
                  </a:solidFill>
                  <a:latin typeface="나눔고딕" panose="020D0604000000000000" pitchFamily="50" charset="-127"/>
                  <a:ea typeface="나눔고딕" panose="020D0604000000000000" pitchFamily="50" charset="-127"/>
                </a:endParaRPr>
              </a:p>
            </p:txBody>
          </p:sp>
        </mc:Choice>
        <mc:Fallback xmlns="">
          <p:sp>
            <p:nvSpPr>
              <p:cNvPr id="104" name="직사각형 103"/>
              <p:cNvSpPr>
                <a:spLocks noRot="1" noChangeAspect="1" noMove="1" noResize="1" noEditPoints="1" noAdjustHandles="1" noChangeArrowheads="1" noChangeShapeType="1" noTextEdit="1"/>
              </p:cNvSpPr>
              <p:nvPr/>
            </p:nvSpPr>
            <p:spPr>
              <a:xfrm>
                <a:off x="2959057" y="4414947"/>
                <a:ext cx="608885" cy="307777"/>
              </a:xfrm>
              <a:prstGeom prst="rect">
                <a:avLst/>
              </a:prstGeom>
              <a:blipFill rotWithShape="0">
                <a:blip r:embed="rId7"/>
                <a:stretch>
                  <a:fillRect l="-4000" t="-3922" r="-4000" b="-1960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5" name="직사각형 104"/>
              <p:cNvSpPr/>
              <p:nvPr/>
            </p:nvSpPr>
            <p:spPr>
              <a:xfrm>
                <a:off x="2973968" y="5438768"/>
                <a:ext cx="592855" cy="307777"/>
              </a:xfrm>
              <a:prstGeom prst="rect">
                <a:avLst/>
              </a:prstGeom>
            </p:spPr>
            <p:txBody>
              <a:bodyPr wrap="none">
                <a:spAutoFit/>
              </a:bodyPr>
              <a:lstStyle/>
              <a:p>
                <a:pPr algn="ctr"/>
                <a:r>
                  <a:rPr lang="en-US" altLang="ko-KR" sz="1400" b="1" dirty="0">
                    <a:solidFill>
                      <a:srgbClr val="030A8C"/>
                    </a:solidFill>
                    <a:latin typeface="나눔고딕" panose="020D0604000000000000" pitchFamily="50" charset="-127"/>
                    <a:ea typeface="나눔고딕" panose="020D0604000000000000" pitchFamily="50" charset="-127"/>
                  </a:rPr>
                  <a:t>(</a:t>
                </a:r>
                <a14:m>
                  <m:oMath xmlns:m="http://schemas.openxmlformats.org/officeDocument/2006/math">
                    <m:sSub>
                      <m:sSubPr>
                        <m:ctrlPr>
                          <a:rPr lang="en-US" altLang="ko-KR" sz="1400" b="1" i="1">
                            <a:solidFill>
                              <a:srgbClr val="030A8C"/>
                            </a:solidFill>
                            <a:latin typeface="Cambria Math"/>
                            <a:ea typeface="나눔고딕" panose="020D0604000000000000" pitchFamily="50" charset="-127"/>
                          </a:rPr>
                        </m:ctrlPr>
                      </m:sSubPr>
                      <m:e>
                        <m:r>
                          <a:rPr lang="en-US" altLang="ko-KR" sz="1400" b="1" i="1" smtClean="0">
                            <a:solidFill>
                              <a:srgbClr val="030A8C"/>
                            </a:solidFill>
                            <a:latin typeface="Cambria Math" panose="02040503050406030204" pitchFamily="18" charset="0"/>
                            <a:ea typeface="나눔고딕" panose="020D0604000000000000" pitchFamily="50" charset="-127"/>
                          </a:rPr>
                          <m:t>𝑱</m:t>
                        </m:r>
                      </m:e>
                      <m:sub>
                        <m:r>
                          <a:rPr lang="en-US" altLang="ko-KR" sz="1400" b="1" i="1" smtClean="0">
                            <a:solidFill>
                              <a:srgbClr val="030A8C"/>
                            </a:solidFill>
                            <a:latin typeface="Cambria Math" panose="02040503050406030204" pitchFamily="18" charset="0"/>
                            <a:ea typeface="나눔고딕" panose="020D0604000000000000" pitchFamily="50" charset="-127"/>
                          </a:rPr>
                          <m:t>𝑵𝑩</m:t>
                        </m:r>
                      </m:sub>
                    </m:sSub>
                  </m:oMath>
                </a14:m>
                <a:r>
                  <a:rPr lang="en-US" altLang="ko-KR" sz="1400" b="1" dirty="0">
                    <a:solidFill>
                      <a:srgbClr val="030A8C"/>
                    </a:solidFill>
                    <a:latin typeface="나눔고딕" panose="020D0604000000000000" pitchFamily="50" charset="-127"/>
                    <a:ea typeface="나눔고딕" panose="020D0604000000000000" pitchFamily="50" charset="-127"/>
                  </a:rPr>
                  <a:t>)</a:t>
                </a:r>
                <a:endParaRPr lang="ko-KR" altLang="en-US" sz="1400" b="1" dirty="0">
                  <a:solidFill>
                    <a:srgbClr val="030A8C"/>
                  </a:solidFill>
                  <a:latin typeface="나눔고딕" panose="020D0604000000000000" pitchFamily="50" charset="-127"/>
                  <a:ea typeface="나눔고딕" panose="020D0604000000000000" pitchFamily="50" charset="-127"/>
                </a:endParaRPr>
              </a:p>
            </p:txBody>
          </p:sp>
        </mc:Choice>
        <mc:Fallback xmlns="">
          <p:sp>
            <p:nvSpPr>
              <p:cNvPr id="105" name="직사각형 104"/>
              <p:cNvSpPr>
                <a:spLocks noRot="1" noChangeAspect="1" noMove="1" noResize="1" noEditPoints="1" noAdjustHandles="1" noChangeArrowheads="1" noChangeShapeType="1" noTextEdit="1"/>
              </p:cNvSpPr>
              <p:nvPr/>
            </p:nvSpPr>
            <p:spPr>
              <a:xfrm>
                <a:off x="2973968" y="5438768"/>
                <a:ext cx="592855" cy="307777"/>
              </a:xfrm>
              <a:prstGeom prst="rect">
                <a:avLst/>
              </a:prstGeom>
              <a:blipFill rotWithShape="0">
                <a:blip r:embed="rId8"/>
                <a:stretch>
                  <a:fillRect l="-4124" t="-3922" r="-4124" b="-19608"/>
                </a:stretch>
              </a:blipFill>
            </p:spPr>
            <p:txBody>
              <a:bodyPr/>
              <a:lstStyle/>
              <a:p>
                <a:r>
                  <a:rPr lang="en-GB">
                    <a:noFill/>
                  </a:rPr>
                  <a:t> </a:t>
                </a:r>
              </a:p>
            </p:txBody>
          </p:sp>
        </mc:Fallback>
      </mc:AlternateContent>
      <p:sp>
        <p:nvSpPr>
          <p:cNvPr id="106" name="TextBox 105">
            <a:extLst>
              <a:ext uri="{FF2B5EF4-FFF2-40B4-BE49-F238E27FC236}">
                <a16:creationId xmlns="" xmlns:a16="http://schemas.microsoft.com/office/drawing/2014/main" id="{087D5921-00A7-4A3F-BBA5-D714DA6B12BE}"/>
              </a:ext>
            </a:extLst>
          </p:cNvPr>
          <p:cNvSpPr txBox="1"/>
          <p:nvPr/>
        </p:nvSpPr>
        <p:spPr>
          <a:xfrm>
            <a:off x="2574123" y="2050538"/>
            <a:ext cx="1354921" cy="307777"/>
          </a:xfrm>
          <a:prstGeom prst="rect">
            <a:avLst/>
          </a:prstGeom>
          <a:noFill/>
        </p:spPr>
        <p:txBody>
          <a:bodyPr wrap="square" rtlCol="0">
            <a:spAutoFit/>
          </a:bodyPr>
          <a:lstStyle/>
          <a:p>
            <a:pPr algn="ctr"/>
            <a:r>
              <a:rPr lang="en-US" altLang="ko-KR" sz="1400" b="1" dirty="0">
                <a:solidFill>
                  <a:srgbClr val="030A8C"/>
                </a:solidFill>
                <a:latin typeface="나눔고딕" panose="020D0604000000000000" pitchFamily="50" charset="-127"/>
                <a:ea typeface="나눔고딕" panose="020D0604000000000000" pitchFamily="50" charset="-127"/>
              </a:rPr>
              <a:t>Power</a:t>
            </a:r>
            <a:endParaRPr lang="ko-KR" altLang="en-US" sz="1400" b="1" dirty="0">
              <a:solidFill>
                <a:srgbClr val="030A8C"/>
              </a:solidFill>
              <a:latin typeface="나눔고딕" panose="020D0604000000000000" pitchFamily="50" charset="-127"/>
              <a:ea typeface="나눔고딕" panose="020D0604000000000000" pitchFamily="50" charset="-127"/>
            </a:endParaRPr>
          </a:p>
        </p:txBody>
      </p:sp>
      <p:sp>
        <p:nvSpPr>
          <p:cNvPr id="107" name="TextBox 106">
            <a:extLst>
              <a:ext uri="{FF2B5EF4-FFF2-40B4-BE49-F238E27FC236}">
                <a16:creationId xmlns="" xmlns:a16="http://schemas.microsoft.com/office/drawing/2014/main" id="{3B825844-A8CE-4CED-A759-20289DF7BA4A}"/>
              </a:ext>
            </a:extLst>
          </p:cNvPr>
          <p:cNvSpPr txBox="1"/>
          <p:nvPr/>
        </p:nvSpPr>
        <p:spPr>
          <a:xfrm>
            <a:off x="2739966" y="2860857"/>
            <a:ext cx="1023235" cy="523220"/>
          </a:xfrm>
          <a:prstGeom prst="rect">
            <a:avLst/>
          </a:prstGeom>
          <a:noFill/>
        </p:spPr>
        <p:txBody>
          <a:bodyPr wrap="square" rtlCol="0">
            <a:spAutoFit/>
          </a:bodyPr>
          <a:lstStyle/>
          <a:p>
            <a:pPr algn="ctr"/>
            <a:r>
              <a:rPr lang="en-US" altLang="ko-KR" sz="1400" b="1" dirty="0">
                <a:solidFill>
                  <a:srgbClr val="030A8C"/>
                </a:solidFill>
                <a:latin typeface="나눔고딕" panose="020D0604000000000000" pitchFamily="50" charset="-127"/>
                <a:ea typeface="나눔고딕" panose="020D0604000000000000" pitchFamily="50" charset="-127"/>
              </a:rPr>
              <a:t>Fast particle</a:t>
            </a:r>
            <a:endParaRPr lang="ko-KR" altLang="en-US" sz="1400" b="1" dirty="0">
              <a:solidFill>
                <a:srgbClr val="030A8C"/>
              </a:solidFill>
              <a:latin typeface="나눔고딕" panose="020D0604000000000000" pitchFamily="50" charset="-127"/>
              <a:ea typeface="나눔고딕" panose="020D0604000000000000" pitchFamily="50" charset="-127"/>
            </a:endParaRPr>
          </a:p>
        </p:txBody>
      </p:sp>
      <p:sp>
        <p:nvSpPr>
          <p:cNvPr id="108" name="TextBox 107">
            <a:extLst>
              <a:ext uri="{FF2B5EF4-FFF2-40B4-BE49-F238E27FC236}">
                <a16:creationId xmlns="" xmlns:a16="http://schemas.microsoft.com/office/drawing/2014/main" id="{A71F571F-9432-4544-B162-9896D4343B12}"/>
              </a:ext>
            </a:extLst>
          </p:cNvPr>
          <p:cNvSpPr txBox="1"/>
          <p:nvPr/>
        </p:nvSpPr>
        <p:spPr>
          <a:xfrm>
            <a:off x="2840175" y="4110899"/>
            <a:ext cx="822817" cy="307777"/>
          </a:xfrm>
          <a:prstGeom prst="rect">
            <a:avLst/>
          </a:prstGeom>
          <a:noFill/>
        </p:spPr>
        <p:txBody>
          <a:bodyPr wrap="square" rtlCol="0">
            <a:spAutoFit/>
          </a:bodyPr>
          <a:lstStyle/>
          <a:p>
            <a:pPr algn="ctr"/>
            <a:r>
              <a:rPr lang="en-US" altLang="ko-KR" sz="1400" b="1" dirty="0">
                <a:solidFill>
                  <a:srgbClr val="030A8C"/>
                </a:solidFill>
                <a:latin typeface="나눔고딕" panose="020D0604000000000000" pitchFamily="50" charset="-127"/>
                <a:ea typeface="나눔고딕" panose="020D0604000000000000" pitchFamily="50" charset="-127"/>
              </a:rPr>
              <a:t>Torque</a:t>
            </a:r>
            <a:endParaRPr lang="ko-KR" altLang="en-US" sz="1400" b="1" dirty="0">
              <a:solidFill>
                <a:srgbClr val="030A8C"/>
              </a:solidFill>
              <a:latin typeface="나눔고딕" panose="020D0604000000000000" pitchFamily="50" charset="-127"/>
              <a:ea typeface="나눔고딕" panose="020D0604000000000000" pitchFamily="50" charset="-127"/>
            </a:endParaRPr>
          </a:p>
        </p:txBody>
      </p:sp>
      <p:sp>
        <p:nvSpPr>
          <p:cNvPr id="109" name="TextBox 108">
            <a:extLst>
              <a:ext uri="{FF2B5EF4-FFF2-40B4-BE49-F238E27FC236}">
                <a16:creationId xmlns="" xmlns:a16="http://schemas.microsoft.com/office/drawing/2014/main" id="{F2166C57-2466-465E-A078-EEF85DD79E99}"/>
              </a:ext>
            </a:extLst>
          </p:cNvPr>
          <p:cNvSpPr txBox="1"/>
          <p:nvPr/>
        </p:nvSpPr>
        <p:spPr>
          <a:xfrm>
            <a:off x="2669389" y="4924919"/>
            <a:ext cx="1164389" cy="523220"/>
          </a:xfrm>
          <a:prstGeom prst="rect">
            <a:avLst/>
          </a:prstGeom>
          <a:noFill/>
        </p:spPr>
        <p:txBody>
          <a:bodyPr wrap="square" rtlCol="0">
            <a:spAutoFit/>
          </a:bodyPr>
          <a:lstStyle/>
          <a:p>
            <a:pPr algn="ctr"/>
            <a:r>
              <a:rPr lang="en-US" altLang="ko-KR" sz="1400" b="1" dirty="0">
                <a:solidFill>
                  <a:srgbClr val="030A8C"/>
                </a:solidFill>
                <a:latin typeface="나눔고딕" panose="020D0604000000000000" pitchFamily="50" charset="-127"/>
                <a:ea typeface="나눔고딕" panose="020D0604000000000000" pitchFamily="50" charset="-127"/>
              </a:rPr>
              <a:t>Current drive</a:t>
            </a:r>
            <a:endParaRPr lang="ko-KR" altLang="en-US" sz="1400" b="1" dirty="0">
              <a:solidFill>
                <a:srgbClr val="030A8C"/>
              </a:solidFill>
              <a:latin typeface="나눔고딕" panose="020D0604000000000000" pitchFamily="50" charset="-127"/>
              <a:ea typeface="나눔고딕" panose="020D0604000000000000" pitchFamily="50" charset="-127"/>
            </a:endParaRPr>
          </a:p>
        </p:txBody>
      </p:sp>
      <p:sp>
        <p:nvSpPr>
          <p:cNvPr id="155" name="TextBox 154">
            <a:extLst>
              <a:ext uri="{FF2B5EF4-FFF2-40B4-BE49-F238E27FC236}">
                <a16:creationId xmlns="" xmlns:a16="http://schemas.microsoft.com/office/drawing/2014/main" id="{FE8195FD-3A76-49BC-BBA4-380902A41563}"/>
              </a:ext>
            </a:extLst>
          </p:cNvPr>
          <p:cNvSpPr txBox="1"/>
          <p:nvPr/>
        </p:nvSpPr>
        <p:spPr>
          <a:xfrm>
            <a:off x="192567" y="1049806"/>
            <a:ext cx="1918160" cy="400110"/>
          </a:xfrm>
          <a:prstGeom prst="rect">
            <a:avLst/>
          </a:prstGeom>
          <a:noFill/>
        </p:spPr>
        <p:txBody>
          <a:bodyPr wrap="square" rtlCol="0">
            <a:spAutoFit/>
          </a:bodyPr>
          <a:lstStyle/>
          <a:p>
            <a:pPr algn="ctr"/>
            <a:r>
              <a:rPr lang="en-US" altLang="ko-KR" sz="2000" b="1" dirty="0">
                <a:solidFill>
                  <a:srgbClr val="030A8C"/>
                </a:solidFill>
                <a:latin typeface="나눔고딕" panose="020D0604000000000000" pitchFamily="50" charset="-127"/>
                <a:ea typeface="나눔고딕" panose="020D0604000000000000" pitchFamily="50" charset="-127"/>
              </a:rPr>
              <a:t>Primary effect</a:t>
            </a:r>
            <a:endParaRPr lang="ko-KR" altLang="en-US" sz="2000" b="1" dirty="0">
              <a:solidFill>
                <a:srgbClr val="030A8C"/>
              </a:solidFill>
              <a:latin typeface="나눔고딕" panose="020D0604000000000000" pitchFamily="50" charset="-127"/>
              <a:ea typeface="나눔고딕" panose="020D0604000000000000" pitchFamily="50" charset="-127"/>
            </a:endParaRPr>
          </a:p>
        </p:txBody>
      </p:sp>
      <p:grpSp>
        <p:nvGrpSpPr>
          <p:cNvPr id="170" name="그룹 169">
            <a:extLst>
              <a:ext uri="{FF2B5EF4-FFF2-40B4-BE49-F238E27FC236}">
                <a16:creationId xmlns="" xmlns:a16="http://schemas.microsoft.com/office/drawing/2014/main" id="{4BE395D1-9466-4952-8872-3817C3F66B59}"/>
              </a:ext>
            </a:extLst>
          </p:cNvPr>
          <p:cNvGrpSpPr/>
          <p:nvPr/>
        </p:nvGrpSpPr>
        <p:grpSpPr>
          <a:xfrm>
            <a:off x="3805459" y="2015117"/>
            <a:ext cx="1121134" cy="3764940"/>
            <a:chOff x="3808677" y="1550503"/>
            <a:chExt cx="1121134" cy="3764940"/>
          </a:xfrm>
        </p:grpSpPr>
        <mc:AlternateContent xmlns:mc="http://schemas.openxmlformats.org/markup-compatibility/2006" xmlns:a14="http://schemas.microsoft.com/office/drawing/2010/main">
          <mc:Choice Requires="a14">
            <p:sp>
              <p:nvSpPr>
                <p:cNvPr id="171" name="직사각형 170">
                  <a:extLst>
                    <a:ext uri="{FF2B5EF4-FFF2-40B4-BE49-F238E27FC236}">
                      <a16:creationId xmlns="" xmlns:a16="http://schemas.microsoft.com/office/drawing/2014/main" id="{41F806CE-63AD-4319-911A-DEDF297FBEA7}"/>
                    </a:ext>
                  </a:extLst>
                </p:cNvPr>
                <p:cNvSpPr/>
                <p:nvPr/>
              </p:nvSpPr>
              <p:spPr>
                <a:xfrm>
                  <a:off x="3808677" y="1550503"/>
                  <a:ext cx="1121134" cy="675861"/>
                </a:xfrm>
                <a:prstGeom prst="rect">
                  <a:avLst/>
                </a:prstGeom>
                <a:solidFill>
                  <a:srgbClr val="030A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ko-KR" sz="1800" b="0" i="1" u="none" strike="noStrike" kern="0" cap="none" spc="0" normalizeH="0" baseline="0" noProof="0" smtClean="0">
                                <a:ln>
                                  <a:noFill/>
                                </a:ln>
                                <a:solidFill>
                                  <a:prstClr val="white"/>
                                </a:solidFill>
                                <a:effectLst/>
                                <a:uLnTx/>
                                <a:uFillTx/>
                                <a:latin typeface="Cambria Math"/>
                                <a:cs typeface="+mn-cs"/>
                              </a:rPr>
                            </m:ctrlPr>
                          </m:sSubPr>
                          <m:e>
                            <m:r>
                              <a:rPr kumimoji="0" lang="ko-KR" altLang="en-US" sz="1800" b="0" i="1" u="none" strike="noStrike" kern="0" cap="none" spc="0" normalizeH="0" baseline="0" noProof="0" smtClean="0">
                                <a:ln>
                                  <a:noFill/>
                                </a:ln>
                                <a:solidFill>
                                  <a:prstClr val="white"/>
                                </a:solidFill>
                                <a:effectLst/>
                                <a:uLnTx/>
                                <a:uFillTx/>
                                <a:latin typeface="Cambria Math" panose="02040503050406030204" pitchFamily="18" charset="0"/>
                                <a:cs typeface="+mn-cs"/>
                              </a:rPr>
                              <m:t>𝛽</m:t>
                            </m:r>
                          </m:e>
                          <m:sub>
                            <m:r>
                              <a:rPr kumimoji="0" lang="en-US" altLang="ko-KR" sz="1800" b="0" i="1" u="none" strike="noStrike" kern="0" cap="none" spc="0" normalizeH="0" baseline="0" noProof="0" smtClean="0">
                                <a:ln>
                                  <a:noFill/>
                                </a:ln>
                                <a:solidFill>
                                  <a:prstClr val="white"/>
                                </a:solidFill>
                                <a:effectLst/>
                                <a:uLnTx/>
                                <a:uFillTx/>
                                <a:latin typeface="Cambria Math" panose="02040503050406030204" pitchFamily="18" charset="0"/>
                                <a:cs typeface="+mn-cs"/>
                              </a:rPr>
                              <m:t>𝑡h</m:t>
                            </m:r>
                          </m:sub>
                        </m:sSub>
                      </m:oMath>
                    </m:oMathPara>
                  </a14:m>
                  <a:endParaRPr kumimoji="0" lang="ko-KR" altLang="en-US" sz="1800" b="0" i="0" u="none" strike="noStrike" kern="0" cap="none" spc="0" normalizeH="0" baseline="0" noProof="0" dirty="0" smtClean="0">
                    <a:ln>
                      <a:noFill/>
                    </a:ln>
                    <a:solidFill>
                      <a:prstClr val="white"/>
                    </a:solidFill>
                    <a:effectLst/>
                    <a:uLnTx/>
                    <a:uFillTx/>
                    <a:latin typeface="나눔고딕" panose="020D0604000000000000" pitchFamily="50" charset="-127"/>
                    <a:ea typeface="나눔고딕" panose="020D0604000000000000" pitchFamily="50" charset="-127"/>
                    <a:cs typeface="+mn-cs"/>
                  </a:endParaRPr>
                </a:p>
              </p:txBody>
            </p:sp>
          </mc:Choice>
          <mc:Fallback xmlns="">
            <p:sp>
              <p:nvSpPr>
                <p:cNvPr id="5" name="직사각형 4"/>
                <p:cNvSpPr>
                  <a:spLocks noRot="1" noChangeAspect="1" noMove="1" noResize="1" noEditPoints="1" noAdjustHandles="1" noChangeArrowheads="1" noChangeShapeType="1" noTextEdit="1"/>
                </p:cNvSpPr>
                <p:nvPr/>
              </p:nvSpPr>
              <p:spPr>
                <a:xfrm>
                  <a:off x="3808677" y="1550503"/>
                  <a:ext cx="1121134" cy="675861"/>
                </a:xfrm>
                <a:prstGeom prst="rect">
                  <a:avLst/>
                </a:prstGeom>
                <a:blipFill>
                  <a:blip r:embed="rId9"/>
                  <a:stretch>
                    <a:fillRect/>
                  </a:stretch>
                </a:blipFill>
                <a:ln>
                  <a:no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72" name="직사각형 171">
                  <a:extLst>
                    <a:ext uri="{FF2B5EF4-FFF2-40B4-BE49-F238E27FC236}">
                      <a16:creationId xmlns="" xmlns:a16="http://schemas.microsoft.com/office/drawing/2014/main" id="{674B4E07-E0BC-4491-8F68-358D684417CC}"/>
                    </a:ext>
                  </a:extLst>
                </p:cNvPr>
                <p:cNvSpPr/>
                <p:nvPr/>
              </p:nvSpPr>
              <p:spPr>
                <a:xfrm>
                  <a:off x="3808677" y="2580196"/>
                  <a:ext cx="1121134" cy="675861"/>
                </a:xfrm>
                <a:prstGeom prst="rect">
                  <a:avLst/>
                </a:prstGeom>
                <a:solidFill>
                  <a:srgbClr val="030A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ko-KR" sz="1800" b="0" i="1" u="none" strike="noStrike" kern="0" cap="none" spc="0" normalizeH="0" baseline="0" noProof="0" smtClean="0">
                                <a:ln>
                                  <a:noFill/>
                                </a:ln>
                                <a:solidFill>
                                  <a:prstClr val="white"/>
                                </a:solidFill>
                                <a:effectLst/>
                                <a:uLnTx/>
                                <a:uFillTx/>
                                <a:latin typeface="Cambria Math"/>
                                <a:cs typeface="+mn-cs"/>
                              </a:rPr>
                            </m:ctrlPr>
                          </m:sSubPr>
                          <m:e>
                            <m:r>
                              <a:rPr kumimoji="0" lang="ko-KR" altLang="en-US" sz="1800" b="0" i="1" u="none" strike="noStrike" kern="0" cap="none" spc="0" normalizeH="0" baseline="0" noProof="0" smtClean="0">
                                <a:ln>
                                  <a:noFill/>
                                </a:ln>
                                <a:solidFill>
                                  <a:prstClr val="white"/>
                                </a:solidFill>
                                <a:effectLst/>
                                <a:uLnTx/>
                                <a:uFillTx/>
                                <a:latin typeface="Cambria Math" panose="02040503050406030204" pitchFamily="18" charset="0"/>
                                <a:cs typeface="+mn-cs"/>
                              </a:rPr>
                              <m:t>𝛽</m:t>
                            </m:r>
                          </m:e>
                          <m:sub>
                            <m:r>
                              <a:rPr kumimoji="0" lang="en-US" altLang="ko-KR" sz="1800" b="0" i="1" u="none" strike="noStrike" kern="0" cap="none" spc="0" normalizeH="0" baseline="0" noProof="0" smtClean="0">
                                <a:ln>
                                  <a:noFill/>
                                </a:ln>
                                <a:solidFill>
                                  <a:prstClr val="white"/>
                                </a:solidFill>
                                <a:effectLst/>
                                <a:uLnTx/>
                                <a:uFillTx/>
                                <a:latin typeface="Cambria Math" panose="02040503050406030204" pitchFamily="18" charset="0"/>
                                <a:cs typeface="+mn-cs"/>
                              </a:rPr>
                              <m:t>𝑓𝑎𝑠𝑡</m:t>
                            </m:r>
                          </m:sub>
                        </m:sSub>
                      </m:oMath>
                    </m:oMathPara>
                  </a14:m>
                  <a:endParaRPr kumimoji="0" lang="ko-KR" altLang="en-US" sz="1800" b="0" i="0" u="none" strike="noStrike" kern="0" cap="none" spc="0" normalizeH="0" baseline="0" noProof="0" dirty="0" smtClean="0">
                    <a:ln>
                      <a:noFill/>
                    </a:ln>
                    <a:solidFill>
                      <a:prstClr val="white"/>
                    </a:solidFill>
                    <a:effectLst/>
                    <a:uLnTx/>
                    <a:uFillTx/>
                    <a:latin typeface="나눔고딕" panose="020D0604000000000000" pitchFamily="50" charset="-127"/>
                    <a:ea typeface="나눔고딕" panose="020D0604000000000000" pitchFamily="50" charset="-127"/>
                    <a:cs typeface="+mn-cs"/>
                  </a:endParaRPr>
                </a:p>
              </p:txBody>
            </p:sp>
          </mc:Choice>
          <mc:Fallback xmlns="">
            <p:sp>
              <p:nvSpPr>
                <p:cNvPr id="6" name="직사각형 5"/>
                <p:cNvSpPr>
                  <a:spLocks noRot="1" noChangeAspect="1" noMove="1" noResize="1" noEditPoints="1" noAdjustHandles="1" noChangeArrowheads="1" noChangeShapeType="1" noTextEdit="1"/>
                </p:cNvSpPr>
                <p:nvPr/>
              </p:nvSpPr>
              <p:spPr>
                <a:xfrm>
                  <a:off x="3808677" y="2580196"/>
                  <a:ext cx="1121134" cy="675861"/>
                </a:xfrm>
                <a:prstGeom prst="rect">
                  <a:avLst/>
                </a:prstGeom>
                <a:blipFill>
                  <a:blip r:embed="rId10"/>
                  <a:stretch>
                    <a:fillRect/>
                  </a:stretch>
                </a:blipFill>
                <a:ln>
                  <a:no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73" name="직사각형 172">
                  <a:extLst>
                    <a:ext uri="{FF2B5EF4-FFF2-40B4-BE49-F238E27FC236}">
                      <a16:creationId xmlns="" xmlns:a16="http://schemas.microsoft.com/office/drawing/2014/main" id="{314DE577-E464-49B5-8ED2-73A23E6F5B24}"/>
                    </a:ext>
                  </a:extLst>
                </p:cNvPr>
                <p:cNvSpPr/>
                <p:nvPr/>
              </p:nvSpPr>
              <p:spPr>
                <a:xfrm>
                  <a:off x="3808677" y="3609889"/>
                  <a:ext cx="1121134" cy="675861"/>
                </a:xfrm>
                <a:prstGeom prst="rect">
                  <a:avLst/>
                </a:prstGeom>
                <a:solidFill>
                  <a:srgbClr val="030A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ko-KR" sz="1800" b="0" i="1" u="none" strike="noStrike" kern="0" cap="none" spc="0" normalizeH="0" baseline="0" noProof="0" smtClean="0">
                                <a:ln>
                                  <a:noFill/>
                                </a:ln>
                                <a:solidFill>
                                  <a:prstClr val="white"/>
                                </a:solidFill>
                                <a:effectLst/>
                                <a:uLnTx/>
                                <a:uFillTx/>
                                <a:latin typeface="Cambria Math"/>
                                <a:cs typeface="+mn-cs"/>
                              </a:rPr>
                            </m:ctrlPr>
                          </m:sSubPr>
                          <m:e>
                            <m:r>
                              <a:rPr kumimoji="0" lang="en-US" altLang="ko-KR" sz="1800" b="0" i="1" u="none" strike="noStrike" kern="0" cap="none" spc="0" normalizeH="0" baseline="0" noProof="0" smtClean="0">
                                <a:ln>
                                  <a:noFill/>
                                </a:ln>
                                <a:solidFill>
                                  <a:prstClr val="white"/>
                                </a:solidFill>
                                <a:effectLst/>
                                <a:uLnTx/>
                                <a:uFillTx/>
                                <a:latin typeface="Cambria Math" panose="02040503050406030204" pitchFamily="18" charset="0"/>
                                <a:cs typeface="+mn-cs"/>
                              </a:rPr>
                              <m:t>𝑉</m:t>
                            </m:r>
                          </m:e>
                          <m:sub>
                            <m:r>
                              <a:rPr kumimoji="0" lang="en-US" altLang="ko-KR" sz="1800" b="0" i="1" u="none" strike="noStrike" kern="0" cap="none" spc="0" normalizeH="0" baseline="0" noProof="0" smtClean="0">
                                <a:ln>
                                  <a:noFill/>
                                </a:ln>
                                <a:solidFill>
                                  <a:prstClr val="white"/>
                                </a:solidFill>
                                <a:effectLst/>
                                <a:uLnTx/>
                                <a:uFillTx/>
                                <a:latin typeface="Cambria Math" panose="02040503050406030204" pitchFamily="18" charset="0"/>
                                <a:cs typeface="+mn-cs"/>
                              </a:rPr>
                              <m:t>𝑡𝑜𝑟</m:t>
                            </m:r>
                          </m:sub>
                        </m:sSub>
                      </m:oMath>
                    </m:oMathPara>
                  </a14:m>
                  <a:endParaRPr kumimoji="0" lang="ko-KR" altLang="en-US" sz="1800" b="0" i="0" u="none" strike="noStrike" kern="0" cap="none" spc="0" normalizeH="0" baseline="0" noProof="0" dirty="0" smtClean="0">
                    <a:ln>
                      <a:noFill/>
                    </a:ln>
                    <a:solidFill>
                      <a:prstClr val="white"/>
                    </a:solidFill>
                    <a:effectLst/>
                    <a:uLnTx/>
                    <a:uFillTx/>
                    <a:latin typeface="나눔고딕" panose="020D0604000000000000" pitchFamily="50" charset="-127"/>
                    <a:ea typeface="나눔고딕" panose="020D0604000000000000" pitchFamily="50" charset="-127"/>
                    <a:cs typeface="+mn-cs"/>
                  </a:endParaRPr>
                </a:p>
              </p:txBody>
            </p:sp>
          </mc:Choice>
          <mc:Fallback xmlns="">
            <p:sp>
              <p:nvSpPr>
                <p:cNvPr id="7" name="직사각형 6"/>
                <p:cNvSpPr>
                  <a:spLocks noRot="1" noChangeAspect="1" noMove="1" noResize="1" noEditPoints="1" noAdjustHandles="1" noChangeArrowheads="1" noChangeShapeType="1" noTextEdit="1"/>
                </p:cNvSpPr>
                <p:nvPr/>
              </p:nvSpPr>
              <p:spPr>
                <a:xfrm>
                  <a:off x="3808677" y="3609889"/>
                  <a:ext cx="1121134" cy="675861"/>
                </a:xfrm>
                <a:prstGeom prst="rect">
                  <a:avLst/>
                </a:prstGeom>
                <a:blipFill>
                  <a:blip r:embed="rId11"/>
                  <a:stretch>
                    <a:fillRect/>
                  </a:stretch>
                </a:blipFill>
                <a:ln>
                  <a:no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74" name="직사각형 173">
                  <a:extLst>
                    <a:ext uri="{FF2B5EF4-FFF2-40B4-BE49-F238E27FC236}">
                      <a16:creationId xmlns="" xmlns:a16="http://schemas.microsoft.com/office/drawing/2014/main" id="{DD457F20-D1EF-43DB-B1A4-DC8E056A8953}"/>
                    </a:ext>
                  </a:extLst>
                </p:cNvPr>
                <p:cNvSpPr/>
                <p:nvPr/>
              </p:nvSpPr>
              <p:spPr>
                <a:xfrm>
                  <a:off x="3808677" y="4639582"/>
                  <a:ext cx="1121134" cy="675861"/>
                </a:xfrm>
                <a:prstGeom prst="rect">
                  <a:avLst/>
                </a:prstGeom>
                <a:solidFill>
                  <a:srgbClr val="030A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altLang="ko-KR" sz="1800" b="0" i="1" u="none" strike="noStrike" kern="0" cap="none" spc="0" normalizeH="0" baseline="0" noProof="0" smtClean="0">
                          <a:ln>
                            <a:noFill/>
                          </a:ln>
                          <a:solidFill>
                            <a:prstClr val="white"/>
                          </a:solidFill>
                          <a:effectLst/>
                          <a:uLnTx/>
                          <a:uFillTx/>
                          <a:latin typeface="Cambria Math" panose="02040503050406030204" pitchFamily="18" charset="0"/>
                          <a:cs typeface="+mn-cs"/>
                        </a:rPr>
                        <m:t>𝑞</m:t>
                      </m:r>
                    </m:oMath>
                  </a14:m>
                  <a:r>
                    <a:rPr kumimoji="0" lang="en-US" altLang="ko-KR" sz="1800" b="0" i="0" u="none" strike="noStrike" kern="0" cap="none" spc="0" normalizeH="0" baseline="0" noProof="0" dirty="0" smtClean="0">
                      <a:ln>
                        <a:noFill/>
                      </a:ln>
                      <a:solidFill>
                        <a:prstClr val="white"/>
                      </a:solidFill>
                      <a:effectLst/>
                      <a:uLnTx/>
                      <a:uFillTx/>
                      <a:latin typeface="나눔고딕" panose="020D0604000000000000" pitchFamily="50" charset="-127"/>
                      <a:ea typeface="나눔고딕" panose="020D0604000000000000" pitchFamily="50" charset="-127"/>
                      <a:cs typeface="+mn-cs"/>
                    </a:rPr>
                    <a:t>, </a:t>
                  </a:r>
                  <a14:m>
                    <m:oMath xmlns:m="http://schemas.openxmlformats.org/officeDocument/2006/math">
                      <m:r>
                        <a:rPr kumimoji="0" lang="en-US" altLang="ko-KR" sz="1800" b="0" i="1" u="none" strike="noStrike" kern="0" cap="none" spc="0" normalizeH="0" baseline="0" noProof="0" smtClean="0">
                          <a:ln>
                            <a:noFill/>
                          </a:ln>
                          <a:solidFill>
                            <a:prstClr val="white"/>
                          </a:solidFill>
                          <a:effectLst/>
                          <a:uLnTx/>
                          <a:uFillTx/>
                          <a:latin typeface="Cambria Math" panose="02040503050406030204" pitchFamily="18" charset="0"/>
                          <a:cs typeface="+mn-cs"/>
                        </a:rPr>
                        <m:t>𝑠</m:t>
                      </m:r>
                    </m:oMath>
                  </a14:m>
                  <a:endParaRPr kumimoji="0" lang="ko-KR" altLang="en-US" sz="1800" b="0" i="0" u="none" strike="noStrike" kern="0" cap="none" spc="0" normalizeH="0" baseline="0" noProof="0" dirty="0" smtClean="0">
                    <a:ln>
                      <a:noFill/>
                    </a:ln>
                    <a:solidFill>
                      <a:prstClr val="white"/>
                    </a:solidFill>
                    <a:effectLst/>
                    <a:uLnTx/>
                    <a:uFillTx/>
                    <a:latin typeface="나눔고딕" panose="020D0604000000000000" pitchFamily="50" charset="-127"/>
                    <a:ea typeface="나눔고딕" panose="020D0604000000000000" pitchFamily="50" charset="-127"/>
                    <a:cs typeface="+mn-cs"/>
                  </a:endParaRPr>
                </a:p>
              </p:txBody>
            </p:sp>
          </mc:Choice>
          <mc:Fallback xmlns="">
            <p:sp>
              <p:nvSpPr>
                <p:cNvPr id="8" name="직사각형 7"/>
                <p:cNvSpPr>
                  <a:spLocks noRot="1" noChangeAspect="1" noMove="1" noResize="1" noEditPoints="1" noAdjustHandles="1" noChangeArrowheads="1" noChangeShapeType="1" noTextEdit="1"/>
                </p:cNvSpPr>
                <p:nvPr/>
              </p:nvSpPr>
              <p:spPr>
                <a:xfrm>
                  <a:off x="3808677" y="4639582"/>
                  <a:ext cx="1121134" cy="675861"/>
                </a:xfrm>
                <a:prstGeom prst="rect">
                  <a:avLst/>
                </a:prstGeom>
                <a:blipFill>
                  <a:blip r:embed="rId12"/>
                  <a:stretch>
                    <a:fillRect/>
                  </a:stretch>
                </a:blipFill>
                <a:ln>
                  <a:noFill/>
                </a:ln>
              </p:spPr>
              <p:txBody>
                <a:bodyPr/>
                <a:lstStyle/>
                <a:p>
                  <a:r>
                    <a:rPr lang="ko-KR" altLang="en-US">
                      <a:noFill/>
                    </a:rPr>
                    <a:t> </a:t>
                  </a:r>
                </a:p>
              </p:txBody>
            </p:sp>
          </mc:Fallback>
        </mc:AlternateContent>
      </p:grpSp>
      <p:grpSp>
        <p:nvGrpSpPr>
          <p:cNvPr id="89" name="그룹 88">
            <a:extLst>
              <a:ext uri="{FF2B5EF4-FFF2-40B4-BE49-F238E27FC236}">
                <a16:creationId xmlns="" xmlns:a16="http://schemas.microsoft.com/office/drawing/2014/main" id="{7A19FF60-B1A1-499D-BC9A-65879FFF7286}"/>
              </a:ext>
            </a:extLst>
          </p:cNvPr>
          <p:cNvGrpSpPr/>
          <p:nvPr/>
        </p:nvGrpSpPr>
        <p:grpSpPr>
          <a:xfrm>
            <a:off x="5760000" y="1440000"/>
            <a:ext cx="5661498" cy="4261128"/>
            <a:chOff x="5760000" y="1440000"/>
            <a:chExt cx="5661498" cy="4261128"/>
          </a:xfrm>
        </p:grpSpPr>
        <p:pic>
          <p:nvPicPr>
            <p:cNvPr id="90" name="그림 89">
              <a:extLst>
                <a:ext uri="{FF2B5EF4-FFF2-40B4-BE49-F238E27FC236}">
                  <a16:creationId xmlns="" xmlns:a16="http://schemas.microsoft.com/office/drawing/2014/main" id="{F04E0ADF-3BCC-4587-8B9A-42F1ACB67AA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760000" y="1440000"/>
              <a:ext cx="5661498" cy="4261128"/>
            </a:xfrm>
            <a:prstGeom prst="rect">
              <a:avLst/>
            </a:prstGeom>
          </p:spPr>
        </p:pic>
        <p:sp>
          <p:nvSpPr>
            <p:cNvPr id="91" name="TextBox 90">
              <a:extLst>
                <a:ext uri="{FF2B5EF4-FFF2-40B4-BE49-F238E27FC236}">
                  <a16:creationId xmlns="" xmlns:a16="http://schemas.microsoft.com/office/drawing/2014/main" id="{971EF094-AEE6-4E9B-ADEA-9F73ECAC083C}"/>
                </a:ext>
              </a:extLst>
            </p:cNvPr>
            <p:cNvSpPr txBox="1"/>
            <p:nvPr/>
          </p:nvSpPr>
          <p:spPr>
            <a:xfrm>
              <a:off x="6744072" y="1679788"/>
              <a:ext cx="962123" cy="400110"/>
            </a:xfrm>
            <a:prstGeom prst="rect">
              <a:avLst/>
            </a:prstGeom>
            <a:noFill/>
          </p:spPr>
          <p:txBody>
            <a:bodyPr wrap="non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20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#20927</a:t>
              </a:r>
              <a:endParaRPr kumimoji="0" lang="ko-KR" altLang="en-US" sz="20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endParaRPr>
            </a:p>
          </p:txBody>
        </p:sp>
      </p:grpSp>
    </p:spTree>
    <p:extLst>
      <p:ext uri="{BB962C8B-B14F-4D97-AF65-F5344CB8AC3E}">
        <p14:creationId xmlns:p14="http://schemas.microsoft.com/office/powerpoint/2010/main" val="365447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바닥글 개체 틀 20">
            <a:extLst>
              <a:ext uri="{FF2B5EF4-FFF2-40B4-BE49-F238E27FC236}">
                <a16:creationId xmlns="" xmlns:a16="http://schemas.microsoft.com/office/drawing/2014/main" id="{115B976C-C6E2-4861-BE85-C12C0387F34A}"/>
              </a:ext>
            </a:extLst>
          </p:cNvPr>
          <p:cNvSpPr>
            <a:spLocks noGrp="1"/>
          </p:cNvSpPr>
          <p:nvPr>
            <p:ph type="ftr" sz="quarter" idx="10"/>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black">
                    <a:lumMod val="65000"/>
                    <a:lumOff val="35000"/>
                  </a:prstClr>
                </a:solidFill>
                <a:effectLst/>
                <a:uLnTx/>
                <a:uFillTx/>
                <a:latin typeface="Calibri" panose="020F0502020204030204"/>
                <a:ea typeface="맑은 고딕" panose="020B0503020000020004" pitchFamily="50" charset="-127"/>
                <a:cs typeface="+mn-cs"/>
              </a:rPr>
              <a:t>Page</a:t>
            </a:r>
            <a:endParaRPr kumimoji="0" lang="ko-KR" altLang="en-US" sz="1400" b="0" i="0" u="none" strike="noStrike" kern="1200" cap="none" spc="0" normalizeH="0" baseline="0" noProof="0" dirty="0">
              <a:ln>
                <a:noFill/>
              </a:ln>
              <a:solidFill>
                <a:prstClr val="black">
                  <a:lumMod val="65000"/>
                  <a:lumOff val="35000"/>
                </a:prstClr>
              </a:solidFill>
              <a:effectLst/>
              <a:uLnTx/>
              <a:uFillTx/>
              <a:latin typeface="Calibri" panose="020F0502020204030204"/>
              <a:ea typeface="맑은 고딕" panose="020B0503020000020004" pitchFamily="50" charset="-127"/>
              <a:cs typeface="+mn-cs"/>
            </a:endParaRPr>
          </a:p>
        </p:txBody>
      </p:sp>
      <p:sp>
        <p:nvSpPr>
          <p:cNvPr id="22" name="슬라이드 번호 개체 틀 21">
            <a:extLst>
              <a:ext uri="{FF2B5EF4-FFF2-40B4-BE49-F238E27FC236}">
                <a16:creationId xmlns="" xmlns:a16="http://schemas.microsoft.com/office/drawing/2014/main" id="{F019CEDB-1437-4FF7-8686-7A7AF4A7FC98}"/>
              </a:ext>
            </a:extLst>
          </p:cNvPr>
          <p:cNvSpPr>
            <a:spLocks noGrp="1"/>
          </p:cNvSpPr>
          <p:nvPr>
            <p:ph type="sldNum" sz="quarter" idx="11"/>
          </p:nvPr>
        </p:nvSpPr>
        <p:spPr>
          <a:xfrm>
            <a:off x="10831513" y="6378575"/>
            <a:ext cx="503237" cy="365125"/>
          </a:xfrm>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fld id="{ECD8DD9D-D799-45B6-9582-BC457B6CE3F5}" type="slidenum">
              <a:rPr kumimoji="0" lang="ko-KR" altLang="en-US" sz="1400" b="0" i="0" u="none" strike="noStrike" kern="1200" cap="none" spc="0" normalizeH="0" baseline="0" noProof="0">
                <a:ln>
                  <a:noFill/>
                </a:ln>
                <a:solidFill>
                  <a:prstClr val="black">
                    <a:lumMod val="65000"/>
                    <a:lumOff val="35000"/>
                  </a:prstClr>
                </a:solidFill>
                <a:effectLst/>
                <a:uLnTx/>
                <a:uFillTx/>
                <a:latin typeface="Calibri" panose="020F0502020204030204"/>
                <a:ea typeface="맑은 고딕" panose="020B0503020000020004" pitchFamily="50" charset="-127"/>
                <a:cs typeface="+mn-cs"/>
              </a:rPr>
              <a:pPr marL="0" marR="0" lvl="0" indent="0" algn="l" defTabSz="914400" rtl="0" eaLnBrk="1" fontAlgn="auto" latinLnBrk="1" hangingPunct="1">
                <a:lnSpc>
                  <a:spcPct val="100000"/>
                </a:lnSpc>
                <a:spcBef>
                  <a:spcPts val="0"/>
                </a:spcBef>
                <a:spcAft>
                  <a:spcPts val="0"/>
                </a:spcAft>
                <a:buClrTx/>
                <a:buSzTx/>
                <a:buFontTx/>
                <a:buNone/>
                <a:tabLst/>
                <a:defRPr/>
              </a:pPr>
              <a:t>45</a:t>
            </a:fld>
            <a:endParaRPr kumimoji="0" lang="ko-KR" altLang="en-US" sz="1400" b="0" i="0" u="none" strike="noStrike" kern="1200" cap="none" spc="0" normalizeH="0" baseline="0" noProof="0" dirty="0">
              <a:ln>
                <a:noFill/>
              </a:ln>
              <a:solidFill>
                <a:prstClr val="black">
                  <a:lumMod val="65000"/>
                  <a:lumOff val="35000"/>
                </a:prstClr>
              </a:solidFill>
              <a:effectLst/>
              <a:uLnTx/>
              <a:uFillTx/>
              <a:latin typeface="Calibri" panose="020F0502020204030204"/>
              <a:ea typeface="맑은 고딕" panose="020B0503020000020004" pitchFamily="50" charset="-127"/>
              <a:cs typeface="+mn-cs"/>
            </a:endParaRPr>
          </a:p>
        </p:txBody>
      </p:sp>
      <p:pic>
        <p:nvPicPr>
          <p:cNvPr id="13316" name="그림 16">
            <a:extLst>
              <a:ext uri="{FF2B5EF4-FFF2-40B4-BE49-F238E27FC236}">
                <a16:creationId xmlns="" xmlns:a16="http://schemas.microsoft.com/office/drawing/2014/main" id="{790044DB-C572-4C32-B407-2D8437ACEE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9894" t="13615" r="18062" b="23042"/>
          <a:stretch>
            <a:fillRect/>
          </a:stretch>
        </p:blipFill>
        <p:spPr bwMode="auto">
          <a:xfrm>
            <a:off x="11334750" y="6281738"/>
            <a:ext cx="735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그림 3">
            <a:extLst>
              <a:ext uri="{FF2B5EF4-FFF2-40B4-BE49-F238E27FC236}">
                <a16:creationId xmlns="" xmlns:a16="http://schemas.microsoft.com/office/drawing/2014/main" id="{9EE5C32F-7B5C-49A9-9695-165452318B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 xmlns:a16="http://schemas.microsoft.com/office/drawing/2014/main" id="{CDB73DB1-48E4-41F5-A98F-00E79605A435}"/>
              </a:ext>
            </a:extLst>
          </p:cNvPr>
          <p:cNvSpPr txBox="1"/>
          <p:nvPr/>
        </p:nvSpPr>
        <p:spPr>
          <a:xfrm>
            <a:off x="479425" y="115888"/>
            <a:ext cx="11489043" cy="584775"/>
          </a:xfrm>
          <a:prstGeom prst="rect">
            <a:avLst/>
          </a:prstGeom>
          <a:noFill/>
        </p:spPr>
        <p:txBody>
          <a:bodyPr wrap="non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3200" b="1" i="0" u="none" strike="noStrike" kern="1200" cap="none" spc="-150" normalizeH="0" baseline="0" noProof="0" dirty="0">
                <a:ln>
                  <a:noFill/>
                </a:ln>
                <a:solidFill>
                  <a:srgbClr val="FF8D3E"/>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Hypothesis of </a:t>
            </a:r>
            <a:r>
              <a:rPr kumimoji="0" lang="en-US" altLang="ko-KR" sz="3200" b="1" i="0" u="none" strike="noStrike" kern="1200" cap="none" spc="-150" normalizeH="0" baseline="0" noProof="0" dirty="0" smtClean="0">
                <a:ln>
                  <a:noFill/>
                </a:ln>
                <a:solidFill>
                  <a:srgbClr val="FF8D3E"/>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Confinement Enhancement Mechanism</a:t>
            </a:r>
            <a:endParaRPr kumimoji="0" lang="ko-KR" altLang="en-US" sz="3200" b="1" i="0" u="none" strike="noStrike" kern="1200" cap="none" spc="0" normalizeH="0" baseline="0" noProof="0" dirty="0">
              <a:ln>
                <a:noFill/>
              </a:ln>
              <a:solidFill>
                <a:srgbClr val="FF8D3E"/>
              </a:solidFill>
              <a:effectLst>
                <a:outerShdw blurRad="38100" dist="38100" dir="2700000" algn="tl">
                  <a:srgbClr val="000000">
                    <a:alpha val="43137"/>
                  </a:srgbClr>
                </a:outerShdw>
              </a:effectLst>
              <a:uLnTx/>
              <a:uFillTx/>
              <a:latin typeface="Verdana" panose="020B0604030504040204" pitchFamily="34" charset="0"/>
              <a:ea typeface="맑은 고딕" panose="020B0503020000020004" pitchFamily="50" charset="-127"/>
              <a:cs typeface="+mn-cs"/>
            </a:endParaRPr>
          </a:p>
        </p:txBody>
      </p:sp>
      <p:sp>
        <p:nvSpPr>
          <p:cNvPr id="93" name="직사각형 92"/>
          <p:cNvSpPr/>
          <p:nvPr/>
        </p:nvSpPr>
        <p:spPr>
          <a:xfrm>
            <a:off x="192567" y="944999"/>
            <a:ext cx="4808058" cy="5536800"/>
          </a:xfrm>
          <a:prstGeom prst="rect">
            <a:avLst/>
          </a:prstGeom>
          <a:solidFill>
            <a:srgbClr val="030A8C">
              <a:alpha val="3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smtClean="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94" name="직사각형 93"/>
          <p:cNvSpPr/>
          <p:nvPr/>
        </p:nvSpPr>
        <p:spPr>
          <a:xfrm>
            <a:off x="381292" y="3559657"/>
            <a:ext cx="1121134" cy="675861"/>
          </a:xfrm>
          <a:prstGeom prst="rect">
            <a:avLst/>
          </a:prstGeom>
          <a:solidFill>
            <a:srgbClr val="030A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800" b="0" i="0" u="none" strike="noStrike" kern="0" cap="none" spc="0" normalizeH="0" baseline="0" noProof="0" dirty="0" smtClean="0">
                <a:ln>
                  <a:noFill/>
                </a:ln>
                <a:solidFill>
                  <a:prstClr val="white"/>
                </a:solidFill>
                <a:effectLst/>
                <a:uLnTx/>
                <a:uFillTx/>
                <a:latin typeface="나눔고딕" panose="020D0604000000000000" pitchFamily="50" charset="-127"/>
                <a:ea typeface="나눔고딕" panose="020D0604000000000000" pitchFamily="50" charset="-127"/>
                <a:cs typeface="+mn-cs"/>
              </a:rPr>
              <a:t>NBI</a:t>
            </a:r>
            <a:endParaRPr kumimoji="0" lang="ko-KR" altLang="en-US" sz="1800" b="0" i="0" u="none" strike="noStrike" kern="0" cap="none" spc="0" normalizeH="0" baseline="0" noProof="0" dirty="0" smtClean="0">
              <a:ln>
                <a:noFill/>
              </a:ln>
              <a:solidFill>
                <a:prstClr val="white"/>
              </a:solidFill>
              <a:effectLst/>
              <a:uLnTx/>
              <a:uFillTx/>
              <a:latin typeface="나눔고딕" panose="020D0604000000000000" pitchFamily="50" charset="-127"/>
              <a:ea typeface="나눔고딕" panose="020D0604000000000000" pitchFamily="50" charset="-127"/>
              <a:cs typeface="+mn-cs"/>
            </a:endParaRPr>
          </a:p>
        </p:txBody>
      </p:sp>
      <p:grpSp>
        <p:nvGrpSpPr>
          <p:cNvPr id="95" name="그룹 94"/>
          <p:cNvGrpSpPr/>
          <p:nvPr/>
        </p:nvGrpSpPr>
        <p:grpSpPr>
          <a:xfrm>
            <a:off x="1502426" y="2353046"/>
            <a:ext cx="2325093" cy="3089079"/>
            <a:chOff x="1502426" y="1884458"/>
            <a:chExt cx="2325093" cy="3089079"/>
          </a:xfrm>
        </p:grpSpPr>
        <p:cxnSp>
          <p:nvCxnSpPr>
            <p:cNvPr id="96" name="직선 연결선 95"/>
            <p:cNvCxnSpPr>
              <a:cxnSpLocks/>
            </p:cNvCxnSpPr>
            <p:nvPr/>
          </p:nvCxnSpPr>
          <p:spPr>
            <a:xfrm>
              <a:off x="1502426" y="3418587"/>
              <a:ext cx="1141993" cy="0"/>
            </a:xfrm>
            <a:prstGeom prst="line">
              <a:avLst/>
            </a:prstGeom>
            <a:noFill/>
            <a:ln w="28575" cap="flat" cmpd="sng" algn="ctr">
              <a:solidFill>
                <a:srgbClr val="030A8C"/>
              </a:solidFill>
              <a:prstDash val="solid"/>
              <a:miter lim="800000"/>
            </a:ln>
            <a:effectLst/>
          </p:spPr>
        </p:cxnSp>
        <p:cxnSp>
          <p:nvCxnSpPr>
            <p:cNvPr id="97" name="직선 화살표 연결선 96"/>
            <p:cNvCxnSpPr/>
            <p:nvPr/>
          </p:nvCxnSpPr>
          <p:spPr>
            <a:xfrm>
              <a:off x="2631882" y="1884458"/>
              <a:ext cx="1173577" cy="1"/>
            </a:xfrm>
            <a:prstGeom prst="straightConnector1">
              <a:avLst/>
            </a:prstGeom>
            <a:noFill/>
            <a:ln w="28575" cap="flat" cmpd="sng" algn="ctr">
              <a:solidFill>
                <a:srgbClr val="030A8C"/>
              </a:solidFill>
              <a:prstDash val="solid"/>
              <a:miter lim="800000"/>
              <a:headEnd type="none" w="med" len="med"/>
              <a:tailEnd type="arrow" w="med" len="med"/>
            </a:ln>
            <a:effectLst/>
          </p:spPr>
        </p:cxnSp>
        <p:cxnSp>
          <p:nvCxnSpPr>
            <p:cNvPr id="98" name="직선 연결선 97"/>
            <p:cNvCxnSpPr/>
            <p:nvPr/>
          </p:nvCxnSpPr>
          <p:spPr>
            <a:xfrm flipV="1">
              <a:off x="2644419" y="1884461"/>
              <a:ext cx="0" cy="3089076"/>
            </a:xfrm>
            <a:prstGeom prst="line">
              <a:avLst/>
            </a:prstGeom>
            <a:noFill/>
            <a:ln w="28575" cap="flat" cmpd="sng" algn="ctr">
              <a:solidFill>
                <a:srgbClr val="030A8C"/>
              </a:solidFill>
              <a:prstDash val="solid"/>
              <a:miter lim="800000"/>
            </a:ln>
            <a:effectLst/>
          </p:spPr>
        </p:cxnSp>
        <p:cxnSp>
          <p:nvCxnSpPr>
            <p:cNvPr id="99" name="직선 화살표 연결선 98"/>
            <p:cNvCxnSpPr/>
            <p:nvPr/>
          </p:nvCxnSpPr>
          <p:spPr>
            <a:xfrm>
              <a:off x="2653942" y="2914151"/>
              <a:ext cx="1173577" cy="1"/>
            </a:xfrm>
            <a:prstGeom prst="straightConnector1">
              <a:avLst/>
            </a:prstGeom>
            <a:noFill/>
            <a:ln w="28575" cap="flat" cmpd="sng" algn="ctr">
              <a:solidFill>
                <a:srgbClr val="030A8C"/>
              </a:solidFill>
              <a:prstDash val="solid"/>
              <a:miter lim="800000"/>
              <a:headEnd type="none" w="med" len="med"/>
              <a:tailEnd type="arrow" w="med" len="med"/>
            </a:ln>
            <a:effectLst/>
          </p:spPr>
        </p:cxnSp>
        <p:cxnSp>
          <p:nvCxnSpPr>
            <p:cNvPr id="100" name="직선 화살표 연결선 99"/>
            <p:cNvCxnSpPr/>
            <p:nvPr/>
          </p:nvCxnSpPr>
          <p:spPr>
            <a:xfrm>
              <a:off x="2637903" y="3943843"/>
              <a:ext cx="1173577" cy="1"/>
            </a:xfrm>
            <a:prstGeom prst="straightConnector1">
              <a:avLst/>
            </a:prstGeom>
            <a:noFill/>
            <a:ln w="28575" cap="flat" cmpd="sng" algn="ctr">
              <a:solidFill>
                <a:srgbClr val="030A8C"/>
              </a:solidFill>
              <a:prstDash val="solid"/>
              <a:miter lim="800000"/>
              <a:headEnd type="none" w="med" len="med"/>
              <a:tailEnd type="arrow" w="med" len="med"/>
            </a:ln>
            <a:effectLst/>
          </p:spPr>
        </p:cxnSp>
        <p:cxnSp>
          <p:nvCxnSpPr>
            <p:cNvPr id="101" name="직선 화살표 연결선 100"/>
            <p:cNvCxnSpPr/>
            <p:nvPr/>
          </p:nvCxnSpPr>
          <p:spPr>
            <a:xfrm>
              <a:off x="2632549" y="4958018"/>
              <a:ext cx="1173577" cy="1"/>
            </a:xfrm>
            <a:prstGeom prst="straightConnector1">
              <a:avLst/>
            </a:prstGeom>
            <a:noFill/>
            <a:ln w="28575" cap="flat" cmpd="sng" algn="ctr">
              <a:solidFill>
                <a:srgbClr val="030A8C"/>
              </a:solidFill>
              <a:prstDash val="solid"/>
              <a:miter lim="800000"/>
              <a:headEnd type="none" w="med" len="med"/>
              <a:tailEnd type="arrow" w="med" len="med"/>
            </a:ln>
            <a:effectLst/>
          </p:spPr>
        </p:cxnSp>
      </p:grpSp>
      <mc:AlternateContent xmlns:mc="http://schemas.openxmlformats.org/markup-compatibility/2006" xmlns:a14="http://schemas.microsoft.com/office/drawing/2010/main">
        <mc:Choice Requires="a14">
          <p:sp>
            <p:nvSpPr>
              <p:cNvPr id="102" name="직사각형 101"/>
              <p:cNvSpPr/>
              <p:nvPr/>
            </p:nvSpPr>
            <p:spPr>
              <a:xfrm>
                <a:off x="2916486" y="3366825"/>
                <a:ext cx="701859" cy="328167"/>
              </a:xfrm>
              <a:prstGeom prst="rect">
                <a:avLst/>
              </a:prstGeom>
            </p:spPr>
            <p:txBody>
              <a:bodyPr wrap="none">
                <a:spAutoFit/>
              </a:bodyPr>
              <a:lstStyle/>
              <a:p>
                <a:pPr algn="ctr"/>
                <a:r>
                  <a:rPr lang="en-US" altLang="ko-KR" sz="1400" b="1" dirty="0">
                    <a:solidFill>
                      <a:srgbClr val="030A8C"/>
                    </a:solidFill>
                    <a:latin typeface="나눔고딕" panose="020D0604000000000000" pitchFamily="50" charset="-127"/>
                    <a:ea typeface="나눔고딕" panose="020D0604000000000000" pitchFamily="50" charset="-127"/>
                  </a:rPr>
                  <a:t>(</a:t>
                </a:r>
                <a14:m>
                  <m:oMath xmlns:m="http://schemas.openxmlformats.org/officeDocument/2006/math">
                    <m:sSub>
                      <m:sSubPr>
                        <m:ctrlPr>
                          <a:rPr lang="en-US" altLang="ko-KR" sz="1400" b="1" i="1">
                            <a:solidFill>
                              <a:srgbClr val="030A8C"/>
                            </a:solidFill>
                            <a:latin typeface="Cambria Math"/>
                            <a:ea typeface="나눔고딕" panose="020D0604000000000000" pitchFamily="50" charset="-127"/>
                          </a:rPr>
                        </m:ctrlPr>
                      </m:sSubPr>
                      <m:e>
                        <m:r>
                          <a:rPr lang="en-US" altLang="ko-KR" sz="1400" b="1" i="1" smtClean="0">
                            <a:solidFill>
                              <a:srgbClr val="030A8C"/>
                            </a:solidFill>
                            <a:latin typeface="Cambria Math" panose="02040503050406030204" pitchFamily="18" charset="0"/>
                            <a:ea typeface="나눔고딕" panose="020D0604000000000000" pitchFamily="50" charset="-127"/>
                          </a:rPr>
                          <m:t>𝑺</m:t>
                        </m:r>
                      </m:e>
                      <m:sub>
                        <m:r>
                          <a:rPr lang="en-US" altLang="ko-KR" sz="1400" b="1" i="1" smtClean="0">
                            <a:solidFill>
                              <a:srgbClr val="030A8C"/>
                            </a:solidFill>
                            <a:latin typeface="Cambria Math" panose="02040503050406030204" pitchFamily="18" charset="0"/>
                            <a:ea typeface="나눔고딕" panose="020D0604000000000000" pitchFamily="50" charset="-127"/>
                          </a:rPr>
                          <m:t>𝒇𝒂𝒔𝒕</m:t>
                        </m:r>
                      </m:sub>
                    </m:sSub>
                  </m:oMath>
                </a14:m>
                <a:r>
                  <a:rPr lang="en-US" altLang="ko-KR" sz="1400" b="1" dirty="0">
                    <a:solidFill>
                      <a:srgbClr val="030A8C"/>
                    </a:solidFill>
                    <a:latin typeface="나눔고딕" panose="020D0604000000000000" pitchFamily="50" charset="-127"/>
                    <a:ea typeface="나눔고딕" panose="020D0604000000000000" pitchFamily="50" charset="-127"/>
                  </a:rPr>
                  <a:t>)</a:t>
                </a:r>
                <a:endParaRPr lang="ko-KR" altLang="en-US" sz="1400" b="1" dirty="0">
                  <a:solidFill>
                    <a:srgbClr val="030A8C"/>
                  </a:solidFill>
                  <a:latin typeface="나눔고딕" panose="020D0604000000000000" pitchFamily="50" charset="-127"/>
                  <a:ea typeface="나눔고딕" panose="020D0604000000000000" pitchFamily="50" charset="-127"/>
                </a:endParaRPr>
              </a:p>
            </p:txBody>
          </p:sp>
        </mc:Choice>
        <mc:Fallback xmlns="">
          <p:sp>
            <p:nvSpPr>
              <p:cNvPr id="102" name="직사각형 101"/>
              <p:cNvSpPr>
                <a:spLocks noRot="1" noChangeAspect="1" noMove="1" noResize="1" noEditPoints="1" noAdjustHandles="1" noChangeArrowheads="1" noChangeShapeType="1" noTextEdit="1"/>
              </p:cNvSpPr>
              <p:nvPr/>
            </p:nvSpPr>
            <p:spPr>
              <a:xfrm>
                <a:off x="2916486" y="3366825"/>
                <a:ext cx="701859" cy="328167"/>
              </a:xfrm>
              <a:prstGeom prst="rect">
                <a:avLst/>
              </a:prstGeom>
              <a:blipFill rotWithShape="0">
                <a:blip r:embed="rId5"/>
                <a:stretch>
                  <a:fillRect l="-2586" t="-1852" r="-3448" b="-1296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3" name="직사각형 102"/>
              <p:cNvSpPr/>
              <p:nvPr/>
            </p:nvSpPr>
            <p:spPr>
              <a:xfrm>
                <a:off x="2928975" y="2335995"/>
                <a:ext cx="640945" cy="307777"/>
              </a:xfrm>
              <a:prstGeom prst="rect">
                <a:avLst/>
              </a:prstGeom>
            </p:spPr>
            <p:txBody>
              <a:bodyPr wrap="none">
                <a:spAutoFit/>
              </a:bodyPr>
              <a:lstStyle/>
              <a:p>
                <a:pPr algn="ctr"/>
                <a:r>
                  <a:rPr lang="en-US" altLang="ko-KR" sz="1400" b="1" dirty="0">
                    <a:solidFill>
                      <a:srgbClr val="030A8C"/>
                    </a:solidFill>
                    <a:latin typeface="나눔고딕" panose="020D0604000000000000" pitchFamily="50" charset="-127"/>
                    <a:ea typeface="나눔고딕" panose="020D0604000000000000" pitchFamily="50" charset="-127"/>
                  </a:rPr>
                  <a:t>(</a:t>
                </a:r>
                <a14:m>
                  <m:oMath xmlns:m="http://schemas.openxmlformats.org/officeDocument/2006/math">
                    <m:sSub>
                      <m:sSubPr>
                        <m:ctrlPr>
                          <a:rPr lang="en-US" altLang="ko-KR" sz="1400" b="1" i="1">
                            <a:solidFill>
                              <a:srgbClr val="030A8C"/>
                            </a:solidFill>
                            <a:latin typeface="Cambria Math"/>
                            <a:ea typeface="나눔고딕" panose="020D0604000000000000" pitchFamily="50" charset="-127"/>
                          </a:rPr>
                        </m:ctrlPr>
                      </m:sSubPr>
                      <m:e>
                        <m:r>
                          <a:rPr lang="en-US" altLang="ko-KR" sz="1400" b="1" i="1" smtClean="0">
                            <a:solidFill>
                              <a:srgbClr val="030A8C"/>
                            </a:solidFill>
                            <a:latin typeface="Cambria Math" panose="02040503050406030204" pitchFamily="18" charset="0"/>
                            <a:ea typeface="나눔고딕" panose="020D0604000000000000" pitchFamily="50" charset="-127"/>
                          </a:rPr>
                          <m:t>𝑷</m:t>
                        </m:r>
                      </m:e>
                      <m:sub>
                        <m:r>
                          <a:rPr lang="en-US" altLang="ko-KR" sz="1400" b="1" i="1" smtClean="0">
                            <a:solidFill>
                              <a:srgbClr val="030A8C"/>
                            </a:solidFill>
                            <a:latin typeface="Cambria Math" panose="02040503050406030204" pitchFamily="18" charset="0"/>
                            <a:ea typeface="나눔고딕" panose="020D0604000000000000" pitchFamily="50" charset="-127"/>
                          </a:rPr>
                          <m:t>𝑵𝑩</m:t>
                        </m:r>
                      </m:sub>
                    </m:sSub>
                  </m:oMath>
                </a14:m>
                <a:r>
                  <a:rPr lang="en-US" altLang="ko-KR" sz="1400" b="1" dirty="0">
                    <a:solidFill>
                      <a:srgbClr val="030A8C"/>
                    </a:solidFill>
                    <a:latin typeface="나눔고딕" panose="020D0604000000000000" pitchFamily="50" charset="-127"/>
                    <a:ea typeface="나눔고딕" panose="020D0604000000000000" pitchFamily="50" charset="-127"/>
                  </a:rPr>
                  <a:t>)</a:t>
                </a:r>
                <a:endParaRPr lang="ko-KR" altLang="en-US" sz="1400" b="1" dirty="0">
                  <a:solidFill>
                    <a:srgbClr val="030A8C"/>
                  </a:solidFill>
                  <a:latin typeface="나눔고딕" panose="020D0604000000000000" pitchFamily="50" charset="-127"/>
                  <a:ea typeface="나눔고딕" panose="020D0604000000000000" pitchFamily="50" charset="-127"/>
                </a:endParaRPr>
              </a:p>
            </p:txBody>
          </p:sp>
        </mc:Choice>
        <mc:Fallback xmlns="">
          <p:sp>
            <p:nvSpPr>
              <p:cNvPr id="103" name="직사각형 102"/>
              <p:cNvSpPr>
                <a:spLocks noRot="1" noChangeAspect="1" noMove="1" noResize="1" noEditPoints="1" noAdjustHandles="1" noChangeArrowheads="1" noChangeShapeType="1" noTextEdit="1"/>
              </p:cNvSpPr>
              <p:nvPr/>
            </p:nvSpPr>
            <p:spPr>
              <a:xfrm>
                <a:off x="2928975" y="2335995"/>
                <a:ext cx="640945" cy="307777"/>
              </a:xfrm>
              <a:prstGeom prst="rect">
                <a:avLst/>
              </a:prstGeom>
              <a:blipFill rotWithShape="0">
                <a:blip r:embed="rId6"/>
                <a:stretch>
                  <a:fillRect l="-2830" t="-3922" r="-3774" b="-1960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4" name="직사각형 103"/>
              <p:cNvSpPr/>
              <p:nvPr/>
            </p:nvSpPr>
            <p:spPr>
              <a:xfrm>
                <a:off x="2959057" y="4414947"/>
                <a:ext cx="608885" cy="307777"/>
              </a:xfrm>
              <a:prstGeom prst="rect">
                <a:avLst/>
              </a:prstGeom>
            </p:spPr>
            <p:txBody>
              <a:bodyPr wrap="none">
                <a:spAutoFit/>
              </a:bodyPr>
              <a:lstStyle/>
              <a:p>
                <a:pPr algn="ctr"/>
                <a:r>
                  <a:rPr lang="en-US" altLang="ko-KR" sz="1400" b="1" dirty="0">
                    <a:solidFill>
                      <a:srgbClr val="030A8C"/>
                    </a:solidFill>
                    <a:latin typeface="나눔고딕" panose="020D0604000000000000" pitchFamily="50" charset="-127"/>
                    <a:ea typeface="나눔고딕" panose="020D0604000000000000" pitchFamily="50" charset="-127"/>
                  </a:rPr>
                  <a:t>(</a:t>
                </a:r>
                <a14:m>
                  <m:oMath xmlns:m="http://schemas.openxmlformats.org/officeDocument/2006/math">
                    <m:sSub>
                      <m:sSubPr>
                        <m:ctrlPr>
                          <a:rPr lang="en-US" altLang="ko-KR" sz="1400" b="1" i="1">
                            <a:solidFill>
                              <a:srgbClr val="030A8C"/>
                            </a:solidFill>
                            <a:latin typeface="Cambria Math"/>
                            <a:ea typeface="나눔고딕" panose="020D0604000000000000" pitchFamily="50" charset="-127"/>
                          </a:rPr>
                        </m:ctrlPr>
                      </m:sSubPr>
                      <m:e>
                        <m:r>
                          <a:rPr lang="en-US" altLang="ko-KR" sz="1400" b="1" i="1" smtClean="0">
                            <a:solidFill>
                              <a:srgbClr val="030A8C"/>
                            </a:solidFill>
                            <a:latin typeface="Cambria Math" panose="02040503050406030204" pitchFamily="18" charset="0"/>
                            <a:ea typeface="나눔고딕" panose="020D0604000000000000" pitchFamily="50" charset="-127"/>
                          </a:rPr>
                          <m:t>𝝉</m:t>
                        </m:r>
                      </m:e>
                      <m:sub>
                        <m:r>
                          <a:rPr lang="en-US" altLang="ko-KR" sz="1400" b="1" i="1" smtClean="0">
                            <a:solidFill>
                              <a:srgbClr val="030A8C"/>
                            </a:solidFill>
                            <a:latin typeface="Cambria Math" panose="02040503050406030204" pitchFamily="18" charset="0"/>
                            <a:ea typeface="나눔고딕" panose="020D0604000000000000" pitchFamily="50" charset="-127"/>
                          </a:rPr>
                          <m:t>𝑵𝑩</m:t>
                        </m:r>
                      </m:sub>
                    </m:sSub>
                  </m:oMath>
                </a14:m>
                <a:r>
                  <a:rPr lang="en-US" altLang="ko-KR" sz="1400" b="1" dirty="0">
                    <a:solidFill>
                      <a:srgbClr val="030A8C"/>
                    </a:solidFill>
                    <a:latin typeface="나눔고딕" panose="020D0604000000000000" pitchFamily="50" charset="-127"/>
                    <a:ea typeface="나눔고딕" panose="020D0604000000000000" pitchFamily="50" charset="-127"/>
                  </a:rPr>
                  <a:t>)</a:t>
                </a:r>
                <a:endParaRPr lang="ko-KR" altLang="en-US" sz="1400" b="1" dirty="0">
                  <a:solidFill>
                    <a:srgbClr val="030A8C"/>
                  </a:solidFill>
                  <a:latin typeface="나눔고딕" panose="020D0604000000000000" pitchFamily="50" charset="-127"/>
                  <a:ea typeface="나눔고딕" panose="020D0604000000000000" pitchFamily="50" charset="-127"/>
                </a:endParaRPr>
              </a:p>
            </p:txBody>
          </p:sp>
        </mc:Choice>
        <mc:Fallback xmlns="">
          <p:sp>
            <p:nvSpPr>
              <p:cNvPr id="104" name="직사각형 103"/>
              <p:cNvSpPr>
                <a:spLocks noRot="1" noChangeAspect="1" noMove="1" noResize="1" noEditPoints="1" noAdjustHandles="1" noChangeArrowheads="1" noChangeShapeType="1" noTextEdit="1"/>
              </p:cNvSpPr>
              <p:nvPr/>
            </p:nvSpPr>
            <p:spPr>
              <a:xfrm>
                <a:off x="2959057" y="4414947"/>
                <a:ext cx="608885" cy="307777"/>
              </a:xfrm>
              <a:prstGeom prst="rect">
                <a:avLst/>
              </a:prstGeom>
              <a:blipFill rotWithShape="0">
                <a:blip r:embed="rId7"/>
                <a:stretch>
                  <a:fillRect l="-4000" t="-3922" r="-4000" b="-1960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5" name="직사각형 104"/>
              <p:cNvSpPr/>
              <p:nvPr/>
            </p:nvSpPr>
            <p:spPr>
              <a:xfrm>
                <a:off x="2973968" y="5438768"/>
                <a:ext cx="592855" cy="307777"/>
              </a:xfrm>
              <a:prstGeom prst="rect">
                <a:avLst/>
              </a:prstGeom>
            </p:spPr>
            <p:txBody>
              <a:bodyPr wrap="none">
                <a:spAutoFit/>
              </a:bodyPr>
              <a:lstStyle/>
              <a:p>
                <a:pPr algn="ctr"/>
                <a:r>
                  <a:rPr lang="en-US" altLang="ko-KR" sz="1400" b="1" dirty="0">
                    <a:solidFill>
                      <a:srgbClr val="030A8C"/>
                    </a:solidFill>
                    <a:latin typeface="나눔고딕" panose="020D0604000000000000" pitchFamily="50" charset="-127"/>
                    <a:ea typeface="나눔고딕" panose="020D0604000000000000" pitchFamily="50" charset="-127"/>
                  </a:rPr>
                  <a:t>(</a:t>
                </a:r>
                <a14:m>
                  <m:oMath xmlns:m="http://schemas.openxmlformats.org/officeDocument/2006/math">
                    <m:sSub>
                      <m:sSubPr>
                        <m:ctrlPr>
                          <a:rPr lang="en-US" altLang="ko-KR" sz="1400" b="1" i="1">
                            <a:solidFill>
                              <a:srgbClr val="030A8C"/>
                            </a:solidFill>
                            <a:latin typeface="Cambria Math"/>
                            <a:ea typeface="나눔고딕" panose="020D0604000000000000" pitchFamily="50" charset="-127"/>
                          </a:rPr>
                        </m:ctrlPr>
                      </m:sSubPr>
                      <m:e>
                        <m:r>
                          <a:rPr lang="en-US" altLang="ko-KR" sz="1400" b="1" i="1" smtClean="0">
                            <a:solidFill>
                              <a:srgbClr val="030A8C"/>
                            </a:solidFill>
                            <a:latin typeface="Cambria Math" panose="02040503050406030204" pitchFamily="18" charset="0"/>
                            <a:ea typeface="나눔고딕" panose="020D0604000000000000" pitchFamily="50" charset="-127"/>
                          </a:rPr>
                          <m:t>𝑱</m:t>
                        </m:r>
                      </m:e>
                      <m:sub>
                        <m:r>
                          <a:rPr lang="en-US" altLang="ko-KR" sz="1400" b="1" i="1" smtClean="0">
                            <a:solidFill>
                              <a:srgbClr val="030A8C"/>
                            </a:solidFill>
                            <a:latin typeface="Cambria Math" panose="02040503050406030204" pitchFamily="18" charset="0"/>
                            <a:ea typeface="나눔고딕" panose="020D0604000000000000" pitchFamily="50" charset="-127"/>
                          </a:rPr>
                          <m:t>𝑵𝑩</m:t>
                        </m:r>
                      </m:sub>
                    </m:sSub>
                  </m:oMath>
                </a14:m>
                <a:r>
                  <a:rPr lang="en-US" altLang="ko-KR" sz="1400" b="1" dirty="0">
                    <a:solidFill>
                      <a:srgbClr val="030A8C"/>
                    </a:solidFill>
                    <a:latin typeface="나눔고딕" panose="020D0604000000000000" pitchFamily="50" charset="-127"/>
                    <a:ea typeface="나눔고딕" panose="020D0604000000000000" pitchFamily="50" charset="-127"/>
                  </a:rPr>
                  <a:t>)</a:t>
                </a:r>
                <a:endParaRPr lang="ko-KR" altLang="en-US" sz="1400" b="1" dirty="0">
                  <a:solidFill>
                    <a:srgbClr val="030A8C"/>
                  </a:solidFill>
                  <a:latin typeface="나눔고딕" panose="020D0604000000000000" pitchFamily="50" charset="-127"/>
                  <a:ea typeface="나눔고딕" panose="020D0604000000000000" pitchFamily="50" charset="-127"/>
                </a:endParaRPr>
              </a:p>
            </p:txBody>
          </p:sp>
        </mc:Choice>
        <mc:Fallback xmlns="">
          <p:sp>
            <p:nvSpPr>
              <p:cNvPr id="105" name="직사각형 104"/>
              <p:cNvSpPr>
                <a:spLocks noRot="1" noChangeAspect="1" noMove="1" noResize="1" noEditPoints="1" noAdjustHandles="1" noChangeArrowheads="1" noChangeShapeType="1" noTextEdit="1"/>
              </p:cNvSpPr>
              <p:nvPr/>
            </p:nvSpPr>
            <p:spPr>
              <a:xfrm>
                <a:off x="2973968" y="5438768"/>
                <a:ext cx="592855" cy="307777"/>
              </a:xfrm>
              <a:prstGeom prst="rect">
                <a:avLst/>
              </a:prstGeom>
              <a:blipFill rotWithShape="0">
                <a:blip r:embed="rId8"/>
                <a:stretch>
                  <a:fillRect l="-4124" t="-3922" r="-4124" b="-19608"/>
                </a:stretch>
              </a:blipFill>
            </p:spPr>
            <p:txBody>
              <a:bodyPr/>
              <a:lstStyle/>
              <a:p>
                <a:r>
                  <a:rPr lang="en-GB">
                    <a:noFill/>
                  </a:rPr>
                  <a:t> </a:t>
                </a:r>
              </a:p>
            </p:txBody>
          </p:sp>
        </mc:Fallback>
      </mc:AlternateContent>
      <p:sp>
        <p:nvSpPr>
          <p:cNvPr id="106" name="TextBox 105">
            <a:extLst>
              <a:ext uri="{FF2B5EF4-FFF2-40B4-BE49-F238E27FC236}">
                <a16:creationId xmlns="" xmlns:a16="http://schemas.microsoft.com/office/drawing/2014/main" id="{087D5921-00A7-4A3F-BBA5-D714DA6B12BE}"/>
              </a:ext>
            </a:extLst>
          </p:cNvPr>
          <p:cNvSpPr txBox="1"/>
          <p:nvPr/>
        </p:nvSpPr>
        <p:spPr>
          <a:xfrm>
            <a:off x="2574123" y="2050538"/>
            <a:ext cx="1354921" cy="307777"/>
          </a:xfrm>
          <a:prstGeom prst="rect">
            <a:avLst/>
          </a:prstGeom>
          <a:noFill/>
        </p:spPr>
        <p:txBody>
          <a:bodyPr wrap="square" rtlCol="0">
            <a:spAutoFit/>
          </a:bodyPr>
          <a:lstStyle/>
          <a:p>
            <a:pPr algn="ctr"/>
            <a:r>
              <a:rPr lang="en-US" altLang="ko-KR" sz="1400" b="1" dirty="0">
                <a:solidFill>
                  <a:srgbClr val="030A8C"/>
                </a:solidFill>
                <a:latin typeface="나눔고딕" panose="020D0604000000000000" pitchFamily="50" charset="-127"/>
                <a:ea typeface="나눔고딕" panose="020D0604000000000000" pitchFamily="50" charset="-127"/>
              </a:rPr>
              <a:t>Power</a:t>
            </a:r>
            <a:endParaRPr lang="ko-KR" altLang="en-US" sz="1400" b="1" dirty="0">
              <a:solidFill>
                <a:srgbClr val="030A8C"/>
              </a:solidFill>
              <a:latin typeface="나눔고딕" panose="020D0604000000000000" pitchFamily="50" charset="-127"/>
              <a:ea typeface="나눔고딕" panose="020D0604000000000000" pitchFamily="50" charset="-127"/>
            </a:endParaRPr>
          </a:p>
        </p:txBody>
      </p:sp>
      <p:sp>
        <p:nvSpPr>
          <p:cNvPr id="107" name="TextBox 106">
            <a:extLst>
              <a:ext uri="{FF2B5EF4-FFF2-40B4-BE49-F238E27FC236}">
                <a16:creationId xmlns="" xmlns:a16="http://schemas.microsoft.com/office/drawing/2014/main" id="{3B825844-A8CE-4CED-A759-20289DF7BA4A}"/>
              </a:ext>
            </a:extLst>
          </p:cNvPr>
          <p:cNvSpPr txBox="1"/>
          <p:nvPr/>
        </p:nvSpPr>
        <p:spPr>
          <a:xfrm>
            <a:off x="2739966" y="2860857"/>
            <a:ext cx="1023235" cy="523220"/>
          </a:xfrm>
          <a:prstGeom prst="rect">
            <a:avLst/>
          </a:prstGeom>
          <a:noFill/>
        </p:spPr>
        <p:txBody>
          <a:bodyPr wrap="square" rtlCol="0">
            <a:spAutoFit/>
          </a:bodyPr>
          <a:lstStyle/>
          <a:p>
            <a:pPr algn="ctr"/>
            <a:r>
              <a:rPr lang="en-US" altLang="ko-KR" sz="1400" b="1" dirty="0">
                <a:solidFill>
                  <a:srgbClr val="030A8C"/>
                </a:solidFill>
                <a:latin typeface="나눔고딕" panose="020D0604000000000000" pitchFamily="50" charset="-127"/>
                <a:ea typeface="나눔고딕" panose="020D0604000000000000" pitchFamily="50" charset="-127"/>
              </a:rPr>
              <a:t>Fast particle</a:t>
            </a:r>
            <a:endParaRPr lang="ko-KR" altLang="en-US" sz="1400" b="1" dirty="0">
              <a:solidFill>
                <a:srgbClr val="030A8C"/>
              </a:solidFill>
              <a:latin typeface="나눔고딕" panose="020D0604000000000000" pitchFamily="50" charset="-127"/>
              <a:ea typeface="나눔고딕" panose="020D0604000000000000" pitchFamily="50" charset="-127"/>
            </a:endParaRPr>
          </a:p>
        </p:txBody>
      </p:sp>
      <p:sp>
        <p:nvSpPr>
          <p:cNvPr id="108" name="TextBox 107">
            <a:extLst>
              <a:ext uri="{FF2B5EF4-FFF2-40B4-BE49-F238E27FC236}">
                <a16:creationId xmlns="" xmlns:a16="http://schemas.microsoft.com/office/drawing/2014/main" id="{A71F571F-9432-4544-B162-9896D4343B12}"/>
              </a:ext>
            </a:extLst>
          </p:cNvPr>
          <p:cNvSpPr txBox="1"/>
          <p:nvPr/>
        </p:nvSpPr>
        <p:spPr>
          <a:xfrm>
            <a:off x="2840175" y="4110899"/>
            <a:ext cx="822817" cy="307777"/>
          </a:xfrm>
          <a:prstGeom prst="rect">
            <a:avLst/>
          </a:prstGeom>
          <a:noFill/>
        </p:spPr>
        <p:txBody>
          <a:bodyPr wrap="square" rtlCol="0">
            <a:spAutoFit/>
          </a:bodyPr>
          <a:lstStyle/>
          <a:p>
            <a:pPr algn="ctr"/>
            <a:r>
              <a:rPr lang="en-US" altLang="ko-KR" sz="1400" b="1" dirty="0">
                <a:solidFill>
                  <a:srgbClr val="030A8C"/>
                </a:solidFill>
                <a:latin typeface="나눔고딕" panose="020D0604000000000000" pitchFamily="50" charset="-127"/>
                <a:ea typeface="나눔고딕" panose="020D0604000000000000" pitchFamily="50" charset="-127"/>
              </a:rPr>
              <a:t>Torque</a:t>
            </a:r>
            <a:endParaRPr lang="ko-KR" altLang="en-US" sz="1400" b="1" dirty="0">
              <a:solidFill>
                <a:srgbClr val="030A8C"/>
              </a:solidFill>
              <a:latin typeface="나눔고딕" panose="020D0604000000000000" pitchFamily="50" charset="-127"/>
              <a:ea typeface="나눔고딕" panose="020D0604000000000000" pitchFamily="50" charset="-127"/>
            </a:endParaRPr>
          </a:p>
        </p:txBody>
      </p:sp>
      <p:sp>
        <p:nvSpPr>
          <p:cNvPr id="109" name="TextBox 108">
            <a:extLst>
              <a:ext uri="{FF2B5EF4-FFF2-40B4-BE49-F238E27FC236}">
                <a16:creationId xmlns="" xmlns:a16="http://schemas.microsoft.com/office/drawing/2014/main" id="{F2166C57-2466-465E-A078-EEF85DD79E99}"/>
              </a:ext>
            </a:extLst>
          </p:cNvPr>
          <p:cNvSpPr txBox="1"/>
          <p:nvPr/>
        </p:nvSpPr>
        <p:spPr>
          <a:xfrm>
            <a:off x="2669389" y="4924919"/>
            <a:ext cx="1164389" cy="523220"/>
          </a:xfrm>
          <a:prstGeom prst="rect">
            <a:avLst/>
          </a:prstGeom>
          <a:noFill/>
        </p:spPr>
        <p:txBody>
          <a:bodyPr wrap="square" rtlCol="0">
            <a:spAutoFit/>
          </a:bodyPr>
          <a:lstStyle/>
          <a:p>
            <a:pPr algn="ctr"/>
            <a:r>
              <a:rPr lang="en-US" altLang="ko-KR" sz="1400" b="1" dirty="0">
                <a:solidFill>
                  <a:srgbClr val="030A8C"/>
                </a:solidFill>
                <a:latin typeface="나눔고딕" panose="020D0604000000000000" pitchFamily="50" charset="-127"/>
                <a:ea typeface="나눔고딕" panose="020D0604000000000000" pitchFamily="50" charset="-127"/>
              </a:rPr>
              <a:t>Current drive</a:t>
            </a:r>
            <a:endParaRPr lang="ko-KR" altLang="en-US" sz="1400" b="1" dirty="0">
              <a:solidFill>
                <a:srgbClr val="030A8C"/>
              </a:solidFill>
              <a:latin typeface="나눔고딕" panose="020D0604000000000000" pitchFamily="50" charset="-127"/>
              <a:ea typeface="나눔고딕" panose="020D0604000000000000" pitchFamily="50" charset="-127"/>
            </a:endParaRPr>
          </a:p>
        </p:txBody>
      </p:sp>
      <p:sp>
        <p:nvSpPr>
          <p:cNvPr id="110" name="직사각형 109">
            <a:extLst>
              <a:ext uri="{FF2B5EF4-FFF2-40B4-BE49-F238E27FC236}">
                <a16:creationId xmlns="" xmlns:a16="http://schemas.microsoft.com/office/drawing/2014/main" id="{64DC0AD8-9CF1-416A-AD99-96542913382F}"/>
              </a:ext>
            </a:extLst>
          </p:cNvPr>
          <p:cNvSpPr/>
          <p:nvPr/>
        </p:nvSpPr>
        <p:spPr>
          <a:xfrm>
            <a:off x="4995065" y="1882397"/>
            <a:ext cx="6380371" cy="1583157"/>
          </a:xfrm>
          <a:prstGeom prst="rect">
            <a:avLst/>
          </a:prstGeom>
          <a:solidFill>
            <a:srgbClr val="92D050">
              <a:alpha val="3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smtClean="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111" name="직사각형 110">
            <a:extLst>
              <a:ext uri="{FF2B5EF4-FFF2-40B4-BE49-F238E27FC236}">
                <a16:creationId xmlns="" xmlns:a16="http://schemas.microsoft.com/office/drawing/2014/main" id="{E80FF654-E546-4CBE-87A3-B2DC4F2A1FD8}"/>
              </a:ext>
            </a:extLst>
          </p:cNvPr>
          <p:cNvSpPr/>
          <p:nvPr/>
        </p:nvSpPr>
        <p:spPr>
          <a:xfrm>
            <a:off x="9503344" y="2466617"/>
            <a:ext cx="1735200" cy="675861"/>
          </a:xfrm>
          <a:prstGeom prst="rect">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800" b="0" i="0" u="none" strike="noStrike" kern="0" cap="none" spc="0" normalizeH="0" baseline="0" noProof="0" dirty="0" smtClean="0">
                <a:ln>
                  <a:noFill/>
                </a:ln>
                <a:solidFill>
                  <a:prstClr val="white"/>
                </a:solidFill>
                <a:effectLst/>
                <a:uLnTx/>
                <a:uFillTx/>
                <a:latin typeface="나눔고딕" panose="020D0604000000000000" pitchFamily="50" charset="-127"/>
                <a:ea typeface="나눔고딕" panose="020D0604000000000000" pitchFamily="50" charset="-127"/>
                <a:cs typeface="+mn-cs"/>
              </a:rPr>
              <a:t>Pedestal </a:t>
            </a:r>
            <a:br>
              <a:rPr kumimoji="0" lang="en-US" altLang="ko-KR" sz="1800" b="0" i="0" u="none" strike="noStrike" kern="0" cap="none" spc="0" normalizeH="0" baseline="0" noProof="0" dirty="0" smtClean="0">
                <a:ln>
                  <a:noFill/>
                </a:ln>
                <a:solidFill>
                  <a:prstClr val="white"/>
                </a:solidFill>
                <a:effectLst/>
                <a:uLnTx/>
                <a:uFillTx/>
                <a:latin typeface="나눔고딕" panose="020D0604000000000000" pitchFamily="50" charset="-127"/>
                <a:ea typeface="나눔고딕" panose="020D0604000000000000" pitchFamily="50" charset="-127"/>
                <a:cs typeface="+mn-cs"/>
              </a:rPr>
            </a:br>
            <a:r>
              <a:rPr kumimoji="0" lang="en-US" altLang="ko-KR" sz="1800" b="0" i="0" u="none" strike="noStrike" kern="0" cap="none" spc="0" normalizeH="0" baseline="0" noProof="0" dirty="0" smtClean="0">
                <a:ln>
                  <a:noFill/>
                </a:ln>
                <a:solidFill>
                  <a:prstClr val="white"/>
                </a:solidFill>
                <a:effectLst/>
                <a:uLnTx/>
                <a:uFillTx/>
                <a:latin typeface="나눔고딕" panose="020D0604000000000000" pitchFamily="50" charset="-127"/>
                <a:ea typeface="나눔고딕" panose="020D0604000000000000" pitchFamily="50" charset="-127"/>
                <a:cs typeface="+mn-cs"/>
              </a:rPr>
              <a:t>Height </a:t>
            </a:r>
            <a:r>
              <a:rPr kumimoji="0" lang="en-US" altLang="ko-KR" sz="1800" b="1" i="0" u="none" strike="noStrike" kern="0" cap="none" spc="0" normalizeH="0" baseline="0" noProof="0" dirty="0" smtClean="0">
                <a:ln>
                  <a:noFill/>
                </a:ln>
                <a:solidFill>
                  <a:prstClr val="white"/>
                </a:solidFill>
                <a:effectLst/>
                <a:uLnTx/>
                <a:uFillTx/>
                <a:latin typeface="나눔고딕" panose="020D0604000000000000" pitchFamily="50" charset="-127"/>
                <a:ea typeface="나눔고딕" panose="020D0604000000000000" pitchFamily="50" charset="-127"/>
                <a:cs typeface="+mn-cs"/>
              </a:rPr>
              <a:t>↑</a:t>
            </a:r>
            <a:endParaRPr kumimoji="0" lang="ko-KR" altLang="en-US" sz="1800" b="1" i="0" u="none" strike="noStrike" kern="0" cap="none" spc="0" normalizeH="0" baseline="0" noProof="0" dirty="0" smtClean="0">
              <a:ln>
                <a:noFill/>
              </a:ln>
              <a:solidFill>
                <a:prstClr val="white"/>
              </a:solidFill>
              <a:effectLst/>
              <a:uLnTx/>
              <a:uFillTx/>
              <a:latin typeface="나눔고딕" panose="020D0604000000000000" pitchFamily="50" charset="-127"/>
              <a:ea typeface="나눔고딕" panose="020D0604000000000000" pitchFamily="50" charset="-127"/>
              <a:cs typeface="+mn-cs"/>
            </a:endParaRPr>
          </a:p>
        </p:txBody>
      </p:sp>
      <p:sp>
        <p:nvSpPr>
          <p:cNvPr id="112" name="직사각형 111">
            <a:extLst>
              <a:ext uri="{FF2B5EF4-FFF2-40B4-BE49-F238E27FC236}">
                <a16:creationId xmlns="" xmlns:a16="http://schemas.microsoft.com/office/drawing/2014/main" id="{5C61CD68-D973-4662-A8CC-39EE6ADDB6A3}"/>
              </a:ext>
            </a:extLst>
          </p:cNvPr>
          <p:cNvSpPr/>
          <p:nvPr/>
        </p:nvSpPr>
        <p:spPr>
          <a:xfrm>
            <a:off x="7220199" y="2466617"/>
            <a:ext cx="1728856" cy="675861"/>
          </a:xfrm>
          <a:prstGeom prst="rect">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800" b="0" i="0" u="none" strike="noStrike" kern="0" cap="none" spc="0" normalizeH="0" baseline="0" noProof="0" dirty="0" smtClean="0">
                <a:ln>
                  <a:noFill/>
                </a:ln>
                <a:solidFill>
                  <a:prstClr val="white"/>
                </a:solidFill>
                <a:effectLst/>
                <a:uLnTx/>
                <a:uFillTx/>
                <a:latin typeface="나눔고딕" panose="020D0604000000000000" pitchFamily="50" charset="-127"/>
                <a:ea typeface="나눔고딕" panose="020D0604000000000000" pitchFamily="50" charset="-127"/>
                <a:cs typeface="+mn-cs"/>
              </a:rPr>
              <a:t>Edge MHD Stability </a:t>
            </a:r>
            <a:r>
              <a:rPr kumimoji="0" lang="en-US" altLang="ko-KR" sz="1800" b="1" i="0" u="none" strike="noStrike" kern="0" cap="none" spc="0" normalizeH="0" baseline="0" noProof="0" dirty="0" smtClean="0">
                <a:ln>
                  <a:noFill/>
                </a:ln>
                <a:solidFill>
                  <a:prstClr val="white"/>
                </a:solidFill>
                <a:effectLst/>
                <a:uLnTx/>
                <a:uFillTx/>
                <a:latin typeface="나눔고딕" panose="020D0604000000000000" pitchFamily="50" charset="-127"/>
                <a:ea typeface="나눔고딕" panose="020D0604000000000000" pitchFamily="50" charset="-127"/>
                <a:cs typeface="+mn-cs"/>
              </a:rPr>
              <a:t>↑</a:t>
            </a:r>
            <a:endParaRPr kumimoji="0" lang="ko-KR" altLang="en-US" sz="1800" b="1" i="0" u="none" strike="noStrike" kern="0" cap="none" spc="0" normalizeH="0" baseline="0" noProof="0" dirty="0" smtClean="0">
              <a:ln>
                <a:noFill/>
              </a:ln>
              <a:solidFill>
                <a:prstClr val="white"/>
              </a:solidFill>
              <a:effectLst/>
              <a:uLnTx/>
              <a:uFillTx/>
              <a:latin typeface="나눔고딕" panose="020D0604000000000000" pitchFamily="50" charset="-127"/>
              <a:ea typeface="나눔고딕" panose="020D0604000000000000" pitchFamily="50" charset="-127"/>
              <a:cs typeface="+mn-cs"/>
            </a:endParaRPr>
          </a:p>
        </p:txBody>
      </p:sp>
      <p:cxnSp>
        <p:nvCxnSpPr>
          <p:cNvPr id="113" name="직선 화살표 연결선 112">
            <a:extLst>
              <a:ext uri="{FF2B5EF4-FFF2-40B4-BE49-F238E27FC236}">
                <a16:creationId xmlns="" xmlns:a16="http://schemas.microsoft.com/office/drawing/2014/main" id="{214E63E0-D410-43FC-ACE1-3E13E635C62D}"/>
              </a:ext>
            </a:extLst>
          </p:cNvPr>
          <p:cNvCxnSpPr>
            <a:endCxn id="111" idx="1"/>
          </p:cNvCxnSpPr>
          <p:nvPr/>
        </p:nvCxnSpPr>
        <p:spPr>
          <a:xfrm>
            <a:off x="8943537" y="2804547"/>
            <a:ext cx="559807" cy="1"/>
          </a:xfrm>
          <a:prstGeom prst="straightConnector1">
            <a:avLst/>
          </a:prstGeom>
          <a:noFill/>
          <a:ln w="28575" cap="flat" cmpd="sng" algn="ctr">
            <a:solidFill>
              <a:srgbClr val="00B050"/>
            </a:solidFill>
            <a:prstDash val="solid"/>
            <a:miter lim="800000"/>
            <a:headEnd type="none" w="med" len="med"/>
            <a:tailEnd type="arrow" w="med" len="med"/>
          </a:ln>
          <a:effectLst/>
        </p:spPr>
      </p:cxnSp>
      <p:cxnSp>
        <p:nvCxnSpPr>
          <p:cNvPr id="114" name="직선 연결선 113">
            <a:extLst>
              <a:ext uri="{FF2B5EF4-FFF2-40B4-BE49-F238E27FC236}">
                <a16:creationId xmlns="" xmlns:a16="http://schemas.microsoft.com/office/drawing/2014/main" id="{833B4FEE-8932-4235-866B-FC4CA0EDC272}"/>
              </a:ext>
            </a:extLst>
          </p:cNvPr>
          <p:cNvCxnSpPr/>
          <p:nvPr/>
        </p:nvCxnSpPr>
        <p:spPr>
          <a:xfrm>
            <a:off x="4926593" y="2340346"/>
            <a:ext cx="360000" cy="0"/>
          </a:xfrm>
          <a:prstGeom prst="line">
            <a:avLst/>
          </a:prstGeom>
          <a:noFill/>
          <a:ln w="28575" cap="flat" cmpd="sng" algn="ctr">
            <a:solidFill>
              <a:srgbClr val="00B050"/>
            </a:solidFill>
            <a:prstDash val="solid"/>
            <a:miter lim="800000"/>
          </a:ln>
          <a:effectLst/>
        </p:spPr>
      </p:cxnSp>
      <p:cxnSp>
        <p:nvCxnSpPr>
          <p:cNvPr id="115" name="직선 연결선 114">
            <a:extLst>
              <a:ext uri="{FF2B5EF4-FFF2-40B4-BE49-F238E27FC236}">
                <a16:creationId xmlns="" xmlns:a16="http://schemas.microsoft.com/office/drawing/2014/main" id="{BE32D1E9-751A-420A-AD65-F9BE3880EE83}"/>
              </a:ext>
            </a:extLst>
          </p:cNvPr>
          <p:cNvCxnSpPr/>
          <p:nvPr/>
        </p:nvCxnSpPr>
        <p:spPr>
          <a:xfrm>
            <a:off x="4926592" y="3385120"/>
            <a:ext cx="360000" cy="0"/>
          </a:xfrm>
          <a:prstGeom prst="line">
            <a:avLst/>
          </a:prstGeom>
          <a:noFill/>
          <a:ln w="28575" cap="flat" cmpd="sng" algn="ctr">
            <a:solidFill>
              <a:srgbClr val="00B050"/>
            </a:solidFill>
            <a:prstDash val="solid"/>
            <a:miter lim="800000"/>
          </a:ln>
          <a:effectLst/>
        </p:spPr>
      </p:cxnSp>
      <p:cxnSp>
        <p:nvCxnSpPr>
          <p:cNvPr id="116" name="직선 연결선 115">
            <a:extLst>
              <a:ext uri="{FF2B5EF4-FFF2-40B4-BE49-F238E27FC236}">
                <a16:creationId xmlns="" xmlns:a16="http://schemas.microsoft.com/office/drawing/2014/main" id="{0F66750E-B152-415D-9E13-0775B7F93CA3}"/>
              </a:ext>
            </a:extLst>
          </p:cNvPr>
          <p:cNvCxnSpPr/>
          <p:nvPr/>
        </p:nvCxnSpPr>
        <p:spPr>
          <a:xfrm>
            <a:off x="5306333" y="2326059"/>
            <a:ext cx="0" cy="1072800"/>
          </a:xfrm>
          <a:prstGeom prst="line">
            <a:avLst/>
          </a:prstGeom>
          <a:noFill/>
          <a:ln w="28575" cap="flat" cmpd="sng" algn="ctr">
            <a:solidFill>
              <a:srgbClr val="00B050"/>
            </a:solidFill>
            <a:prstDash val="solid"/>
            <a:miter lim="800000"/>
          </a:ln>
          <a:effectLst/>
        </p:spPr>
      </p:cxnSp>
      <p:cxnSp>
        <p:nvCxnSpPr>
          <p:cNvPr id="117" name="직선 화살표 연결선 116">
            <a:extLst>
              <a:ext uri="{FF2B5EF4-FFF2-40B4-BE49-F238E27FC236}">
                <a16:creationId xmlns="" xmlns:a16="http://schemas.microsoft.com/office/drawing/2014/main" id="{E7D53B91-94C4-4426-B29E-072F5BE85C95}"/>
              </a:ext>
            </a:extLst>
          </p:cNvPr>
          <p:cNvCxnSpPr/>
          <p:nvPr/>
        </p:nvCxnSpPr>
        <p:spPr>
          <a:xfrm>
            <a:off x="5300067" y="2807643"/>
            <a:ext cx="1944000" cy="0"/>
          </a:xfrm>
          <a:prstGeom prst="straightConnector1">
            <a:avLst/>
          </a:prstGeom>
          <a:noFill/>
          <a:ln w="28575" cap="flat" cmpd="sng" algn="ctr">
            <a:solidFill>
              <a:srgbClr val="00B050"/>
            </a:solidFill>
            <a:prstDash val="solid"/>
            <a:miter lim="800000"/>
            <a:headEnd type="none" w="med" len="med"/>
            <a:tailEnd type="arrow" w="med" len="med"/>
          </a:ln>
          <a:effectLst/>
        </p:spPr>
      </p:cxnSp>
      <p:sp>
        <p:nvSpPr>
          <p:cNvPr id="118" name="TextBox 117">
            <a:extLst>
              <a:ext uri="{FF2B5EF4-FFF2-40B4-BE49-F238E27FC236}">
                <a16:creationId xmlns="" xmlns:a16="http://schemas.microsoft.com/office/drawing/2014/main" id="{9D8761F4-43BC-43C6-B3E6-F462D25C3389}"/>
              </a:ext>
            </a:extLst>
          </p:cNvPr>
          <p:cNvSpPr txBox="1"/>
          <p:nvPr/>
        </p:nvSpPr>
        <p:spPr>
          <a:xfrm>
            <a:off x="5906258" y="1902110"/>
            <a:ext cx="2272818" cy="400110"/>
          </a:xfrm>
          <a:prstGeom prst="rect">
            <a:avLst/>
          </a:prstGeom>
          <a:noFill/>
        </p:spPr>
        <p:txBody>
          <a:bodyPr wrap="square" rtlCol="0">
            <a:spAutoFit/>
          </a:bodyPr>
          <a:lstStyle/>
          <a:p>
            <a:pPr algn="ctr"/>
            <a:r>
              <a:rPr lang="en-US" altLang="ko-KR" sz="2000" b="1" dirty="0">
                <a:solidFill>
                  <a:srgbClr val="00B050"/>
                </a:solidFill>
                <a:latin typeface="나눔고딕" panose="020D0604000000000000" pitchFamily="50" charset="-127"/>
                <a:ea typeface="나눔고딕" panose="020D0604000000000000" pitchFamily="50" charset="-127"/>
              </a:rPr>
              <a:t>Secondary effect</a:t>
            </a:r>
            <a:endParaRPr lang="ko-KR" altLang="en-US" sz="2000" b="1" dirty="0">
              <a:solidFill>
                <a:srgbClr val="00B050"/>
              </a:solidFill>
              <a:latin typeface="나눔고딕" panose="020D0604000000000000" pitchFamily="50" charset="-127"/>
              <a:ea typeface="나눔고딕" panose="020D0604000000000000" pitchFamily="50" charset="-127"/>
            </a:endParaRPr>
          </a:p>
        </p:txBody>
      </p:sp>
      <p:cxnSp>
        <p:nvCxnSpPr>
          <p:cNvPr id="119" name="직선 연결선 118">
            <a:extLst>
              <a:ext uri="{FF2B5EF4-FFF2-40B4-BE49-F238E27FC236}">
                <a16:creationId xmlns="" xmlns:a16="http://schemas.microsoft.com/office/drawing/2014/main" id="{5EE1B549-E50C-4A84-AFDA-B507F5FCC862}"/>
              </a:ext>
            </a:extLst>
          </p:cNvPr>
          <p:cNvCxnSpPr/>
          <p:nvPr/>
        </p:nvCxnSpPr>
        <p:spPr>
          <a:xfrm flipV="1">
            <a:off x="10370944" y="1728867"/>
            <a:ext cx="0" cy="737750"/>
          </a:xfrm>
          <a:prstGeom prst="line">
            <a:avLst/>
          </a:prstGeom>
          <a:noFill/>
          <a:ln w="28575" cap="flat" cmpd="sng" algn="ctr">
            <a:solidFill>
              <a:srgbClr val="00B050"/>
            </a:solidFill>
            <a:prstDash val="solid"/>
            <a:miter lim="800000"/>
            <a:headEnd type="none" w="med" len="med"/>
            <a:tailEnd type="none" w="med" len="med"/>
          </a:ln>
          <a:effectLst/>
        </p:spPr>
      </p:cxnSp>
      <p:cxnSp>
        <p:nvCxnSpPr>
          <p:cNvPr id="120" name="직선 연결선 119">
            <a:extLst>
              <a:ext uri="{FF2B5EF4-FFF2-40B4-BE49-F238E27FC236}">
                <a16:creationId xmlns="" xmlns:a16="http://schemas.microsoft.com/office/drawing/2014/main" id="{3ED1727B-FAE0-4CD4-9B7D-3F424CFEC328}"/>
              </a:ext>
            </a:extLst>
          </p:cNvPr>
          <p:cNvCxnSpPr/>
          <p:nvPr/>
        </p:nvCxnSpPr>
        <p:spPr>
          <a:xfrm>
            <a:off x="4359675" y="1728867"/>
            <a:ext cx="6030000" cy="0"/>
          </a:xfrm>
          <a:prstGeom prst="line">
            <a:avLst/>
          </a:prstGeom>
          <a:noFill/>
          <a:ln w="28575" cap="flat" cmpd="sng" algn="ctr">
            <a:solidFill>
              <a:srgbClr val="00B050"/>
            </a:solidFill>
            <a:prstDash val="solid"/>
            <a:miter lim="800000"/>
            <a:headEnd type="arrow" w="med" len="med"/>
            <a:tailEnd type="none" w="med" len="med"/>
          </a:ln>
          <a:effectLst/>
        </p:spPr>
      </p:cxnSp>
      <p:cxnSp>
        <p:nvCxnSpPr>
          <p:cNvPr id="121" name="직선 화살표 연결선 120">
            <a:extLst>
              <a:ext uri="{FF2B5EF4-FFF2-40B4-BE49-F238E27FC236}">
                <a16:creationId xmlns="" xmlns:a16="http://schemas.microsoft.com/office/drawing/2014/main" id="{3692A9DB-A4B8-473D-8CC5-1DFDAA8C6277}"/>
              </a:ext>
            </a:extLst>
          </p:cNvPr>
          <p:cNvCxnSpPr/>
          <p:nvPr/>
        </p:nvCxnSpPr>
        <p:spPr>
          <a:xfrm>
            <a:off x="4370922" y="1728867"/>
            <a:ext cx="0" cy="286250"/>
          </a:xfrm>
          <a:prstGeom prst="straightConnector1">
            <a:avLst/>
          </a:prstGeom>
          <a:noFill/>
          <a:ln w="28575" cap="flat" cmpd="sng" algn="ctr">
            <a:solidFill>
              <a:srgbClr val="00B050"/>
            </a:solidFill>
            <a:prstDash val="solid"/>
            <a:miter lim="800000"/>
            <a:headEnd type="none" w="med" len="med"/>
            <a:tailEnd type="arrow" w="med" len="med"/>
          </a:ln>
          <a:effectLst/>
        </p:spPr>
      </p:cxnSp>
      <p:sp>
        <p:nvSpPr>
          <p:cNvPr id="122" name="TextBox 121">
            <a:extLst>
              <a:ext uri="{FF2B5EF4-FFF2-40B4-BE49-F238E27FC236}">
                <a16:creationId xmlns="" xmlns:a16="http://schemas.microsoft.com/office/drawing/2014/main" id="{A9FC33A8-934D-449C-A4D1-595C8FF8FAE6}"/>
              </a:ext>
            </a:extLst>
          </p:cNvPr>
          <p:cNvSpPr txBox="1"/>
          <p:nvPr/>
        </p:nvSpPr>
        <p:spPr>
          <a:xfrm>
            <a:off x="6637848" y="1430830"/>
            <a:ext cx="1454800" cy="307777"/>
          </a:xfrm>
          <a:prstGeom prst="rect">
            <a:avLst/>
          </a:prstGeom>
          <a:noFill/>
        </p:spPr>
        <p:txBody>
          <a:bodyPr wrap="square" rtlCol="0">
            <a:spAutoFit/>
          </a:bodyPr>
          <a:lstStyle/>
          <a:p>
            <a:pPr algn="ctr"/>
            <a:r>
              <a:rPr lang="en-US" altLang="ko-KR" sz="1400" b="1" dirty="0">
                <a:solidFill>
                  <a:srgbClr val="00B050"/>
                </a:solidFill>
                <a:latin typeface="나눔고딕" panose="020D0604000000000000" pitchFamily="50" charset="-127"/>
                <a:ea typeface="나눔고딕" panose="020D0604000000000000" pitchFamily="50" charset="-127"/>
              </a:rPr>
              <a:t>Profile stiffness</a:t>
            </a:r>
            <a:endParaRPr lang="ko-KR" altLang="en-US" sz="1400" b="1" dirty="0">
              <a:solidFill>
                <a:srgbClr val="00B050"/>
              </a:solidFill>
              <a:latin typeface="나눔고딕" panose="020D0604000000000000" pitchFamily="50" charset="-127"/>
              <a:ea typeface="나눔고딕" panose="020D0604000000000000" pitchFamily="50" charset="-127"/>
            </a:endParaRPr>
          </a:p>
        </p:txBody>
      </p:sp>
      <p:cxnSp>
        <p:nvCxnSpPr>
          <p:cNvPr id="123" name="직선 연결선 122">
            <a:extLst>
              <a:ext uri="{FF2B5EF4-FFF2-40B4-BE49-F238E27FC236}">
                <a16:creationId xmlns="" xmlns:a16="http://schemas.microsoft.com/office/drawing/2014/main" id="{FE090E32-A409-4A35-B991-8B3EE4A1968B}"/>
              </a:ext>
            </a:extLst>
          </p:cNvPr>
          <p:cNvCxnSpPr/>
          <p:nvPr/>
        </p:nvCxnSpPr>
        <p:spPr>
          <a:xfrm>
            <a:off x="11250818" y="2787974"/>
            <a:ext cx="576000" cy="0"/>
          </a:xfrm>
          <a:prstGeom prst="line">
            <a:avLst/>
          </a:prstGeom>
          <a:noFill/>
          <a:ln w="28575" cap="flat" cmpd="sng" algn="ctr">
            <a:solidFill>
              <a:srgbClr val="00B050"/>
            </a:solidFill>
            <a:prstDash val="solid"/>
            <a:miter lim="800000"/>
          </a:ln>
          <a:effectLst/>
        </p:spPr>
      </p:cxnSp>
      <p:cxnSp>
        <p:nvCxnSpPr>
          <p:cNvPr id="124" name="직선 연결선 123">
            <a:extLst>
              <a:ext uri="{FF2B5EF4-FFF2-40B4-BE49-F238E27FC236}">
                <a16:creationId xmlns="" xmlns:a16="http://schemas.microsoft.com/office/drawing/2014/main" id="{6012A4CB-A783-4A47-BD0E-BEC75C109D1C}"/>
              </a:ext>
            </a:extLst>
          </p:cNvPr>
          <p:cNvCxnSpPr/>
          <p:nvPr/>
        </p:nvCxnSpPr>
        <p:spPr>
          <a:xfrm>
            <a:off x="11811052" y="4329098"/>
            <a:ext cx="0" cy="576000"/>
          </a:xfrm>
          <a:prstGeom prst="line">
            <a:avLst/>
          </a:prstGeom>
          <a:noFill/>
          <a:ln w="28575" cap="flat" cmpd="sng" algn="ctr">
            <a:solidFill>
              <a:srgbClr val="00B050"/>
            </a:solidFill>
            <a:prstDash val="solid"/>
            <a:miter lim="800000"/>
          </a:ln>
          <a:effectLst/>
        </p:spPr>
      </p:cxnSp>
      <p:cxnSp>
        <p:nvCxnSpPr>
          <p:cNvPr id="125" name="직선 연결선 124">
            <a:extLst>
              <a:ext uri="{FF2B5EF4-FFF2-40B4-BE49-F238E27FC236}">
                <a16:creationId xmlns="" xmlns:a16="http://schemas.microsoft.com/office/drawing/2014/main" id="{F85E66CA-0034-4663-9B9F-1425949F3F53}"/>
              </a:ext>
            </a:extLst>
          </p:cNvPr>
          <p:cNvCxnSpPr/>
          <p:nvPr/>
        </p:nvCxnSpPr>
        <p:spPr>
          <a:xfrm>
            <a:off x="2073422" y="6236301"/>
            <a:ext cx="9749791" cy="0"/>
          </a:xfrm>
          <a:prstGeom prst="line">
            <a:avLst/>
          </a:prstGeom>
          <a:noFill/>
          <a:ln w="28575" cap="flat" cmpd="sng" algn="ctr">
            <a:solidFill>
              <a:srgbClr val="00B050"/>
            </a:solidFill>
            <a:prstDash val="solid"/>
            <a:miter lim="800000"/>
          </a:ln>
          <a:effectLst/>
        </p:spPr>
      </p:cxnSp>
      <p:cxnSp>
        <p:nvCxnSpPr>
          <p:cNvPr id="126" name="직선 화살표 연결선 125">
            <a:extLst>
              <a:ext uri="{FF2B5EF4-FFF2-40B4-BE49-F238E27FC236}">
                <a16:creationId xmlns="" xmlns:a16="http://schemas.microsoft.com/office/drawing/2014/main" id="{4795CF4C-038D-43C2-A87A-B601C8E5AE56}"/>
              </a:ext>
            </a:extLst>
          </p:cNvPr>
          <p:cNvCxnSpPr/>
          <p:nvPr/>
        </p:nvCxnSpPr>
        <p:spPr>
          <a:xfrm flipV="1">
            <a:off x="2073423" y="3955615"/>
            <a:ext cx="0" cy="2287504"/>
          </a:xfrm>
          <a:prstGeom prst="straightConnector1">
            <a:avLst/>
          </a:prstGeom>
          <a:noFill/>
          <a:ln w="28575" cap="flat" cmpd="sng" algn="ctr">
            <a:solidFill>
              <a:srgbClr val="00B050"/>
            </a:solidFill>
            <a:prstDash val="solid"/>
            <a:miter lim="800000"/>
            <a:headEnd type="none" w="med" len="med"/>
            <a:tailEnd type="arrow" w="med" len="med"/>
          </a:ln>
          <a:effectLst/>
        </p:spPr>
      </p:cxnSp>
      <p:sp>
        <p:nvSpPr>
          <p:cNvPr id="127" name="TextBox 126">
            <a:extLst>
              <a:ext uri="{FF2B5EF4-FFF2-40B4-BE49-F238E27FC236}">
                <a16:creationId xmlns="" xmlns:a16="http://schemas.microsoft.com/office/drawing/2014/main" id="{40B228B6-E5DC-41BD-8534-8C03C814DEC8}"/>
              </a:ext>
            </a:extLst>
          </p:cNvPr>
          <p:cNvSpPr txBox="1"/>
          <p:nvPr/>
        </p:nvSpPr>
        <p:spPr>
          <a:xfrm>
            <a:off x="1503380" y="3298824"/>
            <a:ext cx="1092767" cy="584775"/>
          </a:xfrm>
          <a:prstGeom prst="rect">
            <a:avLst/>
          </a:prstGeom>
          <a:noFill/>
        </p:spPr>
        <p:txBody>
          <a:bodyPr wrap="square" rtlCol="0">
            <a:spAutoFit/>
          </a:bodyPr>
          <a:lstStyle/>
          <a:p>
            <a:pPr algn="ctr"/>
            <a:r>
              <a:rPr lang="en-US" altLang="ko-KR" sz="1400" b="1" dirty="0">
                <a:solidFill>
                  <a:srgbClr val="00B050"/>
                </a:solidFill>
                <a:latin typeface="나눔고딕" panose="020D0604000000000000" pitchFamily="50" charset="-127"/>
                <a:ea typeface="나눔고딕" panose="020D0604000000000000" pitchFamily="50" charset="-127"/>
              </a:rPr>
              <a:t>Beam Coupling </a:t>
            </a:r>
            <a:r>
              <a:rPr lang="en-US" altLang="ko-KR" b="1" dirty="0">
                <a:solidFill>
                  <a:srgbClr val="00B050"/>
                </a:solidFill>
                <a:latin typeface="나눔고딕" panose="020D0604000000000000" pitchFamily="50" charset="-127"/>
                <a:ea typeface="나눔고딕" panose="020D0604000000000000" pitchFamily="50" charset="-127"/>
              </a:rPr>
              <a:t>↑</a:t>
            </a:r>
            <a:endParaRPr lang="ko-KR" altLang="en-US" b="1" dirty="0">
              <a:solidFill>
                <a:srgbClr val="00B050"/>
              </a:solidFill>
              <a:latin typeface="나눔고딕" panose="020D0604000000000000" pitchFamily="50" charset="-127"/>
              <a:ea typeface="나눔고딕" panose="020D0604000000000000" pitchFamily="50" charset="-127"/>
            </a:endParaRPr>
          </a:p>
        </p:txBody>
      </p:sp>
      <p:cxnSp>
        <p:nvCxnSpPr>
          <p:cNvPr id="135" name="직선 연결선 134">
            <a:extLst>
              <a:ext uri="{FF2B5EF4-FFF2-40B4-BE49-F238E27FC236}">
                <a16:creationId xmlns="" xmlns:a16="http://schemas.microsoft.com/office/drawing/2014/main" id="{E9A0CBBD-BC01-47F1-8DC1-B7D0BD3AFAF4}"/>
              </a:ext>
            </a:extLst>
          </p:cNvPr>
          <p:cNvCxnSpPr/>
          <p:nvPr/>
        </p:nvCxnSpPr>
        <p:spPr>
          <a:xfrm>
            <a:off x="4926591" y="3385120"/>
            <a:ext cx="360000" cy="0"/>
          </a:xfrm>
          <a:prstGeom prst="line">
            <a:avLst/>
          </a:prstGeom>
          <a:noFill/>
          <a:ln w="28575" cap="flat" cmpd="sng" algn="ctr">
            <a:solidFill>
              <a:srgbClr val="00B050"/>
            </a:solidFill>
            <a:prstDash val="solid"/>
            <a:miter lim="800000"/>
          </a:ln>
          <a:effectLst/>
        </p:spPr>
      </p:cxnSp>
      <p:cxnSp>
        <p:nvCxnSpPr>
          <p:cNvPr id="149" name="직선 연결선 148">
            <a:extLst>
              <a:ext uri="{FF2B5EF4-FFF2-40B4-BE49-F238E27FC236}">
                <a16:creationId xmlns="" xmlns:a16="http://schemas.microsoft.com/office/drawing/2014/main" id="{A1124D74-AC22-4EFA-A2CC-110D9501D684}"/>
              </a:ext>
            </a:extLst>
          </p:cNvPr>
          <p:cNvCxnSpPr/>
          <p:nvPr/>
        </p:nvCxnSpPr>
        <p:spPr>
          <a:xfrm flipV="1">
            <a:off x="11819616" y="2787772"/>
            <a:ext cx="0" cy="1548000"/>
          </a:xfrm>
          <a:prstGeom prst="line">
            <a:avLst/>
          </a:prstGeom>
          <a:noFill/>
          <a:ln w="28575" cap="flat" cmpd="sng" algn="ctr">
            <a:solidFill>
              <a:srgbClr val="00B050"/>
            </a:solidFill>
            <a:prstDash val="solid"/>
            <a:miter lim="800000"/>
            <a:headEnd type="arrow" w="med" len="med"/>
            <a:tailEnd type="none" w="med" len="med"/>
          </a:ln>
          <a:effectLst/>
        </p:spPr>
      </p:cxnSp>
      <p:cxnSp>
        <p:nvCxnSpPr>
          <p:cNvPr id="154" name="직선 연결선 153">
            <a:extLst>
              <a:ext uri="{FF2B5EF4-FFF2-40B4-BE49-F238E27FC236}">
                <a16:creationId xmlns="" xmlns:a16="http://schemas.microsoft.com/office/drawing/2014/main" id="{BB504A60-23BB-472F-A5C8-D0320D42621C}"/>
              </a:ext>
            </a:extLst>
          </p:cNvPr>
          <p:cNvCxnSpPr/>
          <p:nvPr/>
        </p:nvCxnSpPr>
        <p:spPr>
          <a:xfrm flipH="1">
            <a:off x="7246842" y="6233702"/>
            <a:ext cx="3492000" cy="0"/>
          </a:xfrm>
          <a:prstGeom prst="line">
            <a:avLst/>
          </a:prstGeom>
          <a:noFill/>
          <a:ln w="28575" cap="flat" cmpd="sng" algn="ctr">
            <a:solidFill>
              <a:srgbClr val="00B050"/>
            </a:solidFill>
            <a:prstDash val="solid"/>
            <a:miter lim="800000"/>
            <a:headEnd type="none" w="med" len="med"/>
            <a:tailEnd type="arrow" w="med" len="med"/>
          </a:ln>
          <a:effectLst/>
        </p:spPr>
      </p:cxnSp>
      <p:sp>
        <p:nvSpPr>
          <p:cNvPr id="155" name="TextBox 154">
            <a:extLst>
              <a:ext uri="{FF2B5EF4-FFF2-40B4-BE49-F238E27FC236}">
                <a16:creationId xmlns="" xmlns:a16="http://schemas.microsoft.com/office/drawing/2014/main" id="{FE8195FD-3A76-49BC-BBA4-380902A41563}"/>
              </a:ext>
            </a:extLst>
          </p:cNvPr>
          <p:cNvSpPr txBox="1"/>
          <p:nvPr/>
        </p:nvSpPr>
        <p:spPr>
          <a:xfrm>
            <a:off x="192567" y="1049806"/>
            <a:ext cx="1918160" cy="400110"/>
          </a:xfrm>
          <a:prstGeom prst="rect">
            <a:avLst/>
          </a:prstGeom>
          <a:noFill/>
        </p:spPr>
        <p:txBody>
          <a:bodyPr wrap="square" rtlCol="0">
            <a:spAutoFit/>
          </a:bodyPr>
          <a:lstStyle/>
          <a:p>
            <a:pPr algn="ctr"/>
            <a:r>
              <a:rPr lang="en-US" altLang="ko-KR" sz="2000" b="1" dirty="0">
                <a:solidFill>
                  <a:srgbClr val="030A8C"/>
                </a:solidFill>
                <a:latin typeface="나눔고딕" panose="020D0604000000000000" pitchFamily="50" charset="-127"/>
                <a:ea typeface="나눔고딕" panose="020D0604000000000000" pitchFamily="50" charset="-127"/>
              </a:rPr>
              <a:t>Primary effect</a:t>
            </a:r>
            <a:endParaRPr lang="ko-KR" altLang="en-US" sz="2000" b="1" dirty="0">
              <a:solidFill>
                <a:srgbClr val="030A8C"/>
              </a:solidFill>
              <a:latin typeface="나눔고딕" panose="020D0604000000000000" pitchFamily="50" charset="-127"/>
              <a:ea typeface="나눔고딕" panose="020D0604000000000000" pitchFamily="50" charset="-127"/>
            </a:endParaRPr>
          </a:p>
        </p:txBody>
      </p:sp>
      <p:cxnSp>
        <p:nvCxnSpPr>
          <p:cNvPr id="156" name="직선 연결선 155">
            <a:extLst>
              <a:ext uri="{FF2B5EF4-FFF2-40B4-BE49-F238E27FC236}">
                <a16:creationId xmlns="" xmlns:a16="http://schemas.microsoft.com/office/drawing/2014/main" id="{FA627DBF-8FD9-4950-A842-4F93C6E75287}"/>
              </a:ext>
            </a:extLst>
          </p:cNvPr>
          <p:cNvCxnSpPr/>
          <p:nvPr/>
        </p:nvCxnSpPr>
        <p:spPr>
          <a:xfrm>
            <a:off x="11810189" y="4901892"/>
            <a:ext cx="0" cy="1332000"/>
          </a:xfrm>
          <a:prstGeom prst="line">
            <a:avLst/>
          </a:prstGeom>
          <a:noFill/>
          <a:ln w="28575" cap="flat" cmpd="sng" algn="ctr">
            <a:solidFill>
              <a:srgbClr val="00B050"/>
            </a:solidFill>
            <a:prstDash val="solid"/>
            <a:miter lim="800000"/>
            <a:headEnd type="none" w="med" len="med"/>
            <a:tailEnd type="none" w="med" len="med"/>
          </a:ln>
          <a:effectLst/>
        </p:spPr>
      </p:cxnSp>
      <p:grpSp>
        <p:nvGrpSpPr>
          <p:cNvPr id="170" name="그룹 169">
            <a:extLst>
              <a:ext uri="{FF2B5EF4-FFF2-40B4-BE49-F238E27FC236}">
                <a16:creationId xmlns="" xmlns:a16="http://schemas.microsoft.com/office/drawing/2014/main" id="{4BE395D1-9466-4952-8872-3817C3F66B59}"/>
              </a:ext>
            </a:extLst>
          </p:cNvPr>
          <p:cNvGrpSpPr/>
          <p:nvPr/>
        </p:nvGrpSpPr>
        <p:grpSpPr>
          <a:xfrm>
            <a:off x="3805459" y="2015117"/>
            <a:ext cx="1121134" cy="3764940"/>
            <a:chOff x="3808677" y="1550503"/>
            <a:chExt cx="1121134" cy="3764940"/>
          </a:xfrm>
        </p:grpSpPr>
        <mc:AlternateContent xmlns:mc="http://schemas.openxmlformats.org/markup-compatibility/2006" xmlns:a14="http://schemas.microsoft.com/office/drawing/2010/main">
          <mc:Choice Requires="a14">
            <p:sp>
              <p:nvSpPr>
                <p:cNvPr id="171" name="직사각형 170">
                  <a:extLst>
                    <a:ext uri="{FF2B5EF4-FFF2-40B4-BE49-F238E27FC236}">
                      <a16:creationId xmlns="" xmlns:a16="http://schemas.microsoft.com/office/drawing/2014/main" id="{41F806CE-63AD-4319-911A-DEDF297FBEA7}"/>
                    </a:ext>
                  </a:extLst>
                </p:cNvPr>
                <p:cNvSpPr/>
                <p:nvPr/>
              </p:nvSpPr>
              <p:spPr>
                <a:xfrm>
                  <a:off x="3808677" y="1550503"/>
                  <a:ext cx="1121134" cy="675861"/>
                </a:xfrm>
                <a:prstGeom prst="rect">
                  <a:avLst/>
                </a:prstGeom>
                <a:solidFill>
                  <a:srgbClr val="030A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ko-KR" sz="1800" b="0" i="1" u="none" strike="noStrike" kern="0" cap="none" spc="0" normalizeH="0" baseline="0" noProof="0" smtClean="0">
                                <a:ln>
                                  <a:noFill/>
                                </a:ln>
                                <a:solidFill>
                                  <a:prstClr val="white"/>
                                </a:solidFill>
                                <a:effectLst/>
                                <a:uLnTx/>
                                <a:uFillTx/>
                                <a:latin typeface="Cambria Math"/>
                                <a:cs typeface="+mn-cs"/>
                              </a:rPr>
                            </m:ctrlPr>
                          </m:sSubPr>
                          <m:e>
                            <m:r>
                              <a:rPr kumimoji="0" lang="ko-KR" altLang="en-US" sz="1800" b="0" i="1" u="none" strike="noStrike" kern="0" cap="none" spc="0" normalizeH="0" baseline="0" noProof="0" smtClean="0">
                                <a:ln>
                                  <a:noFill/>
                                </a:ln>
                                <a:solidFill>
                                  <a:prstClr val="white"/>
                                </a:solidFill>
                                <a:effectLst/>
                                <a:uLnTx/>
                                <a:uFillTx/>
                                <a:latin typeface="Cambria Math" panose="02040503050406030204" pitchFamily="18" charset="0"/>
                                <a:cs typeface="+mn-cs"/>
                              </a:rPr>
                              <m:t>𝛽</m:t>
                            </m:r>
                          </m:e>
                          <m:sub>
                            <m:r>
                              <a:rPr kumimoji="0" lang="en-US" altLang="ko-KR" sz="1800" b="0" i="1" u="none" strike="noStrike" kern="0" cap="none" spc="0" normalizeH="0" baseline="0" noProof="0" smtClean="0">
                                <a:ln>
                                  <a:noFill/>
                                </a:ln>
                                <a:solidFill>
                                  <a:prstClr val="white"/>
                                </a:solidFill>
                                <a:effectLst/>
                                <a:uLnTx/>
                                <a:uFillTx/>
                                <a:latin typeface="Cambria Math" panose="02040503050406030204" pitchFamily="18" charset="0"/>
                                <a:cs typeface="+mn-cs"/>
                              </a:rPr>
                              <m:t>𝑡h</m:t>
                            </m:r>
                          </m:sub>
                        </m:sSub>
                      </m:oMath>
                    </m:oMathPara>
                  </a14:m>
                  <a:endParaRPr kumimoji="0" lang="ko-KR" altLang="en-US" sz="1800" b="0" i="0" u="none" strike="noStrike" kern="0" cap="none" spc="0" normalizeH="0" baseline="0" noProof="0" dirty="0" smtClean="0">
                    <a:ln>
                      <a:noFill/>
                    </a:ln>
                    <a:solidFill>
                      <a:prstClr val="white"/>
                    </a:solidFill>
                    <a:effectLst/>
                    <a:uLnTx/>
                    <a:uFillTx/>
                    <a:latin typeface="나눔고딕" panose="020D0604000000000000" pitchFamily="50" charset="-127"/>
                    <a:ea typeface="나눔고딕" panose="020D0604000000000000" pitchFamily="50" charset="-127"/>
                    <a:cs typeface="+mn-cs"/>
                  </a:endParaRPr>
                </a:p>
              </p:txBody>
            </p:sp>
          </mc:Choice>
          <mc:Fallback xmlns="">
            <p:sp>
              <p:nvSpPr>
                <p:cNvPr id="5" name="직사각형 4"/>
                <p:cNvSpPr>
                  <a:spLocks noRot="1" noChangeAspect="1" noMove="1" noResize="1" noEditPoints="1" noAdjustHandles="1" noChangeArrowheads="1" noChangeShapeType="1" noTextEdit="1"/>
                </p:cNvSpPr>
                <p:nvPr/>
              </p:nvSpPr>
              <p:spPr>
                <a:xfrm>
                  <a:off x="3808677" y="1550503"/>
                  <a:ext cx="1121134" cy="675861"/>
                </a:xfrm>
                <a:prstGeom prst="rect">
                  <a:avLst/>
                </a:prstGeom>
                <a:blipFill>
                  <a:blip r:embed="rId9"/>
                  <a:stretch>
                    <a:fillRect/>
                  </a:stretch>
                </a:blipFill>
                <a:ln>
                  <a:no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72" name="직사각형 171">
                  <a:extLst>
                    <a:ext uri="{FF2B5EF4-FFF2-40B4-BE49-F238E27FC236}">
                      <a16:creationId xmlns="" xmlns:a16="http://schemas.microsoft.com/office/drawing/2014/main" id="{674B4E07-E0BC-4491-8F68-358D684417CC}"/>
                    </a:ext>
                  </a:extLst>
                </p:cNvPr>
                <p:cNvSpPr/>
                <p:nvPr/>
              </p:nvSpPr>
              <p:spPr>
                <a:xfrm>
                  <a:off x="3808677" y="2580196"/>
                  <a:ext cx="1121134" cy="675861"/>
                </a:xfrm>
                <a:prstGeom prst="rect">
                  <a:avLst/>
                </a:prstGeom>
                <a:solidFill>
                  <a:srgbClr val="030A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ko-KR" sz="1800" b="0" i="1" u="none" strike="noStrike" kern="0" cap="none" spc="0" normalizeH="0" baseline="0" noProof="0" smtClean="0">
                                <a:ln>
                                  <a:noFill/>
                                </a:ln>
                                <a:solidFill>
                                  <a:prstClr val="white"/>
                                </a:solidFill>
                                <a:effectLst/>
                                <a:uLnTx/>
                                <a:uFillTx/>
                                <a:latin typeface="Cambria Math"/>
                                <a:cs typeface="+mn-cs"/>
                              </a:rPr>
                            </m:ctrlPr>
                          </m:sSubPr>
                          <m:e>
                            <m:r>
                              <a:rPr kumimoji="0" lang="ko-KR" altLang="en-US" sz="1800" b="0" i="1" u="none" strike="noStrike" kern="0" cap="none" spc="0" normalizeH="0" baseline="0" noProof="0" smtClean="0">
                                <a:ln>
                                  <a:noFill/>
                                </a:ln>
                                <a:solidFill>
                                  <a:prstClr val="white"/>
                                </a:solidFill>
                                <a:effectLst/>
                                <a:uLnTx/>
                                <a:uFillTx/>
                                <a:latin typeface="Cambria Math" panose="02040503050406030204" pitchFamily="18" charset="0"/>
                                <a:cs typeface="+mn-cs"/>
                              </a:rPr>
                              <m:t>𝛽</m:t>
                            </m:r>
                          </m:e>
                          <m:sub>
                            <m:r>
                              <a:rPr kumimoji="0" lang="en-US" altLang="ko-KR" sz="1800" b="0" i="1" u="none" strike="noStrike" kern="0" cap="none" spc="0" normalizeH="0" baseline="0" noProof="0" smtClean="0">
                                <a:ln>
                                  <a:noFill/>
                                </a:ln>
                                <a:solidFill>
                                  <a:prstClr val="white"/>
                                </a:solidFill>
                                <a:effectLst/>
                                <a:uLnTx/>
                                <a:uFillTx/>
                                <a:latin typeface="Cambria Math" panose="02040503050406030204" pitchFamily="18" charset="0"/>
                                <a:cs typeface="+mn-cs"/>
                              </a:rPr>
                              <m:t>𝑓𝑎𝑠𝑡</m:t>
                            </m:r>
                          </m:sub>
                        </m:sSub>
                      </m:oMath>
                    </m:oMathPara>
                  </a14:m>
                  <a:endParaRPr kumimoji="0" lang="ko-KR" altLang="en-US" sz="1800" b="0" i="0" u="none" strike="noStrike" kern="0" cap="none" spc="0" normalizeH="0" baseline="0" noProof="0" dirty="0" smtClean="0">
                    <a:ln>
                      <a:noFill/>
                    </a:ln>
                    <a:solidFill>
                      <a:prstClr val="white"/>
                    </a:solidFill>
                    <a:effectLst/>
                    <a:uLnTx/>
                    <a:uFillTx/>
                    <a:latin typeface="나눔고딕" panose="020D0604000000000000" pitchFamily="50" charset="-127"/>
                    <a:ea typeface="나눔고딕" panose="020D0604000000000000" pitchFamily="50" charset="-127"/>
                    <a:cs typeface="+mn-cs"/>
                  </a:endParaRPr>
                </a:p>
              </p:txBody>
            </p:sp>
          </mc:Choice>
          <mc:Fallback xmlns="">
            <p:sp>
              <p:nvSpPr>
                <p:cNvPr id="6" name="직사각형 5"/>
                <p:cNvSpPr>
                  <a:spLocks noRot="1" noChangeAspect="1" noMove="1" noResize="1" noEditPoints="1" noAdjustHandles="1" noChangeArrowheads="1" noChangeShapeType="1" noTextEdit="1"/>
                </p:cNvSpPr>
                <p:nvPr/>
              </p:nvSpPr>
              <p:spPr>
                <a:xfrm>
                  <a:off x="3808677" y="2580196"/>
                  <a:ext cx="1121134" cy="675861"/>
                </a:xfrm>
                <a:prstGeom prst="rect">
                  <a:avLst/>
                </a:prstGeom>
                <a:blipFill>
                  <a:blip r:embed="rId10"/>
                  <a:stretch>
                    <a:fillRect/>
                  </a:stretch>
                </a:blipFill>
                <a:ln>
                  <a:no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73" name="직사각형 172">
                  <a:extLst>
                    <a:ext uri="{FF2B5EF4-FFF2-40B4-BE49-F238E27FC236}">
                      <a16:creationId xmlns="" xmlns:a16="http://schemas.microsoft.com/office/drawing/2014/main" id="{314DE577-E464-49B5-8ED2-73A23E6F5B24}"/>
                    </a:ext>
                  </a:extLst>
                </p:cNvPr>
                <p:cNvSpPr/>
                <p:nvPr/>
              </p:nvSpPr>
              <p:spPr>
                <a:xfrm>
                  <a:off x="3808677" y="3609889"/>
                  <a:ext cx="1121134" cy="675861"/>
                </a:xfrm>
                <a:prstGeom prst="rect">
                  <a:avLst/>
                </a:prstGeom>
                <a:solidFill>
                  <a:srgbClr val="030A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ko-KR" sz="1800" b="0" i="1" u="none" strike="noStrike" kern="0" cap="none" spc="0" normalizeH="0" baseline="0" noProof="0" smtClean="0">
                                <a:ln>
                                  <a:noFill/>
                                </a:ln>
                                <a:solidFill>
                                  <a:prstClr val="white"/>
                                </a:solidFill>
                                <a:effectLst/>
                                <a:uLnTx/>
                                <a:uFillTx/>
                                <a:latin typeface="Cambria Math"/>
                                <a:cs typeface="+mn-cs"/>
                              </a:rPr>
                            </m:ctrlPr>
                          </m:sSubPr>
                          <m:e>
                            <m:r>
                              <a:rPr kumimoji="0" lang="en-US" altLang="ko-KR" sz="1800" b="0" i="1" u="none" strike="noStrike" kern="0" cap="none" spc="0" normalizeH="0" baseline="0" noProof="0" smtClean="0">
                                <a:ln>
                                  <a:noFill/>
                                </a:ln>
                                <a:solidFill>
                                  <a:prstClr val="white"/>
                                </a:solidFill>
                                <a:effectLst/>
                                <a:uLnTx/>
                                <a:uFillTx/>
                                <a:latin typeface="Cambria Math" panose="02040503050406030204" pitchFamily="18" charset="0"/>
                                <a:cs typeface="+mn-cs"/>
                              </a:rPr>
                              <m:t>𝑉</m:t>
                            </m:r>
                          </m:e>
                          <m:sub>
                            <m:r>
                              <a:rPr kumimoji="0" lang="en-US" altLang="ko-KR" sz="1800" b="0" i="1" u="none" strike="noStrike" kern="0" cap="none" spc="0" normalizeH="0" baseline="0" noProof="0" smtClean="0">
                                <a:ln>
                                  <a:noFill/>
                                </a:ln>
                                <a:solidFill>
                                  <a:prstClr val="white"/>
                                </a:solidFill>
                                <a:effectLst/>
                                <a:uLnTx/>
                                <a:uFillTx/>
                                <a:latin typeface="Cambria Math" panose="02040503050406030204" pitchFamily="18" charset="0"/>
                                <a:cs typeface="+mn-cs"/>
                              </a:rPr>
                              <m:t>𝑡𝑜𝑟</m:t>
                            </m:r>
                          </m:sub>
                        </m:sSub>
                      </m:oMath>
                    </m:oMathPara>
                  </a14:m>
                  <a:endParaRPr kumimoji="0" lang="ko-KR" altLang="en-US" sz="1800" b="0" i="0" u="none" strike="noStrike" kern="0" cap="none" spc="0" normalizeH="0" baseline="0" noProof="0" dirty="0" smtClean="0">
                    <a:ln>
                      <a:noFill/>
                    </a:ln>
                    <a:solidFill>
                      <a:prstClr val="white"/>
                    </a:solidFill>
                    <a:effectLst/>
                    <a:uLnTx/>
                    <a:uFillTx/>
                    <a:latin typeface="나눔고딕" panose="020D0604000000000000" pitchFamily="50" charset="-127"/>
                    <a:ea typeface="나눔고딕" panose="020D0604000000000000" pitchFamily="50" charset="-127"/>
                    <a:cs typeface="+mn-cs"/>
                  </a:endParaRPr>
                </a:p>
              </p:txBody>
            </p:sp>
          </mc:Choice>
          <mc:Fallback xmlns="">
            <p:sp>
              <p:nvSpPr>
                <p:cNvPr id="7" name="직사각형 6"/>
                <p:cNvSpPr>
                  <a:spLocks noRot="1" noChangeAspect="1" noMove="1" noResize="1" noEditPoints="1" noAdjustHandles="1" noChangeArrowheads="1" noChangeShapeType="1" noTextEdit="1"/>
                </p:cNvSpPr>
                <p:nvPr/>
              </p:nvSpPr>
              <p:spPr>
                <a:xfrm>
                  <a:off x="3808677" y="3609889"/>
                  <a:ext cx="1121134" cy="675861"/>
                </a:xfrm>
                <a:prstGeom prst="rect">
                  <a:avLst/>
                </a:prstGeom>
                <a:blipFill>
                  <a:blip r:embed="rId11"/>
                  <a:stretch>
                    <a:fillRect/>
                  </a:stretch>
                </a:blipFill>
                <a:ln>
                  <a:no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74" name="직사각형 173">
                  <a:extLst>
                    <a:ext uri="{FF2B5EF4-FFF2-40B4-BE49-F238E27FC236}">
                      <a16:creationId xmlns="" xmlns:a16="http://schemas.microsoft.com/office/drawing/2014/main" id="{DD457F20-D1EF-43DB-B1A4-DC8E056A8953}"/>
                    </a:ext>
                  </a:extLst>
                </p:cNvPr>
                <p:cNvSpPr/>
                <p:nvPr/>
              </p:nvSpPr>
              <p:spPr>
                <a:xfrm>
                  <a:off x="3808677" y="4639582"/>
                  <a:ext cx="1121134" cy="675861"/>
                </a:xfrm>
                <a:prstGeom prst="rect">
                  <a:avLst/>
                </a:prstGeom>
                <a:solidFill>
                  <a:srgbClr val="030A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altLang="ko-KR" sz="1800" b="0" i="1" u="none" strike="noStrike" kern="0" cap="none" spc="0" normalizeH="0" baseline="0" noProof="0" smtClean="0">
                          <a:ln>
                            <a:noFill/>
                          </a:ln>
                          <a:solidFill>
                            <a:prstClr val="white"/>
                          </a:solidFill>
                          <a:effectLst/>
                          <a:uLnTx/>
                          <a:uFillTx/>
                          <a:latin typeface="Cambria Math" panose="02040503050406030204" pitchFamily="18" charset="0"/>
                          <a:cs typeface="+mn-cs"/>
                        </a:rPr>
                        <m:t>𝑞</m:t>
                      </m:r>
                    </m:oMath>
                  </a14:m>
                  <a:r>
                    <a:rPr kumimoji="0" lang="en-US" altLang="ko-KR" sz="1800" b="0" i="0" u="none" strike="noStrike" kern="0" cap="none" spc="0" normalizeH="0" baseline="0" noProof="0" dirty="0" smtClean="0">
                      <a:ln>
                        <a:noFill/>
                      </a:ln>
                      <a:solidFill>
                        <a:prstClr val="white"/>
                      </a:solidFill>
                      <a:effectLst/>
                      <a:uLnTx/>
                      <a:uFillTx/>
                      <a:latin typeface="나눔고딕" panose="020D0604000000000000" pitchFamily="50" charset="-127"/>
                      <a:ea typeface="나눔고딕" panose="020D0604000000000000" pitchFamily="50" charset="-127"/>
                      <a:cs typeface="+mn-cs"/>
                    </a:rPr>
                    <a:t>, </a:t>
                  </a:r>
                  <a14:m>
                    <m:oMath xmlns:m="http://schemas.openxmlformats.org/officeDocument/2006/math">
                      <m:r>
                        <a:rPr kumimoji="0" lang="en-US" altLang="ko-KR" sz="1800" b="0" i="1" u="none" strike="noStrike" kern="0" cap="none" spc="0" normalizeH="0" baseline="0" noProof="0" smtClean="0">
                          <a:ln>
                            <a:noFill/>
                          </a:ln>
                          <a:solidFill>
                            <a:prstClr val="white"/>
                          </a:solidFill>
                          <a:effectLst/>
                          <a:uLnTx/>
                          <a:uFillTx/>
                          <a:latin typeface="Cambria Math" panose="02040503050406030204" pitchFamily="18" charset="0"/>
                          <a:cs typeface="+mn-cs"/>
                        </a:rPr>
                        <m:t>𝑠</m:t>
                      </m:r>
                    </m:oMath>
                  </a14:m>
                  <a:endParaRPr kumimoji="0" lang="ko-KR" altLang="en-US" sz="1800" b="0" i="0" u="none" strike="noStrike" kern="0" cap="none" spc="0" normalizeH="0" baseline="0" noProof="0" dirty="0" smtClean="0">
                    <a:ln>
                      <a:noFill/>
                    </a:ln>
                    <a:solidFill>
                      <a:prstClr val="white"/>
                    </a:solidFill>
                    <a:effectLst/>
                    <a:uLnTx/>
                    <a:uFillTx/>
                    <a:latin typeface="나눔고딕" panose="020D0604000000000000" pitchFamily="50" charset="-127"/>
                    <a:ea typeface="나눔고딕" panose="020D0604000000000000" pitchFamily="50" charset="-127"/>
                    <a:cs typeface="+mn-cs"/>
                  </a:endParaRPr>
                </a:p>
              </p:txBody>
            </p:sp>
          </mc:Choice>
          <mc:Fallback xmlns="">
            <p:sp>
              <p:nvSpPr>
                <p:cNvPr id="8" name="직사각형 7"/>
                <p:cNvSpPr>
                  <a:spLocks noRot="1" noChangeAspect="1" noMove="1" noResize="1" noEditPoints="1" noAdjustHandles="1" noChangeArrowheads="1" noChangeShapeType="1" noTextEdit="1"/>
                </p:cNvSpPr>
                <p:nvPr/>
              </p:nvSpPr>
              <p:spPr>
                <a:xfrm>
                  <a:off x="3808677" y="4639582"/>
                  <a:ext cx="1121134" cy="675861"/>
                </a:xfrm>
                <a:prstGeom prst="rect">
                  <a:avLst/>
                </a:prstGeom>
                <a:blipFill>
                  <a:blip r:embed="rId12"/>
                  <a:stretch>
                    <a:fillRect/>
                  </a:stretch>
                </a:blipFill>
                <a:ln>
                  <a:noFill/>
                </a:ln>
              </p:spPr>
              <p:txBody>
                <a:bodyPr/>
                <a:lstStyle/>
                <a:p>
                  <a:r>
                    <a:rPr lang="ko-KR" altLang="en-US">
                      <a:noFill/>
                    </a:rPr>
                    <a:t> </a:t>
                  </a:r>
                </a:p>
              </p:txBody>
            </p:sp>
          </mc:Fallback>
        </mc:AlternateContent>
      </p:grpSp>
      <mc:AlternateContent xmlns:mc="http://schemas.openxmlformats.org/markup-compatibility/2006" xmlns:a14="http://schemas.microsoft.com/office/drawing/2010/main">
        <mc:Choice Requires="a14">
          <p:sp>
            <p:nvSpPr>
              <p:cNvPr id="89" name="TextBox 88"/>
              <p:cNvSpPr txBox="1"/>
              <p:nvPr/>
            </p:nvSpPr>
            <p:spPr>
              <a:xfrm>
                <a:off x="5577304" y="2473151"/>
                <a:ext cx="1454800" cy="307777"/>
              </a:xfrm>
              <a:prstGeom prst="rect">
                <a:avLst/>
              </a:prstGeom>
              <a:noFill/>
            </p:spPr>
            <p:txBody>
              <a:bodyPr wrap="square" rtlCol="0">
                <a:spAutoFit/>
              </a:bodyPr>
              <a:lstStyle/>
              <a:p>
                <a:pPr algn="ctr"/>
                <a14:m>
                  <m:oMath xmlns:m="http://schemas.openxmlformats.org/officeDocument/2006/math">
                    <m:r>
                      <a:rPr lang="ko-KR" altLang="en-US" sz="1400" b="1" i="1" smtClean="0">
                        <a:solidFill>
                          <a:srgbClr val="00B050"/>
                        </a:solidFill>
                        <a:latin typeface="Cambria Math" panose="02040503050406030204" pitchFamily="18" charset="0"/>
                        <a:ea typeface="나눔고딕" panose="020D0604000000000000" pitchFamily="50" charset="-127"/>
                      </a:rPr>
                      <m:t>∆</m:t>
                    </m:r>
                    <m:r>
                      <a:rPr lang="en-US" altLang="ko-KR" sz="1400" b="1" i="1" smtClean="0">
                        <a:solidFill>
                          <a:srgbClr val="00B050"/>
                        </a:solidFill>
                        <a:latin typeface="Cambria Math" panose="02040503050406030204" pitchFamily="18" charset="0"/>
                        <a:ea typeface="나눔고딕" panose="020D0604000000000000" pitchFamily="50" charset="-127"/>
                      </a:rPr>
                      <m:t>′</m:t>
                    </m:r>
                  </m:oMath>
                </a14:m>
                <a:r>
                  <a:rPr lang="ko-KR" altLang="en-US" sz="1400" b="1" dirty="0">
                    <a:solidFill>
                      <a:srgbClr val="00B050"/>
                    </a:solidFill>
                    <a:latin typeface="나눔고딕" panose="020D0604000000000000" pitchFamily="50" charset="-127"/>
                    <a:ea typeface="나눔고딕" panose="020D0604000000000000" pitchFamily="50" charset="-127"/>
                  </a:rPr>
                  <a:t> </a:t>
                </a:r>
                <a:r>
                  <a:rPr lang="en-US" altLang="ko-KR" sz="1400" b="1" dirty="0">
                    <a:solidFill>
                      <a:srgbClr val="00B050"/>
                    </a:solidFill>
                    <a:latin typeface="나눔고딕" panose="020D0604000000000000" pitchFamily="50" charset="-127"/>
                    <a:ea typeface="나눔고딕" panose="020D0604000000000000" pitchFamily="50" charset="-127"/>
                  </a:rPr>
                  <a:t>effect</a:t>
                </a:r>
                <a:endParaRPr lang="ko-KR" altLang="en-US" sz="1400" b="1" dirty="0">
                  <a:solidFill>
                    <a:srgbClr val="00B050"/>
                  </a:solidFill>
                  <a:latin typeface="나눔고딕" panose="020D0604000000000000" pitchFamily="50" charset="-127"/>
                  <a:ea typeface="나눔고딕" panose="020D0604000000000000" pitchFamily="50" charset="-127"/>
                </a:endParaRPr>
              </a:p>
            </p:txBody>
          </p:sp>
        </mc:Choice>
        <mc:Fallback xmlns="">
          <p:sp>
            <p:nvSpPr>
              <p:cNvPr id="89" name="TextBox 88"/>
              <p:cNvSpPr txBox="1">
                <a:spLocks noRot="1" noChangeAspect="1" noMove="1" noResize="1" noEditPoints="1" noAdjustHandles="1" noChangeArrowheads="1" noChangeShapeType="1" noTextEdit="1"/>
              </p:cNvSpPr>
              <p:nvPr/>
            </p:nvSpPr>
            <p:spPr>
              <a:xfrm>
                <a:off x="5577304" y="2473151"/>
                <a:ext cx="1454800" cy="307777"/>
              </a:xfrm>
              <a:prstGeom prst="rect">
                <a:avLst/>
              </a:prstGeom>
              <a:blipFill rotWithShape="0">
                <a:blip r:embed="rId13"/>
                <a:stretch>
                  <a:fillRect t="-4000" b="-20000"/>
                </a:stretch>
              </a:blipFill>
            </p:spPr>
            <p:txBody>
              <a:bodyPr/>
              <a:lstStyle/>
              <a:p>
                <a:r>
                  <a:rPr lang="en-GB">
                    <a:noFill/>
                  </a:rPr>
                  <a:t> </a:t>
                </a:r>
              </a:p>
            </p:txBody>
          </p:sp>
        </mc:Fallback>
      </mc:AlternateContent>
    </p:spTree>
    <p:extLst>
      <p:ext uri="{BB962C8B-B14F-4D97-AF65-F5344CB8AC3E}">
        <p14:creationId xmlns:p14="http://schemas.microsoft.com/office/powerpoint/2010/main" val="14806974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바닥글 개체 틀 20">
            <a:extLst>
              <a:ext uri="{FF2B5EF4-FFF2-40B4-BE49-F238E27FC236}">
                <a16:creationId xmlns="" xmlns:a16="http://schemas.microsoft.com/office/drawing/2014/main" id="{115B976C-C6E2-4861-BE85-C12C0387F34A}"/>
              </a:ext>
            </a:extLst>
          </p:cNvPr>
          <p:cNvSpPr>
            <a:spLocks noGrp="1"/>
          </p:cNvSpPr>
          <p:nvPr>
            <p:ph type="ftr" sz="quarter" idx="10"/>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black">
                    <a:lumMod val="65000"/>
                    <a:lumOff val="35000"/>
                  </a:prstClr>
                </a:solidFill>
                <a:effectLst/>
                <a:uLnTx/>
                <a:uFillTx/>
                <a:latin typeface="Calibri" panose="020F0502020204030204"/>
                <a:ea typeface="맑은 고딕" panose="020B0503020000020004" pitchFamily="50" charset="-127"/>
                <a:cs typeface="+mn-cs"/>
              </a:rPr>
              <a:t>Page</a:t>
            </a:r>
            <a:endParaRPr kumimoji="0" lang="ko-KR" altLang="en-US" sz="1400" b="0" i="0" u="none" strike="noStrike" kern="1200" cap="none" spc="0" normalizeH="0" baseline="0" noProof="0" dirty="0">
              <a:ln>
                <a:noFill/>
              </a:ln>
              <a:solidFill>
                <a:prstClr val="black">
                  <a:lumMod val="65000"/>
                  <a:lumOff val="35000"/>
                </a:prstClr>
              </a:solidFill>
              <a:effectLst/>
              <a:uLnTx/>
              <a:uFillTx/>
              <a:latin typeface="Calibri" panose="020F0502020204030204"/>
              <a:ea typeface="맑은 고딕" panose="020B0503020000020004" pitchFamily="50" charset="-127"/>
              <a:cs typeface="+mn-cs"/>
            </a:endParaRPr>
          </a:p>
        </p:txBody>
      </p:sp>
      <p:sp>
        <p:nvSpPr>
          <p:cNvPr id="22" name="슬라이드 번호 개체 틀 21">
            <a:extLst>
              <a:ext uri="{FF2B5EF4-FFF2-40B4-BE49-F238E27FC236}">
                <a16:creationId xmlns="" xmlns:a16="http://schemas.microsoft.com/office/drawing/2014/main" id="{F019CEDB-1437-4FF7-8686-7A7AF4A7FC98}"/>
              </a:ext>
            </a:extLst>
          </p:cNvPr>
          <p:cNvSpPr>
            <a:spLocks noGrp="1"/>
          </p:cNvSpPr>
          <p:nvPr>
            <p:ph type="sldNum" sz="quarter" idx="11"/>
          </p:nvPr>
        </p:nvSpPr>
        <p:spPr>
          <a:xfrm>
            <a:off x="10831513" y="6378575"/>
            <a:ext cx="503237" cy="365125"/>
          </a:xfrm>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fld id="{ECD8DD9D-D799-45B6-9582-BC457B6CE3F5}" type="slidenum">
              <a:rPr kumimoji="0" lang="ko-KR" altLang="en-US" sz="1400" b="0" i="0" u="none" strike="noStrike" kern="1200" cap="none" spc="0" normalizeH="0" baseline="0" noProof="0">
                <a:ln>
                  <a:noFill/>
                </a:ln>
                <a:solidFill>
                  <a:prstClr val="black">
                    <a:lumMod val="65000"/>
                    <a:lumOff val="35000"/>
                  </a:prstClr>
                </a:solidFill>
                <a:effectLst/>
                <a:uLnTx/>
                <a:uFillTx/>
                <a:latin typeface="Calibri" panose="020F0502020204030204"/>
                <a:ea typeface="맑은 고딕" panose="020B0503020000020004" pitchFamily="50" charset="-127"/>
                <a:cs typeface="+mn-cs"/>
              </a:rPr>
              <a:pPr marL="0" marR="0" lvl="0" indent="0" algn="l" defTabSz="914400" rtl="0" eaLnBrk="1" fontAlgn="auto" latinLnBrk="1" hangingPunct="1">
                <a:lnSpc>
                  <a:spcPct val="100000"/>
                </a:lnSpc>
                <a:spcBef>
                  <a:spcPts val="0"/>
                </a:spcBef>
                <a:spcAft>
                  <a:spcPts val="0"/>
                </a:spcAft>
                <a:buClrTx/>
                <a:buSzTx/>
                <a:buFontTx/>
                <a:buNone/>
                <a:tabLst/>
                <a:defRPr/>
              </a:pPr>
              <a:t>46</a:t>
            </a:fld>
            <a:endParaRPr kumimoji="0" lang="ko-KR" altLang="en-US" sz="1400" b="0" i="0" u="none" strike="noStrike" kern="1200" cap="none" spc="0" normalizeH="0" baseline="0" noProof="0" dirty="0">
              <a:ln>
                <a:noFill/>
              </a:ln>
              <a:solidFill>
                <a:prstClr val="black">
                  <a:lumMod val="65000"/>
                  <a:lumOff val="35000"/>
                </a:prstClr>
              </a:solidFill>
              <a:effectLst/>
              <a:uLnTx/>
              <a:uFillTx/>
              <a:latin typeface="Calibri" panose="020F0502020204030204"/>
              <a:ea typeface="맑은 고딕" panose="020B0503020000020004" pitchFamily="50" charset="-127"/>
              <a:cs typeface="+mn-cs"/>
            </a:endParaRPr>
          </a:p>
        </p:txBody>
      </p:sp>
      <p:pic>
        <p:nvPicPr>
          <p:cNvPr id="13316" name="그림 16">
            <a:extLst>
              <a:ext uri="{FF2B5EF4-FFF2-40B4-BE49-F238E27FC236}">
                <a16:creationId xmlns="" xmlns:a16="http://schemas.microsoft.com/office/drawing/2014/main" id="{790044DB-C572-4C32-B407-2D8437ACEE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9894" t="13615" r="18062" b="23042"/>
          <a:stretch>
            <a:fillRect/>
          </a:stretch>
        </p:blipFill>
        <p:spPr bwMode="auto">
          <a:xfrm>
            <a:off x="11334750" y="6281738"/>
            <a:ext cx="735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그림 3">
            <a:extLst>
              <a:ext uri="{FF2B5EF4-FFF2-40B4-BE49-F238E27FC236}">
                <a16:creationId xmlns="" xmlns:a16="http://schemas.microsoft.com/office/drawing/2014/main" id="{9EE5C32F-7B5C-49A9-9695-165452318B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 xmlns:a16="http://schemas.microsoft.com/office/drawing/2014/main" id="{CDB73DB1-48E4-41F5-A98F-00E79605A435}"/>
              </a:ext>
            </a:extLst>
          </p:cNvPr>
          <p:cNvSpPr txBox="1"/>
          <p:nvPr/>
        </p:nvSpPr>
        <p:spPr>
          <a:xfrm>
            <a:off x="479425" y="115888"/>
            <a:ext cx="11489043" cy="584775"/>
          </a:xfrm>
          <a:prstGeom prst="rect">
            <a:avLst/>
          </a:prstGeom>
          <a:noFill/>
        </p:spPr>
        <p:txBody>
          <a:bodyPr wrap="non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3200" b="1" i="0" u="none" strike="noStrike" kern="1200" cap="none" spc="-150" normalizeH="0" baseline="0" noProof="0" dirty="0">
                <a:ln>
                  <a:noFill/>
                </a:ln>
                <a:solidFill>
                  <a:srgbClr val="FF8D3E"/>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Hypothesis of </a:t>
            </a:r>
            <a:r>
              <a:rPr kumimoji="0" lang="en-US" altLang="ko-KR" sz="3200" b="1" i="0" u="none" strike="noStrike" kern="1200" cap="none" spc="-150" normalizeH="0" baseline="0" noProof="0" dirty="0" smtClean="0">
                <a:ln>
                  <a:noFill/>
                </a:ln>
                <a:solidFill>
                  <a:srgbClr val="FF8D3E"/>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Confinement Enhancement Mechanism</a:t>
            </a:r>
            <a:endParaRPr kumimoji="0" lang="ko-KR" altLang="en-US" sz="3200" b="1" i="0" u="none" strike="noStrike" kern="1200" cap="none" spc="0" normalizeH="0" baseline="0" noProof="0" dirty="0">
              <a:ln>
                <a:noFill/>
              </a:ln>
              <a:solidFill>
                <a:srgbClr val="FF8D3E"/>
              </a:solidFill>
              <a:effectLst>
                <a:outerShdw blurRad="38100" dist="38100" dir="2700000" algn="tl">
                  <a:srgbClr val="000000">
                    <a:alpha val="43137"/>
                  </a:srgbClr>
                </a:outerShdw>
              </a:effectLst>
              <a:uLnTx/>
              <a:uFillTx/>
              <a:latin typeface="Verdana" panose="020B0604030504040204" pitchFamily="34" charset="0"/>
              <a:ea typeface="맑은 고딕" panose="020B0503020000020004" pitchFamily="50" charset="-127"/>
              <a:cs typeface="+mn-cs"/>
            </a:endParaRPr>
          </a:p>
        </p:txBody>
      </p:sp>
      <p:sp>
        <p:nvSpPr>
          <p:cNvPr id="93" name="직사각형 92"/>
          <p:cNvSpPr/>
          <p:nvPr/>
        </p:nvSpPr>
        <p:spPr>
          <a:xfrm>
            <a:off x="192567" y="944999"/>
            <a:ext cx="4808058" cy="5536800"/>
          </a:xfrm>
          <a:prstGeom prst="rect">
            <a:avLst/>
          </a:prstGeom>
          <a:solidFill>
            <a:srgbClr val="030A8C">
              <a:alpha val="3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smtClean="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94" name="직사각형 93"/>
          <p:cNvSpPr/>
          <p:nvPr/>
        </p:nvSpPr>
        <p:spPr>
          <a:xfrm>
            <a:off x="381292" y="3559657"/>
            <a:ext cx="1121134" cy="675861"/>
          </a:xfrm>
          <a:prstGeom prst="rect">
            <a:avLst/>
          </a:prstGeom>
          <a:solidFill>
            <a:srgbClr val="030A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800" b="0" i="0" u="none" strike="noStrike" kern="0" cap="none" spc="0" normalizeH="0" baseline="0" noProof="0" dirty="0" smtClean="0">
                <a:ln>
                  <a:noFill/>
                </a:ln>
                <a:solidFill>
                  <a:prstClr val="white"/>
                </a:solidFill>
                <a:effectLst/>
                <a:uLnTx/>
                <a:uFillTx/>
                <a:latin typeface="나눔고딕" panose="020D0604000000000000" pitchFamily="50" charset="-127"/>
                <a:ea typeface="나눔고딕" panose="020D0604000000000000" pitchFamily="50" charset="-127"/>
                <a:cs typeface="+mn-cs"/>
              </a:rPr>
              <a:t>NBI</a:t>
            </a:r>
            <a:endParaRPr kumimoji="0" lang="ko-KR" altLang="en-US" sz="1800" b="0" i="0" u="none" strike="noStrike" kern="0" cap="none" spc="0" normalizeH="0" baseline="0" noProof="0" dirty="0" smtClean="0">
              <a:ln>
                <a:noFill/>
              </a:ln>
              <a:solidFill>
                <a:prstClr val="white"/>
              </a:solidFill>
              <a:effectLst/>
              <a:uLnTx/>
              <a:uFillTx/>
              <a:latin typeface="나눔고딕" panose="020D0604000000000000" pitchFamily="50" charset="-127"/>
              <a:ea typeface="나눔고딕" panose="020D0604000000000000" pitchFamily="50" charset="-127"/>
              <a:cs typeface="+mn-cs"/>
            </a:endParaRPr>
          </a:p>
        </p:txBody>
      </p:sp>
      <p:grpSp>
        <p:nvGrpSpPr>
          <p:cNvPr id="95" name="그룹 94"/>
          <p:cNvGrpSpPr/>
          <p:nvPr/>
        </p:nvGrpSpPr>
        <p:grpSpPr>
          <a:xfrm>
            <a:off x="1502426" y="2353046"/>
            <a:ext cx="2325093" cy="3089079"/>
            <a:chOff x="1502426" y="1884458"/>
            <a:chExt cx="2325093" cy="3089079"/>
          </a:xfrm>
        </p:grpSpPr>
        <p:cxnSp>
          <p:nvCxnSpPr>
            <p:cNvPr id="96" name="직선 연결선 95"/>
            <p:cNvCxnSpPr>
              <a:cxnSpLocks/>
            </p:cNvCxnSpPr>
            <p:nvPr/>
          </p:nvCxnSpPr>
          <p:spPr>
            <a:xfrm>
              <a:off x="1502426" y="3418587"/>
              <a:ext cx="1141993" cy="0"/>
            </a:xfrm>
            <a:prstGeom prst="line">
              <a:avLst/>
            </a:prstGeom>
            <a:noFill/>
            <a:ln w="28575" cap="flat" cmpd="sng" algn="ctr">
              <a:solidFill>
                <a:srgbClr val="030A8C"/>
              </a:solidFill>
              <a:prstDash val="solid"/>
              <a:miter lim="800000"/>
            </a:ln>
            <a:effectLst/>
          </p:spPr>
        </p:cxnSp>
        <p:cxnSp>
          <p:nvCxnSpPr>
            <p:cNvPr id="97" name="직선 화살표 연결선 96"/>
            <p:cNvCxnSpPr/>
            <p:nvPr/>
          </p:nvCxnSpPr>
          <p:spPr>
            <a:xfrm>
              <a:off x="2631882" y="1884458"/>
              <a:ext cx="1173577" cy="1"/>
            </a:xfrm>
            <a:prstGeom prst="straightConnector1">
              <a:avLst/>
            </a:prstGeom>
            <a:noFill/>
            <a:ln w="28575" cap="flat" cmpd="sng" algn="ctr">
              <a:solidFill>
                <a:srgbClr val="030A8C"/>
              </a:solidFill>
              <a:prstDash val="solid"/>
              <a:miter lim="800000"/>
              <a:headEnd type="none" w="med" len="med"/>
              <a:tailEnd type="arrow" w="med" len="med"/>
            </a:ln>
            <a:effectLst/>
          </p:spPr>
        </p:cxnSp>
        <p:cxnSp>
          <p:nvCxnSpPr>
            <p:cNvPr id="98" name="직선 연결선 97"/>
            <p:cNvCxnSpPr/>
            <p:nvPr/>
          </p:nvCxnSpPr>
          <p:spPr>
            <a:xfrm flipV="1">
              <a:off x="2644419" y="1884461"/>
              <a:ext cx="0" cy="3089076"/>
            </a:xfrm>
            <a:prstGeom prst="line">
              <a:avLst/>
            </a:prstGeom>
            <a:noFill/>
            <a:ln w="28575" cap="flat" cmpd="sng" algn="ctr">
              <a:solidFill>
                <a:srgbClr val="030A8C"/>
              </a:solidFill>
              <a:prstDash val="solid"/>
              <a:miter lim="800000"/>
            </a:ln>
            <a:effectLst/>
          </p:spPr>
        </p:cxnSp>
        <p:cxnSp>
          <p:nvCxnSpPr>
            <p:cNvPr id="99" name="직선 화살표 연결선 98"/>
            <p:cNvCxnSpPr/>
            <p:nvPr/>
          </p:nvCxnSpPr>
          <p:spPr>
            <a:xfrm>
              <a:off x="2653942" y="2914151"/>
              <a:ext cx="1173577" cy="1"/>
            </a:xfrm>
            <a:prstGeom prst="straightConnector1">
              <a:avLst/>
            </a:prstGeom>
            <a:noFill/>
            <a:ln w="28575" cap="flat" cmpd="sng" algn="ctr">
              <a:solidFill>
                <a:srgbClr val="030A8C"/>
              </a:solidFill>
              <a:prstDash val="solid"/>
              <a:miter lim="800000"/>
              <a:headEnd type="none" w="med" len="med"/>
              <a:tailEnd type="arrow" w="med" len="med"/>
            </a:ln>
            <a:effectLst/>
          </p:spPr>
        </p:cxnSp>
        <p:cxnSp>
          <p:nvCxnSpPr>
            <p:cNvPr id="100" name="직선 화살표 연결선 99"/>
            <p:cNvCxnSpPr/>
            <p:nvPr/>
          </p:nvCxnSpPr>
          <p:spPr>
            <a:xfrm>
              <a:off x="2637903" y="3943843"/>
              <a:ext cx="1173577" cy="1"/>
            </a:xfrm>
            <a:prstGeom prst="straightConnector1">
              <a:avLst/>
            </a:prstGeom>
            <a:noFill/>
            <a:ln w="28575" cap="flat" cmpd="sng" algn="ctr">
              <a:solidFill>
                <a:srgbClr val="030A8C"/>
              </a:solidFill>
              <a:prstDash val="solid"/>
              <a:miter lim="800000"/>
              <a:headEnd type="none" w="med" len="med"/>
              <a:tailEnd type="arrow" w="med" len="med"/>
            </a:ln>
            <a:effectLst/>
          </p:spPr>
        </p:cxnSp>
        <p:cxnSp>
          <p:nvCxnSpPr>
            <p:cNvPr id="101" name="직선 화살표 연결선 100"/>
            <p:cNvCxnSpPr/>
            <p:nvPr/>
          </p:nvCxnSpPr>
          <p:spPr>
            <a:xfrm>
              <a:off x="2632549" y="4958018"/>
              <a:ext cx="1173577" cy="1"/>
            </a:xfrm>
            <a:prstGeom prst="straightConnector1">
              <a:avLst/>
            </a:prstGeom>
            <a:noFill/>
            <a:ln w="28575" cap="flat" cmpd="sng" algn="ctr">
              <a:solidFill>
                <a:srgbClr val="030A8C"/>
              </a:solidFill>
              <a:prstDash val="solid"/>
              <a:miter lim="800000"/>
              <a:headEnd type="none" w="med" len="med"/>
              <a:tailEnd type="arrow" w="med" len="med"/>
            </a:ln>
            <a:effectLst/>
          </p:spPr>
        </p:cxnSp>
      </p:grpSp>
      <mc:AlternateContent xmlns:mc="http://schemas.openxmlformats.org/markup-compatibility/2006" xmlns:a14="http://schemas.microsoft.com/office/drawing/2010/main">
        <mc:Choice Requires="a14">
          <p:sp>
            <p:nvSpPr>
              <p:cNvPr id="102" name="직사각형 101"/>
              <p:cNvSpPr/>
              <p:nvPr/>
            </p:nvSpPr>
            <p:spPr>
              <a:xfrm>
                <a:off x="2916486" y="3366825"/>
                <a:ext cx="701859" cy="328167"/>
              </a:xfrm>
              <a:prstGeom prst="rect">
                <a:avLst/>
              </a:prstGeom>
            </p:spPr>
            <p:txBody>
              <a:bodyPr wrap="none">
                <a:spAutoFit/>
              </a:bodyPr>
              <a:lstStyle/>
              <a:p>
                <a:pPr algn="ctr"/>
                <a:r>
                  <a:rPr lang="en-US" altLang="ko-KR" sz="1400" b="1" dirty="0">
                    <a:solidFill>
                      <a:srgbClr val="030A8C"/>
                    </a:solidFill>
                    <a:latin typeface="나눔고딕" panose="020D0604000000000000" pitchFamily="50" charset="-127"/>
                    <a:ea typeface="나눔고딕" panose="020D0604000000000000" pitchFamily="50" charset="-127"/>
                  </a:rPr>
                  <a:t>(</a:t>
                </a:r>
                <a14:m>
                  <m:oMath xmlns:m="http://schemas.openxmlformats.org/officeDocument/2006/math">
                    <m:sSub>
                      <m:sSubPr>
                        <m:ctrlPr>
                          <a:rPr lang="en-US" altLang="ko-KR" sz="1400" b="1" i="1">
                            <a:solidFill>
                              <a:srgbClr val="030A8C"/>
                            </a:solidFill>
                            <a:latin typeface="Cambria Math"/>
                            <a:ea typeface="나눔고딕" panose="020D0604000000000000" pitchFamily="50" charset="-127"/>
                          </a:rPr>
                        </m:ctrlPr>
                      </m:sSubPr>
                      <m:e>
                        <m:r>
                          <a:rPr lang="en-US" altLang="ko-KR" sz="1400" b="1" i="1" smtClean="0">
                            <a:solidFill>
                              <a:srgbClr val="030A8C"/>
                            </a:solidFill>
                            <a:latin typeface="Cambria Math" panose="02040503050406030204" pitchFamily="18" charset="0"/>
                            <a:ea typeface="나눔고딕" panose="020D0604000000000000" pitchFamily="50" charset="-127"/>
                          </a:rPr>
                          <m:t>𝑺</m:t>
                        </m:r>
                      </m:e>
                      <m:sub>
                        <m:r>
                          <a:rPr lang="en-US" altLang="ko-KR" sz="1400" b="1" i="1" smtClean="0">
                            <a:solidFill>
                              <a:srgbClr val="030A8C"/>
                            </a:solidFill>
                            <a:latin typeface="Cambria Math" panose="02040503050406030204" pitchFamily="18" charset="0"/>
                            <a:ea typeface="나눔고딕" panose="020D0604000000000000" pitchFamily="50" charset="-127"/>
                          </a:rPr>
                          <m:t>𝒇𝒂𝒔𝒕</m:t>
                        </m:r>
                      </m:sub>
                    </m:sSub>
                  </m:oMath>
                </a14:m>
                <a:r>
                  <a:rPr lang="en-US" altLang="ko-KR" sz="1400" b="1" dirty="0">
                    <a:solidFill>
                      <a:srgbClr val="030A8C"/>
                    </a:solidFill>
                    <a:latin typeface="나눔고딕" panose="020D0604000000000000" pitchFamily="50" charset="-127"/>
                    <a:ea typeface="나눔고딕" panose="020D0604000000000000" pitchFamily="50" charset="-127"/>
                  </a:rPr>
                  <a:t>)</a:t>
                </a:r>
                <a:endParaRPr lang="ko-KR" altLang="en-US" sz="1400" b="1" dirty="0">
                  <a:solidFill>
                    <a:srgbClr val="030A8C"/>
                  </a:solidFill>
                  <a:latin typeface="나눔고딕" panose="020D0604000000000000" pitchFamily="50" charset="-127"/>
                  <a:ea typeface="나눔고딕" panose="020D0604000000000000" pitchFamily="50" charset="-127"/>
                </a:endParaRPr>
              </a:p>
            </p:txBody>
          </p:sp>
        </mc:Choice>
        <mc:Fallback xmlns="">
          <p:sp>
            <p:nvSpPr>
              <p:cNvPr id="102" name="직사각형 101"/>
              <p:cNvSpPr>
                <a:spLocks noRot="1" noChangeAspect="1" noMove="1" noResize="1" noEditPoints="1" noAdjustHandles="1" noChangeArrowheads="1" noChangeShapeType="1" noTextEdit="1"/>
              </p:cNvSpPr>
              <p:nvPr/>
            </p:nvSpPr>
            <p:spPr>
              <a:xfrm>
                <a:off x="2916486" y="3366825"/>
                <a:ext cx="701859" cy="328167"/>
              </a:xfrm>
              <a:prstGeom prst="rect">
                <a:avLst/>
              </a:prstGeom>
              <a:blipFill rotWithShape="0">
                <a:blip r:embed="rId5"/>
                <a:stretch>
                  <a:fillRect l="-2586" t="-1852" r="-3448" b="-1296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3" name="직사각형 102"/>
              <p:cNvSpPr/>
              <p:nvPr/>
            </p:nvSpPr>
            <p:spPr>
              <a:xfrm>
                <a:off x="2928975" y="2335995"/>
                <a:ext cx="640945" cy="307777"/>
              </a:xfrm>
              <a:prstGeom prst="rect">
                <a:avLst/>
              </a:prstGeom>
            </p:spPr>
            <p:txBody>
              <a:bodyPr wrap="none">
                <a:spAutoFit/>
              </a:bodyPr>
              <a:lstStyle/>
              <a:p>
                <a:pPr algn="ctr"/>
                <a:r>
                  <a:rPr lang="en-US" altLang="ko-KR" sz="1400" b="1" dirty="0">
                    <a:solidFill>
                      <a:srgbClr val="030A8C"/>
                    </a:solidFill>
                    <a:latin typeface="나눔고딕" panose="020D0604000000000000" pitchFamily="50" charset="-127"/>
                    <a:ea typeface="나눔고딕" panose="020D0604000000000000" pitchFamily="50" charset="-127"/>
                  </a:rPr>
                  <a:t>(</a:t>
                </a:r>
                <a14:m>
                  <m:oMath xmlns:m="http://schemas.openxmlformats.org/officeDocument/2006/math">
                    <m:sSub>
                      <m:sSubPr>
                        <m:ctrlPr>
                          <a:rPr lang="en-US" altLang="ko-KR" sz="1400" b="1" i="1">
                            <a:solidFill>
                              <a:srgbClr val="030A8C"/>
                            </a:solidFill>
                            <a:latin typeface="Cambria Math"/>
                            <a:ea typeface="나눔고딕" panose="020D0604000000000000" pitchFamily="50" charset="-127"/>
                          </a:rPr>
                        </m:ctrlPr>
                      </m:sSubPr>
                      <m:e>
                        <m:r>
                          <a:rPr lang="en-US" altLang="ko-KR" sz="1400" b="1" i="1" smtClean="0">
                            <a:solidFill>
                              <a:srgbClr val="030A8C"/>
                            </a:solidFill>
                            <a:latin typeface="Cambria Math" panose="02040503050406030204" pitchFamily="18" charset="0"/>
                            <a:ea typeface="나눔고딕" panose="020D0604000000000000" pitchFamily="50" charset="-127"/>
                          </a:rPr>
                          <m:t>𝑷</m:t>
                        </m:r>
                      </m:e>
                      <m:sub>
                        <m:r>
                          <a:rPr lang="en-US" altLang="ko-KR" sz="1400" b="1" i="1" smtClean="0">
                            <a:solidFill>
                              <a:srgbClr val="030A8C"/>
                            </a:solidFill>
                            <a:latin typeface="Cambria Math" panose="02040503050406030204" pitchFamily="18" charset="0"/>
                            <a:ea typeface="나눔고딕" panose="020D0604000000000000" pitchFamily="50" charset="-127"/>
                          </a:rPr>
                          <m:t>𝑵𝑩</m:t>
                        </m:r>
                      </m:sub>
                    </m:sSub>
                  </m:oMath>
                </a14:m>
                <a:r>
                  <a:rPr lang="en-US" altLang="ko-KR" sz="1400" b="1" dirty="0">
                    <a:solidFill>
                      <a:srgbClr val="030A8C"/>
                    </a:solidFill>
                    <a:latin typeface="나눔고딕" panose="020D0604000000000000" pitchFamily="50" charset="-127"/>
                    <a:ea typeface="나눔고딕" panose="020D0604000000000000" pitchFamily="50" charset="-127"/>
                  </a:rPr>
                  <a:t>)</a:t>
                </a:r>
                <a:endParaRPr lang="ko-KR" altLang="en-US" sz="1400" b="1" dirty="0">
                  <a:solidFill>
                    <a:srgbClr val="030A8C"/>
                  </a:solidFill>
                  <a:latin typeface="나눔고딕" panose="020D0604000000000000" pitchFamily="50" charset="-127"/>
                  <a:ea typeface="나눔고딕" panose="020D0604000000000000" pitchFamily="50" charset="-127"/>
                </a:endParaRPr>
              </a:p>
            </p:txBody>
          </p:sp>
        </mc:Choice>
        <mc:Fallback xmlns="">
          <p:sp>
            <p:nvSpPr>
              <p:cNvPr id="103" name="직사각형 102"/>
              <p:cNvSpPr>
                <a:spLocks noRot="1" noChangeAspect="1" noMove="1" noResize="1" noEditPoints="1" noAdjustHandles="1" noChangeArrowheads="1" noChangeShapeType="1" noTextEdit="1"/>
              </p:cNvSpPr>
              <p:nvPr/>
            </p:nvSpPr>
            <p:spPr>
              <a:xfrm>
                <a:off x="2928975" y="2335995"/>
                <a:ext cx="640945" cy="307777"/>
              </a:xfrm>
              <a:prstGeom prst="rect">
                <a:avLst/>
              </a:prstGeom>
              <a:blipFill rotWithShape="0">
                <a:blip r:embed="rId6"/>
                <a:stretch>
                  <a:fillRect l="-2830" t="-3922" r="-3774" b="-1960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4" name="직사각형 103"/>
              <p:cNvSpPr/>
              <p:nvPr/>
            </p:nvSpPr>
            <p:spPr>
              <a:xfrm>
                <a:off x="2959057" y="4414947"/>
                <a:ext cx="608885" cy="307777"/>
              </a:xfrm>
              <a:prstGeom prst="rect">
                <a:avLst/>
              </a:prstGeom>
            </p:spPr>
            <p:txBody>
              <a:bodyPr wrap="none">
                <a:spAutoFit/>
              </a:bodyPr>
              <a:lstStyle/>
              <a:p>
                <a:pPr algn="ctr"/>
                <a:r>
                  <a:rPr lang="en-US" altLang="ko-KR" sz="1400" b="1" dirty="0">
                    <a:solidFill>
                      <a:srgbClr val="030A8C"/>
                    </a:solidFill>
                    <a:latin typeface="나눔고딕" panose="020D0604000000000000" pitchFamily="50" charset="-127"/>
                    <a:ea typeface="나눔고딕" panose="020D0604000000000000" pitchFamily="50" charset="-127"/>
                  </a:rPr>
                  <a:t>(</a:t>
                </a:r>
                <a14:m>
                  <m:oMath xmlns:m="http://schemas.openxmlformats.org/officeDocument/2006/math">
                    <m:sSub>
                      <m:sSubPr>
                        <m:ctrlPr>
                          <a:rPr lang="en-US" altLang="ko-KR" sz="1400" b="1" i="1">
                            <a:solidFill>
                              <a:srgbClr val="030A8C"/>
                            </a:solidFill>
                            <a:latin typeface="Cambria Math"/>
                            <a:ea typeface="나눔고딕" panose="020D0604000000000000" pitchFamily="50" charset="-127"/>
                          </a:rPr>
                        </m:ctrlPr>
                      </m:sSubPr>
                      <m:e>
                        <m:r>
                          <a:rPr lang="en-US" altLang="ko-KR" sz="1400" b="1" i="1" smtClean="0">
                            <a:solidFill>
                              <a:srgbClr val="030A8C"/>
                            </a:solidFill>
                            <a:latin typeface="Cambria Math" panose="02040503050406030204" pitchFamily="18" charset="0"/>
                            <a:ea typeface="나눔고딕" panose="020D0604000000000000" pitchFamily="50" charset="-127"/>
                          </a:rPr>
                          <m:t>𝝉</m:t>
                        </m:r>
                      </m:e>
                      <m:sub>
                        <m:r>
                          <a:rPr lang="en-US" altLang="ko-KR" sz="1400" b="1" i="1" smtClean="0">
                            <a:solidFill>
                              <a:srgbClr val="030A8C"/>
                            </a:solidFill>
                            <a:latin typeface="Cambria Math" panose="02040503050406030204" pitchFamily="18" charset="0"/>
                            <a:ea typeface="나눔고딕" panose="020D0604000000000000" pitchFamily="50" charset="-127"/>
                          </a:rPr>
                          <m:t>𝑵𝑩</m:t>
                        </m:r>
                      </m:sub>
                    </m:sSub>
                  </m:oMath>
                </a14:m>
                <a:r>
                  <a:rPr lang="en-US" altLang="ko-KR" sz="1400" b="1" dirty="0">
                    <a:solidFill>
                      <a:srgbClr val="030A8C"/>
                    </a:solidFill>
                    <a:latin typeface="나눔고딕" panose="020D0604000000000000" pitchFamily="50" charset="-127"/>
                    <a:ea typeface="나눔고딕" panose="020D0604000000000000" pitchFamily="50" charset="-127"/>
                  </a:rPr>
                  <a:t>)</a:t>
                </a:r>
                <a:endParaRPr lang="ko-KR" altLang="en-US" sz="1400" b="1" dirty="0">
                  <a:solidFill>
                    <a:srgbClr val="030A8C"/>
                  </a:solidFill>
                  <a:latin typeface="나눔고딕" panose="020D0604000000000000" pitchFamily="50" charset="-127"/>
                  <a:ea typeface="나눔고딕" panose="020D0604000000000000" pitchFamily="50" charset="-127"/>
                </a:endParaRPr>
              </a:p>
            </p:txBody>
          </p:sp>
        </mc:Choice>
        <mc:Fallback xmlns="">
          <p:sp>
            <p:nvSpPr>
              <p:cNvPr id="104" name="직사각형 103"/>
              <p:cNvSpPr>
                <a:spLocks noRot="1" noChangeAspect="1" noMove="1" noResize="1" noEditPoints="1" noAdjustHandles="1" noChangeArrowheads="1" noChangeShapeType="1" noTextEdit="1"/>
              </p:cNvSpPr>
              <p:nvPr/>
            </p:nvSpPr>
            <p:spPr>
              <a:xfrm>
                <a:off x="2959057" y="4414947"/>
                <a:ext cx="608885" cy="307777"/>
              </a:xfrm>
              <a:prstGeom prst="rect">
                <a:avLst/>
              </a:prstGeom>
              <a:blipFill rotWithShape="0">
                <a:blip r:embed="rId7"/>
                <a:stretch>
                  <a:fillRect l="-4000" t="-3922" r="-4000" b="-1960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5" name="직사각형 104"/>
              <p:cNvSpPr/>
              <p:nvPr/>
            </p:nvSpPr>
            <p:spPr>
              <a:xfrm>
                <a:off x="2973968" y="5438768"/>
                <a:ext cx="592855" cy="307777"/>
              </a:xfrm>
              <a:prstGeom prst="rect">
                <a:avLst/>
              </a:prstGeom>
            </p:spPr>
            <p:txBody>
              <a:bodyPr wrap="none">
                <a:spAutoFit/>
              </a:bodyPr>
              <a:lstStyle/>
              <a:p>
                <a:pPr algn="ctr"/>
                <a:r>
                  <a:rPr lang="en-US" altLang="ko-KR" sz="1400" b="1" dirty="0">
                    <a:solidFill>
                      <a:srgbClr val="030A8C"/>
                    </a:solidFill>
                    <a:latin typeface="나눔고딕" panose="020D0604000000000000" pitchFamily="50" charset="-127"/>
                    <a:ea typeface="나눔고딕" panose="020D0604000000000000" pitchFamily="50" charset="-127"/>
                  </a:rPr>
                  <a:t>(</a:t>
                </a:r>
                <a14:m>
                  <m:oMath xmlns:m="http://schemas.openxmlformats.org/officeDocument/2006/math">
                    <m:sSub>
                      <m:sSubPr>
                        <m:ctrlPr>
                          <a:rPr lang="en-US" altLang="ko-KR" sz="1400" b="1" i="1">
                            <a:solidFill>
                              <a:srgbClr val="030A8C"/>
                            </a:solidFill>
                            <a:latin typeface="Cambria Math"/>
                            <a:ea typeface="나눔고딕" panose="020D0604000000000000" pitchFamily="50" charset="-127"/>
                          </a:rPr>
                        </m:ctrlPr>
                      </m:sSubPr>
                      <m:e>
                        <m:r>
                          <a:rPr lang="en-US" altLang="ko-KR" sz="1400" b="1" i="1" smtClean="0">
                            <a:solidFill>
                              <a:srgbClr val="030A8C"/>
                            </a:solidFill>
                            <a:latin typeface="Cambria Math" panose="02040503050406030204" pitchFamily="18" charset="0"/>
                            <a:ea typeface="나눔고딕" panose="020D0604000000000000" pitchFamily="50" charset="-127"/>
                          </a:rPr>
                          <m:t>𝑱</m:t>
                        </m:r>
                      </m:e>
                      <m:sub>
                        <m:r>
                          <a:rPr lang="en-US" altLang="ko-KR" sz="1400" b="1" i="1" smtClean="0">
                            <a:solidFill>
                              <a:srgbClr val="030A8C"/>
                            </a:solidFill>
                            <a:latin typeface="Cambria Math" panose="02040503050406030204" pitchFamily="18" charset="0"/>
                            <a:ea typeface="나눔고딕" panose="020D0604000000000000" pitchFamily="50" charset="-127"/>
                          </a:rPr>
                          <m:t>𝑵𝑩</m:t>
                        </m:r>
                      </m:sub>
                    </m:sSub>
                  </m:oMath>
                </a14:m>
                <a:r>
                  <a:rPr lang="en-US" altLang="ko-KR" sz="1400" b="1" dirty="0">
                    <a:solidFill>
                      <a:srgbClr val="030A8C"/>
                    </a:solidFill>
                    <a:latin typeface="나눔고딕" panose="020D0604000000000000" pitchFamily="50" charset="-127"/>
                    <a:ea typeface="나눔고딕" panose="020D0604000000000000" pitchFamily="50" charset="-127"/>
                  </a:rPr>
                  <a:t>)</a:t>
                </a:r>
                <a:endParaRPr lang="ko-KR" altLang="en-US" sz="1400" b="1" dirty="0">
                  <a:solidFill>
                    <a:srgbClr val="030A8C"/>
                  </a:solidFill>
                  <a:latin typeface="나눔고딕" panose="020D0604000000000000" pitchFamily="50" charset="-127"/>
                  <a:ea typeface="나눔고딕" panose="020D0604000000000000" pitchFamily="50" charset="-127"/>
                </a:endParaRPr>
              </a:p>
            </p:txBody>
          </p:sp>
        </mc:Choice>
        <mc:Fallback xmlns="">
          <p:sp>
            <p:nvSpPr>
              <p:cNvPr id="105" name="직사각형 104"/>
              <p:cNvSpPr>
                <a:spLocks noRot="1" noChangeAspect="1" noMove="1" noResize="1" noEditPoints="1" noAdjustHandles="1" noChangeArrowheads="1" noChangeShapeType="1" noTextEdit="1"/>
              </p:cNvSpPr>
              <p:nvPr/>
            </p:nvSpPr>
            <p:spPr>
              <a:xfrm>
                <a:off x="2973968" y="5438768"/>
                <a:ext cx="592855" cy="307777"/>
              </a:xfrm>
              <a:prstGeom prst="rect">
                <a:avLst/>
              </a:prstGeom>
              <a:blipFill rotWithShape="0">
                <a:blip r:embed="rId8"/>
                <a:stretch>
                  <a:fillRect l="-4124" t="-3922" r="-4124" b="-19608"/>
                </a:stretch>
              </a:blipFill>
            </p:spPr>
            <p:txBody>
              <a:bodyPr/>
              <a:lstStyle/>
              <a:p>
                <a:r>
                  <a:rPr lang="en-GB">
                    <a:noFill/>
                  </a:rPr>
                  <a:t> </a:t>
                </a:r>
              </a:p>
            </p:txBody>
          </p:sp>
        </mc:Fallback>
      </mc:AlternateContent>
      <p:sp>
        <p:nvSpPr>
          <p:cNvPr id="106" name="TextBox 105">
            <a:extLst>
              <a:ext uri="{FF2B5EF4-FFF2-40B4-BE49-F238E27FC236}">
                <a16:creationId xmlns="" xmlns:a16="http://schemas.microsoft.com/office/drawing/2014/main" id="{087D5921-00A7-4A3F-BBA5-D714DA6B12BE}"/>
              </a:ext>
            </a:extLst>
          </p:cNvPr>
          <p:cNvSpPr txBox="1"/>
          <p:nvPr/>
        </p:nvSpPr>
        <p:spPr>
          <a:xfrm>
            <a:off x="2574123" y="2050538"/>
            <a:ext cx="1354921" cy="307777"/>
          </a:xfrm>
          <a:prstGeom prst="rect">
            <a:avLst/>
          </a:prstGeom>
          <a:noFill/>
        </p:spPr>
        <p:txBody>
          <a:bodyPr wrap="square" rtlCol="0">
            <a:spAutoFit/>
          </a:bodyPr>
          <a:lstStyle/>
          <a:p>
            <a:pPr algn="ctr"/>
            <a:r>
              <a:rPr lang="en-US" altLang="ko-KR" sz="1400" b="1" dirty="0">
                <a:solidFill>
                  <a:srgbClr val="030A8C"/>
                </a:solidFill>
                <a:latin typeface="나눔고딕" panose="020D0604000000000000" pitchFamily="50" charset="-127"/>
                <a:ea typeface="나눔고딕" panose="020D0604000000000000" pitchFamily="50" charset="-127"/>
              </a:rPr>
              <a:t>Power</a:t>
            </a:r>
            <a:endParaRPr lang="ko-KR" altLang="en-US" sz="1400" b="1" dirty="0">
              <a:solidFill>
                <a:srgbClr val="030A8C"/>
              </a:solidFill>
              <a:latin typeface="나눔고딕" panose="020D0604000000000000" pitchFamily="50" charset="-127"/>
              <a:ea typeface="나눔고딕" panose="020D0604000000000000" pitchFamily="50" charset="-127"/>
            </a:endParaRPr>
          </a:p>
        </p:txBody>
      </p:sp>
      <p:sp>
        <p:nvSpPr>
          <p:cNvPr id="107" name="TextBox 106">
            <a:extLst>
              <a:ext uri="{FF2B5EF4-FFF2-40B4-BE49-F238E27FC236}">
                <a16:creationId xmlns="" xmlns:a16="http://schemas.microsoft.com/office/drawing/2014/main" id="{3B825844-A8CE-4CED-A759-20289DF7BA4A}"/>
              </a:ext>
            </a:extLst>
          </p:cNvPr>
          <p:cNvSpPr txBox="1"/>
          <p:nvPr/>
        </p:nvSpPr>
        <p:spPr>
          <a:xfrm>
            <a:off x="2739966" y="2860857"/>
            <a:ext cx="1023235" cy="523220"/>
          </a:xfrm>
          <a:prstGeom prst="rect">
            <a:avLst/>
          </a:prstGeom>
          <a:noFill/>
        </p:spPr>
        <p:txBody>
          <a:bodyPr wrap="square" rtlCol="0">
            <a:spAutoFit/>
          </a:bodyPr>
          <a:lstStyle/>
          <a:p>
            <a:pPr algn="ctr"/>
            <a:r>
              <a:rPr lang="en-US" altLang="ko-KR" sz="1400" b="1" dirty="0">
                <a:solidFill>
                  <a:srgbClr val="030A8C"/>
                </a:solidFill>
                <a:latin typeface="나눔고딕" panose="020D0604000000000000" pitchFamily="50" charset="-127"/>
                <a:ea typeface="나눔고딕" panose="020D0604000000000000" pitchFamily="50" charset="-127"/>
              </a:rPr>
              <a:t>Fast particle</a:t>
            </a:r>
            <a:endParaRPr lang="ko-KR" altLang="en-US" sz="1400" b="1" dirty="0">
              <a:solidFill>
                <a:srgbClr val="030A8C"/>
              </a:solidFill>
              <a:latin typeface="나눔고딕" panose="020D0604000000000000" pitchFamily="50" charset="-127"/>
              <a:ea typeface="나눔고딕" panose="020D0604000000000000" pitchFamily="50" charset="-127"/>
            </a:endParaRPr>
          </a:p>
        </p:txBody>
      </p:sp>
      <p:sp>
        <p:nvSpPr>
          <p:cNvPr id="108" name="TextBox 107">
            <a:extLst>
              <a:ext uri="{FF2B5EF4-FFF2-40B4-BE49-F238E27FC236}">
                <a16:creationId xmlns="" xmlns:a16="http://schemas.microsoft.com/office/drawing/2014/main" id="{A71F571F-9432-4544-B162-9896D4343B12}"/>
              </a:ext>
            </a:extLst>
          </p:cNvPr>
          <p:cNvSpPr txBox="1"/>
          <p:nvPr/>
        </p:nvSpPr>
        <p:spPr>
          <a:xfrm>
            <a:off x="2840175" y="4110899"/>
            <a:ext cx="822817" cy="307777"/>
          </a:xfrm>
          <a:prstGeom prst="rect">
            <a:avLst/>
          </a:prstGeom>
          <a:noFill/>
        </p:spPr>
        <p:txBody>
          <a:bodyPr wrap="square" rtlCol="0">
            <a:spAutoFit/>
          </a:bodyPr>
          <a:lstStyle/>
          <a:p>
            <a:pPr algn="ctr"/>
            <a:r>
              <a:rPr lang="en-US" altLang="ko-KR" sz="1400" b="1" dirty="0">
                <a:solidFill>
                  <a:srgbClr val="030A8C"/>
                </a:solidFill>
                <a:latin typeface="나눔고딕" panose="020D0604000000000000" pitchFamily="50" charset="-127"/>
                <a:ea typeface="나눔고딕" panose="020D0604000000000000" pitchFamily="50" charset="-127"/>
              </a:rPr>
              <a:t>Torque</a:t>
            </a:r>
            <a:endParaRPr lang="ko-KR" altLang="en-US" sz="1400" b="1" dirty="0">
              <a:solidFill>
                <a:srgbClr val="030A8C"/>
              </a:solidFill>
              <a:latin typeface="나눔고딕" panose="020D0604000000000000" pitchFamily="50" charset="-127"/>
              <a:ea typeface="나눔고딕" panose="020D0604000000000000" pitchFamily="50" charset="-127"/>
            </a:endParaRPr>
          </a:p>
        </p:txBody>
      </p:sp>
      <p:sp>
        <p:nvSpPr>
          <p:cNvPr id="109" name="TextBox 108">
            <a:extLst>
              <a:ext uri="{FF2B5EF4-FFF2-40B4-BE49-F238E27FC236}">
                <a16:creationId xmlns="" xmlns:a16="http://schemas.microsoft.com/office/drawing/2014/main" id="{F2166C57-2466-465E-A078-EEF85DD79E99}"/>
              </a:ext>
            </a:extLst>
          </p:cNvPr>
          <p:cNvSpPr txBox="1"/>
          <p:nvPr/>
        </p:nvSpPr>
        <p:spPr>
          <a:xfrm>
            <a:off x="2669389" y="4924919"/>
            <a:ext cx="1164389" cy="523220"/>
          </a:xfrm>
          <a:prstGeom prst="rect">
            <a:avLst/>
          </a:prstGeom>
          <a:noFill/>
        </p:spPr>
        <p:txBody>
          <a:bodyPr wrap="square" rtlCol="0">
            <a:spAutoFit/>
          </a:bodyPr>
          <a:lstStyle/>
          <a:p>
            <a:pPr algn="ctr"/>
            <a:r>
              <a:rPr lang="en-US" altLang="ko-KR" sz="1400" b="1" dirty="0">
                <a:solidFill>
                  <a:srgbClr val="030A8C"/>
                </a:solidFill>
                <a:latin typeface="나눔고딕" panose="020D0604000000000000" pitchFamily="50" charset="-127"/>
                <a:ea typeface="나눔고딕" panose="020D0604000000000000" pitchFamily="50" charset="-127"/>
              </a:rPr>
              <a:t>Current drive</a:t>
            </a:r>
            <a:endParaRPr lang="ko-KR" altLang="en-US" sz="1400" b="1" dirty="0">
              <a:solidFill>
                <a:srgbClr val="030A8C"/>
              </a:solidFill>
              <a:latin typeface="나눔고딕" panose="020D0604000000000000" pitchFamily="50" charset="-127"/>
              <a:ea typeface="나눔고딕" panose="020D0604000000000000" pitchFamily="50" charset="-127"/>
            </a:endParaRPr>
          </a:p>
        </p:txBody>
      </p:sp>
      <p:sp>
        <p:nvSpPr>
          <p:cNvPr id="110" name="직사각형 109">
            <a:extLst>
              <a:ext uri="{FF2B5EF4-FFF2-40B4-BE49-F238E27FC236}">
                <a16:creationId xmlns="" xmlns:a16="http://schemas.microsoft.com/office/drawing/2014/main" id="{64DC0AD8-9CF1-416A-AD99-96542913382F}"/>
              </a:ext>
            </a:extLst>
          </p:cNvPr>
          <p:cNvSpPr/>
          <p:nvPr/>
        </p:nvSpPr>
        <p:spPr>
          <a:xfrm>
            <a:off x="4995065" y="1882397"/>
            <a:ext cx="6380371" cy="1583157"/>
          </a:xfrm>
          <a:prstGeom prst="rect">
            <a:avLst/>
          </a:prstGeom>
          <a:solidFill>
            <a:srgbClr val="92D050">
              <a:alpha val="3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smtClean="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111" name="직사각형 110">
            <a:extLst>
              <a:ext uri="{FF2B5EF4-FFF2-40B4-BE49-F238E27FC236}">
                <a16:creationId xmlns="" xmlns:a16="http://schemas.microsoft.com/office/drawing/2014/main" id="{E80FF654-E546-4CBE-87A3-B2DC4F2A1FD8}"/>
              </a:ext>
            </a:extLst>
          </p:cNvPr>
          <p:cNvSpPr/>
          <p:nvPr/>
        </p:nvSpPr>
        <p:spPr>
          <a:xfrm>
            <a:off x="9503344" y="2466617"/>
            <a:ext cx="1735200" cy="675861"/>
          </a:xfrm>
          <a:prstGeom prst="rect">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800" b="0" i="0" u="none" strike="noStrike" kern="0" cap="none" spc="0" normalizeH="0" baseline="0" noProof="0" dirty="0" smtClean="0">
                <a:ln>
                  <a:noFill/>
                </a:ln>
                <a:solidFill>
                  <a:prstClr val="white"/>
                </a:solidFill>
                <a:effectLst/>
                <a:uLnTx/>
                <a:uFillTx/>
                <a:latin typeface="나눔고딕" panose="020D0604000000000000" pitchFamily="50" charset="-127"/>
                <a:ea typeface="나눔고딕" panose="020D0604000000000000" pitchFamily="50" charset="-127"/>
                <a:cs typeface="+mn-cs"/>
              </a:rPr>
              <a:t>Pedestal </a:t>
            </a:r>
            <a:br>
              <a:rPr kumimoji="0" lang="en-US" altLang="ko-KR" sz="1800" b="0" i="0" u="none" strike="noStrike" kern="0" cap="none" spc="0" normalizeH="0" baseline="0" noProof="0" dirty="0" smtClean="0">
                <a:ln>
                  <a:noFill/>
                </a:ln>
                <a:solidFill>
                  <a:prstClr val="white"/>
                </a:solidFill>
                <a:effectLst/>
                <a:uLnTx/>
                <a:uFillTx/>
                <a:latin typeface="나눔고딕" panose="020D0604000000000000" pitchFamily="50" charset="-127"/>
                <a:ea typeface="나눔고딕" panose="020D0604000000000000" pitchFamily="50" charset="-127"/>
                <a:cs typeface="+mn-cs"/>
              </a:rPr>
            </a:br>
            <a:r>
              <a:rPr kumimoji="0" lang="en-US" altLang="ko-KR" sz="1800" b="0" i="0" u="none" strike="noStrike" kern="0" cap="none" spc="0" normalizeH="0" baseline="0" noProof="0" dirty="0" smtClean="0">
                <a:ln>
                  <a:noFill/>
                </a:ln>
                <a:solidFill>
                  <a:prstClr val="white"/>
                </a:solidFill>
                <a:effectLst/>
                <a:uLnTx/>
                <a:uFillTx/>
                <a:latin typeface="나눔고딕" panose="020D0604000000000000" pitchFamily="50" charset="-127"/>
                <a:ea typeface="나눔고딕" panose="020D0604000000000000" pitchFamily="50" charset="-127"/>
                <a:cs typeface="+mn-cs"/>
              </a:rPr>
              <a:t>Height </a:t>
            </a:r>
            <a:r>
              <a:rPr kumimoji="0" lang="en-US" altLang="ko-KR" sz="1800" b="1" i="0" u="none" strike="noStrike" kern="0" cap="none" spc="0" normalizeH="0" baseline="0" noProof="0" dirty="0" smtClean="0">
                <a:ln>
                  <a:noFill/>
                </a:ln>
                <a:solidFill>
                  <a:prstClr val="white"/>
                </a:solidFill>
                <a:effectLst/>
                <a:uLnTx/>
                <a:uFillTx/>
                <a:latin typeface="나눔고딕" panose="020D0604000000000000" pitchFamily="50" charset="-127"/>
                <a:ea typeface="나눔고딕" panose="020D0604000000000000" pitchFamily="50" charset="-127"/>
                <a:cs typeface="+mn-cs"/>
              </a:rPr>
              <a:t>↑</a:t>
            </a:r>
            <a:endParaRPr kumimoji="0" lang="ko-KR" altLang="en-US" sz="1800" b="1" i="0" u="none" strike="noStrike" kern="0" cap="none" spc="0" normalizeH="0" baseline="0" noProof="0" dirty="0" smtClean="0">
              <a:ln>
                <a:noFill/>
              </a:ln>
              <a:solidFill>
                <a:prstClr val="white"/>
              </a:solidFill>
              <a:effectLst/>
              <a:uLnTx/>
              <a:uFillTx/>
              <a:latin typeface="나눔고딕" panose="020D0604000000000000" pitchFamily="50" charset="-127"/>
              <a:ea typeface="나눔고딕" panose="020D0604000000000000" pitchFamily="50" charset="-127"/>
              <a:cs typeface="+mn-cs"/>
            </a:endParaRPr>
          </a:p>
        </p:txBody>
      </p:sp>
      <p:sp>
        <p:nvSpPr>
          <p:cNvPr id="112" name="직사각형 111">
            <a:extLst>
              <a:ext uri="{FF2B5EF4-FFF2-40B4-BE49-F238E27FC236}">
                <a16:creationId xmlns="" xmlns:a16="http://schemas.microsoft.com/office/drawing/2014/main" id="{5C61CD68-D973-4662-A8CC-39EE6ADDB6A3}"/>
              </a:ext>
            </a:extLst>
          </p:cNvPr>
          <p:cNvSpPr/>
          <p:nvPr/>
        </p:nvSpPr>
        <p:spPr>
          <a:xfrm>
            <a:off x="7220199" y="2466617"/>
            <a:ext cx="1728856" cy="675861"/>
          </a:xfrm>
          <a:prstGeom prst="rect">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800" b="0" i="0" u="none" strike="noStrike" kern="0" cap="none" spc="0" normalizeH="0" baseline="0" noProof="0" dirty="0" smtClean="0">
                <a:ln>
                  <a:noFill/>
                </a:ln>
                <a:solidFill>
                  <a:prstClr val="white"/>
                </a:solidFill>
                <a:effectLst/>
                <a:uLnTx/>
                <a:uFillTx/>
                <a:latin typeface="나눔고딕" panose="020D0604000000000000" pitchFamily="50" charset="-127"/>
                <a:ea typeface="나눔고딕" panose="020D0604000000000000" pitchFamily="50" charset="-127"/>
                <a:cs typeface="+mn-cs"/>
              </a:rPr>
              <a:t>Edge MHD Stability </a:t>
            </a:r>
            <a:r>
              <a:rPr kumimoji="0" lang="en-US" altLang="ko-KR" sz="1800" b="1" i="0" u="none" strike="noStrike" kern="0" cap="none" spc="0" normalizeH="0" baseline="0" noProof="0" dirty="0" smtClean="0">
                <a:ln>
                  <a:noFill/>
                </a:ln>
                <a:solidFill>
                  <a:prstClr val="white"/>
                </a:solidFill>
                <a:effectLst/>
                <a:uLnTx/>
                <a:uFillTx/>
                <a:latin typeface="나눔고딕" panose="020D0604000000000000" pitchFamily="50" charset="-127"/>
                <a:ea typeface="나눔고딕" panose="020D0604000000000000" pitchFamily="50" charset="-127"/>
                <a:cs typeface="+mn-cs"/>
              </a:rPr>
              <a:t>↑</a:t>
            </a:r>
            <a:endParaRPr kumimoji="0" lang="ko-KR" altLang="en-US" sz="1800" b="1" i="0" u="none" strike="noStrike" kern="0" cap="none" spc="0" normalizeH="0" baseline="0" noProof="0" dirty="0" smtClean="0">
              <a:ln>
                <a:noFill/>
              </a:ln>
              <a:solidFill>
                <a:prstClr val="white"/>
              </a:solidFill>
              <a:effectLst/>
              <a:uLnTx/>
              <a:uFillTx/>
              <a:latin typeface="나눔고딕" panose="020D0604000000000000" pitchFamily="50" charset="-127"/>
              <a:ea typeface="나눔고딕" panose="020D0604000000000000" pitchFamily="50" charset="-127"/>
              <a:cs typeface="+mn-cs"/>
            </a:endParaRPr>
          </a:p>
        </p:txBody>
      </p:sp>
      <p:cxnSp>
        <p:nvCxnSpPr>
          <p:cNvPr id="113" name="직선 화살표 연결선 112">
            <a:extLst>
              <a:ext uri="{FF2B5EF4-FFF2-40B4-BE49-F238E27FC236}">
                <a16:creationId xmlns="" xmlns:a16="http://schemas.microsoft.com/office/drawing/2014/main" id="{214E63E0-D410-43FC-ACE1-3E13E635C62D}"/>
              </a:ext>
            </a:extLst>
          </p:cNvPr>
          <p:cNvCxnSpPr>
            <a:endCxn id="111" idx="1"/>
          </p:cNvCxnSpPr>
          <p:nvPr/>
        </p:nvCxnSpPr>
        <p:spPr>
          <a:xfrm>
            <a:off x="8943537" y="2804547"/>
            <a:ext cx="559807" cy="1"/>
          </a:xfrm>
          <a:prstGeom prst="straightConnector1">
            <a:avLst/>
          </a:prstGeom>
          <a:noFill/>
          <a:ln w="28575" cap="flat" cmpd="sng" algn="ctr">
            <a:solidFill>
              <a:srgbClr val="00B050"/>
            </a:solidFill>
            <a:prstDash val="solid"/>
            <a:miter lim="800000"/>
            <a:headEnd type="none" w="med" len="med"/>
            <a:tailEnd type="arrow" w="med" len="med"/>
          </a:ln>
          <a:effectLst/>
        </p:spPr>
      </p:cxnSp>
      <p:cxnSp>
        <p:nvCxnSpPr>
          <p:cNvPr id="114" name="직선 연결선 113">
            <a:extLst>
              <a:ext uri="{FF2B5EF4-FFF2-40B4-BE49-F238E27FC236}">
                <a16:creationId xmlns="" xmlns:a16="http://schemas.microsoft.com/office/drawing/2014/main" id="{833B4FEE-8932-4235-866B-FC4CA0EDC272}"/>
              </a:ext>
            </a:extLst>
          </p:cNvPr>
          <p:cNvCxnSpPr/>
          <p:nvPr/>
        </p:nvCxnSpPr>
        <p:spPr>
          <a:xfrm>
            <a:off x="4926593" y="2340346"/>
            <a:ext cx="360000" cy="0"/>
          </a:xfrm>
          <a:prstGeom prst="line">
            <a:avLst/>
          </a:prstGeom>
          <a:noFill/>
          <a:ln w="28575" cap="flat" cmpd="sng" algn="ctr">
            <a:solidFill>
              <a:srgbClr val="00B050"/>
            </a:solidFill>
            <a:prstDash val="solid"/>
            <a:miter lim="800000"/>
          </a:ln>
          <a:effectLst/>
        </p:spPr>
      </p:cxnSp>
      <p:cxnSp>
        <p:nvCxnSpPr>
          <p:cNvPr id="115" name="직선 연결선 114">
            <a:extLst>
              <a:ext uri="{FF2B5EF4-FFF2-40B4-BE49-F238E27FC236}">
                <a16:creationId xmlns="" xmlns:a16="http://schemas.microsoft.com/office/drawing/2014/main" id="{BE32D1E9-751A-420A-AD65-F9BE3880EE83}"/>
              </a:ext>
            </a:extLst>
          </p:cNvPr>
          <p:cNvCxnSpPr/>
          <p:nvPr/>
        </p:nvCxnSpPr>
        <p:spPr>
          <a:xfrm>
            <a:off x="4926592" y="3385120"/>
            <a:ext cx="360000" cy="0"/>
          </a:xfrm>
          <a:prstGeom prst="line">
            <a:avLst/>
          </a:prstGeom>
          <a:noFill/>
          <a:ln w="28575" cap="flat" cmpd="sng" algn="ctr">
            <a:solidFill>
              <a:srgbClr val="00B050"/>
            </a:solidFill>
            <a:prstDash val="solid"/>
            <a:miter lim="800000"/>
          </a:ln>
          <a:effectLst/>
        </p:spPr>
      </p:cxnSp>
      <p:cxnSp>
        <p:nvCxnSpPr>
          <p:cNvPr id="116" name="직선 연결선 115">
            <a:extLst>
              <a:ext uri="{FF2B5EF4-FFF2-40B4-BE49-F238E27FC236}">
                <a16:creationId xmlns="" xmlns:a16="http://schemas.microsoft.com/office/drawing/2014/main" id="{0F66750E-B152-415D-9E13-0775B7F93CA3}"/>
              </a:ext>
            </a:extLst>
          </p:cNvPr>
          <p:cNvCxnSpPr/>
          <p:nvPr/>
        </p:nvCxnSpPr>
        <p:spPr>
          <a:xfrm>
            <a:off x="5306333" y="2326059"/>
            <a:ext cx="0" cy="1072800"/>
          </a:xfrm>
          <a:prstGeom prst="line">
            <a:avLst/>
          </a:prstGeom>
          <a:noFill/>
          <a:ln w="28575" cap="flat" cmpd="sng" algn="ctr">
            <a:solidFill>
              <a:srgbClr val="00B050"/>
            </a:solidFill>
            <a:prstDash val="solid"/>
            <a:miter lim="800000"/>
          </a:ln>
          <a:effectLst/>
        </p:spPr>
      </p:cxnSp>
      <p:cxnSp>
        <p:nvCxnSpPr>
          <p:cNvPr id="117" name="직선 화살표 연결선 116">
            <a:extLst>
              <a:ext uri="{FF2B5EF4-FFF2-40B4-BE49-F238E27FC236}">
                <a16:creationId xmlns="" xmlns:a16="http://schemas.microsoft.com/office/drawing/2014/main" id="{E7D53B91-94C4-4426-B29E-072F5BE85C95}"/>
              </a:ext>
            </a:extLst>
          </p:cNvPr>
          <p:cNvCxnSpPr/>
          <p:nvPr/>
        </p:nvCxnSpPr>
        <p:spPr>
          <a:xfrm>
            <a:off x="5300067" y="2807643"/>
            <a:ext cx="1944000" cy="0"/>
          </a:xfrm>
          <a:prstGeom prst="straightConnector1">
            <a:avLst/>
          </a:prstGeom>
          <a:noFill/>
          <a:ln w="28575" cap="flat" cmpd="sng" algn="ctr">
            <a:solidFill>
              <a:srgbClr val="00B050"/>
            </a:solidFill>
            <a:prstDash val="solid"/>
            <a:miter lim="800000"/>
            <a:headEnd type="none" w="med" len="med"/>
            <a:tailEnd type="arrow" w="med" len="med"/>
          </a:ln>
          <a:effectLst/>
        </p:spPr>
      </p:cxnSp>
      <p:sp>
        <p:nvSpPr>
          <p:cNvPr id="118" name="TextBox 117">
            <a:extLst>
              <a:ext uri="{FF2B5EF4-FFF2-40B4-BE49-F238E27FC236}">
                <a16:creationId xmlns="" xmlns:a16="http://schemas.microsoft.com/office/drawing/2014/main" id="{9D8761F4-43BC-43C6-B3E6-F462D25C3389}"/>
              </a:ext>
            </a:extLst>
          </p:cNvPr>
          <p:cNvSpPr txBox="1"/>
          <p:nvPr/>
        </p:nvSpPr>
        <p:spPr>
          <a:xfrm>
            <a:off x="5906258" y="1902110"/>
            <a:ext cx="2272818" cy="400110"/>
          </a:xfrm>
          <a:prstGeom prst="rect">
            <a:avLst/>
          </a:prstGeom>
          <a:noFill/>
        </p:spPr>
        <p:txBody>
          <a:bodyPr wrap="square" rtlCol="0">
            <a:spAutoFit/>
          </a:bodyPr>
          <a:lstStyle/>
          <a:p>
            <a:pPr algn="ctr"/>
            <a:r>
              <a:rPr lang="en-US" altLang="ko-KR" sz="2000" b="1" dirty="0">
                <a:solidFill>
                  <a:srgbClr val="00B050"/>
                </a:solidFill>
                <a:latin typeface="나눔고딕" panose="020D0604000000000000" pitchFamily="50" charset="-127"/>
                <a:ea typeface="나눔고딕" panose="020D0604000000000000" pitchFamily="50" charset="-127"/>
              </a:rPr>
              <a:t>Secondary effect</a:t>
            </a:r>
            <a:endParaRPr lang="ko-KR" altLang="en-US" sz="2000" b="1" dirty="0">
              <a:solidFill>
                <a:srgbClr val="00B050"/>
              </a:solidFill>
              <a:latin typeface="나눔고딕" panose="020D0604000000000000" pitchFamily="50" charset="-127"/>
              <a:ea typeface="나눔고딕" panose="020D0604000000000000" pitchFamily="50" charset="-127"/>
            </a:endParaRPr>
          </a:p>
        </p:txBody>
      </p:sp>
      <p:cxnSp>
        <p:nvCxnSpPr>
          <p:cNvPr id="119" name="직선 연결선 118">
            <a:extLst>
              <a:ext uri="{FF2B5EF4-FFF2-40B4-BE49-F238E27FC236}">
                <a16:creationId xmlns="" xmlns:a16="http://schemas.microsoft.com/office/drawing/2014/main" id="{5EE1B549-E50C-4A84-AFDA-B507F5FCC862}"/>
              </a:ext>
            </a:extLst>
          </p:cNvPr>
          <p:cNvCxnSpPr/>
          <p:nvPr/>
        </p:nvCxnSpPr>
        <p:spPr>
          <a:xfrm flipV="1">
            <a:off x="10370944" y="1728867"/>
            <a:ext cx="0" cy="737750"/>
          </a:xfrm>
          <a:prstGeom prst="line">
            <a:avLst/>
          </a:prstGeom>
          <a:noFill/>
          <a:ln w="28575" cap="flat" cmpd="sng" algn="ctr">
            <a:solidFill>
              <a:srgbClr val="00B050"/>
            </a:solidFill>
            <a:prstDash val="solid"/>
            <a:miter lim="800000"/>
            <a:headEnd type="none" w="med" len="med"/>
            <a:tailEnd type="none" w="med" len="med"/>
          </a:ln>
          <a:effectLst/>
        </p:spPr>
      </p:cxnSp>
      <p:cxnSp>
        <p:nvCxnSpPr>
          <p:cNvPr id="120" name="직선 연결선 119">
            <a:extLst>
              <a:ext uri="{FF2B5EF4-FFF2-40B4-BE49-F238E27FC236}">
                <a16:creationId xmlns="" xmlns:a16="http://schemas.microsoft.com/office/drawing/2014/main" id="{3ED1727B-FAE0-4CD4-9B7D-3F424CFEC328}"/>
              </a:ext>
            </a:extLst>
          </p:cNvPr>
          <p:cNvCxnSpPr/>
          <p:nvPr/>
        </p:nvCxnSpPr>
        <p:spPr>
          <a:xfrm>
            <a:off x="4359675" y="1728867"/>
            <a:ext cx="6030000" cy="0"/>
          </a:xfrm>
          <a:prstGeom prst="line">
            <a:avLst/>
          </a:prstGeom>
          <a:noFill/>
          <a:ln w="28575" cap="flat" cmpd="sng" algn="ctr">
            <a:solidFill>
              <a:srgbClr val="00B050"/>
            </a:solidFill>
            <a:prstDash val="solid"/>
            <a:miter lim="800000"/>
            <a:headEnd type="arrow" w="med" len="med"/>
            <a:tailEnd type="none" w="med" len="med"/>
          </a:ln>
          <a:effectLst/>
        </p:spPr>
      </p:cxnSp>
      <p:cxnSp>
        <p:nvCxnSpPr>
          <p:cNvPr id="121" name="직선 화살표 연결선 120">
            <a:extLst>
              <a:ext uri="{FF2B5EF4-FFF2-40B4-BE49-F238E27FC236}">
                <a16:creationId xmlns="" xmlns:a16="http://schemas.microsoft.com/office/drawing/2014/main" id="{3692A9DB-A4B8-473D-8CC5-1DFDAA8C6277}"/>
              </a:ext>
            </a:extLst>
          </p:cNvPr>
          <p:cNvCxnSpPr/>
          <p:nvPr/>
        </p:nvCxnSpPr>
        <p:spPr>
          <a:xfrm>
            <a:off x="4370922" y="1728867"/>
            <a:ext cx="0" cy="286250"/>
          </a:xfrm>
          <a:prstGeom prst="straightConnector1">
            <a:avLst/>
          </a:prstGeom>
          <a:noFill/>
          <a:ln w="28575" cap="flat" cmpd="sng" algn="ctr">
            <a:solidFill>
              <a:srgbClr val="00B050"/>
            </a:solidFill>
            <a:prstDash val="solid"/>
            <a:miter lim="800000"/>
            <a:headEnd type="none" w="med" len="med"/>
            <a:tailEnd type="arrow" w="med" len="med"/>
          </a:ln>
          <a:effectLst/>
        </p:spPr>
      </p:cxnSp>
      <p:sp>
        <p:nvSpPr>
          <p:cNvPr id="122" name="TextBox 121">
            <a:extLst>
              <a:ext uri="{FF2B5EF4-FFF2-40B4-BE49-F238E27FC236}">
                <a16:creationId xmlns="" xmlns:a16="http://schemas.microsoft.com/office/drawing/2014/main" id="{A9FC33A8-934D-449C-A4D1-595C8FF8FAE6}"/>
              </a:ext>
            </a:extLst>
          </p:cNvPr>
          <p:cNvSpPr txBox="1"/>
          <p:nvPr/>
        </p:nvSpPr>
        <p:spPr>
          <a:xfrm>
            <a:off x="6637848" y="1430830"/>
            <a:ext cx="1454800" cy="307777"/>
          </a:xfrm>
          <a:prstGeom prst="rect">
            <a:avLst/>
          </a:prstGeom>
          <a:noFill/>
        </p:spPr>
        <p:txBody>
          <a:bodyPr wrap="square" rtlCol="0">
            <a:spAutoFit/>
          </a:bodyPr>
          <a:lstStyle/>
          <a:p>
            <a:pPr algn="ctr"/>
            <a:r>
              <a:rPr lang="en-US" altLang="ko-KR" sz="1400" b="1" dirty="0">
                <a:solidFill>
                  <a:srgbClr val="00B050"/>
                </a:solidFill>
                <a:latin typeface="나눔고딕" panose="020D0604000000000000" pitchFamily="50" charset="-127"/>
                <a:ea typeface="나눔고딕" panose="020D0604000000000000" pitchFamily="50" charset="-127"/>
              </a:rPr>
              <a:t>Profile stiffness</a:t>
            </a:r>
            <a:endParaRPr lang="ko-KR" altLang="en-US" sz="1400" b="1" dirty="0">
              <a:solidFill>
                <a:srgbClr val="00B050"/>
              </a:solidFill>
              <a:latin typeface="나눔고딕" panose="020D0604000000000000" pitchFamily="50" charset="-127"/>
              <a:ea typeface="나눔고딕" panose="020D0604000000000000" pitchFamily="50" charset="-127"/>
            </a:endParaRPr>
          </a:p>
        </p:txBody>
      </p:sp>
      <p:cxnSp>
        <p:nvCxnSpPr>
          <p:cNvPr id="123" name="직선 연결선 122">
            <a:extLst>
              <a:ext uri="{FF2B5EF4-FFF2-40B4-BE49-F238E27FC236}">
                <a16:creationId xmlns="" xmlns:a16="http://schemas.microsoft.com/office/drawing/2014/main" id="{FE090E32-A409-4A35-B991-8B3EE4A1968B}"/>
              </a:ext>
            </a:extLst>
          </p:cNvPr>
          <p:cNvCxnSpPr/>
          <p:nvPr/>
        </p:nvCxnSpPr>
        <p:spPr>
          <a:xfrm>
            <a:off x="11250818" y="2787974"/>
            <a:ext cx="576000" cy="0"/>
          </a:xfrm>
          <a:prstGeom prst="line">
            <a:avLst/>
          </a:prstGeom>
          <a:noFill/>
          <a:ln w="28575" cap="flat" cmpd="sng" algn="ctr">
            <a:solidFill>
              <a:srgbClr val="00B050"/>
            </a:solidFill>
            <a:prstDash val="solid"/>
            <a:miter lim="800000"/>
          </a:ln>
          <a:effectLst/>
        </p:spPr>
      </p:cxnSp>
      <p:cxnSp>
        <p:nvCxnSpPr>
          <p:cNvPr id="124" name="직선 연결선 123">
            <a:extLst>
              <a:ext uri="{FF2B5EF4-FFF2-40B4-BE49-F238E27FC236}">
                <a16:creationId xmlns="" xmlns:a16="http://schemas.microsoft.com/office/drawing/2014/main" id="{6012A4CB-A783-4A47-BD0E-BEC75C109D1C}"/>
              </a:ext>
            </a:extLst>
          </p:cNvPr>
          <p:cNvCxnSpPr/>
          <p:nvPr/>
        </p:nvCxnSpPr>
        <p:spPr>
          <a:xfrm>
            <a:off x="11811052" y="4329098"/>
            <a:ext cx="0" cy="576000"/>
          </a:xfrm>
          <a:prstGeom prst="line">
            <a:avLst/>
          </a:prstGeom>
          <a:noFill/>
          <a:ln w="28575" cap="flat" cmpd="sng" algn="ctr">
            <a:solidFill>
              <a:srgbClr val="00B050"/>
            </a:solidFill>
            <a:prstDash val="solid"/>
            <a:miter lim="800000"/>
          </a:ln>
          <a:effectLst/>
        </p:spPr>
      </p:cxnSp>
      <p:cxnSp>
        <p:nvCxnSpPr>
          <p:cNvPr id="125" name="직선 연결선 124">
            <a:extLst>
              <a:ext uri="{FF2B5EF4-FFF2-40B4-BE49-F238E27FC236}">
                <a16:creationId xmlns="" xmlns:a16="http://schemas.microsoft.com/office/drawing/2014/main" id="{F85E66CA-0034-4663-9B9F-1425949F3F53}"/>
              </a:ext>
            </a:extLst>
          </p:cNvPr>
          <p:cNvCxnSpPr/>
          <p:nvPr/>
        </p:nvCxnSpPr>
        <p:spPr>
          <a:xfrm>
            <a:off x="2073422" y="6236301"/>
            <a:ext cx="9749791" cy="0"/>
          </a:xfrm>
          <a:prstGeom prst="line">
            <a:avLst/>
          </a:prstGeom>
          <a:noFill/>
          <a:ln w="28575" cap="flat" cmpd="sng" algn="ctr">
            <a:solidFill>
              <a:srgbClr val="00B050"/>
            </a:solidFill>
            <a:prstDash val="solid"/>
            <a:miter lim="800000"/>
          </a:ln>
          <a:effectLst/>
        </p:spPr>
      </p:cxnSp>
      <p:cxnSp>
        <p:nvCxnSpPr>
          <p:cNvPr id="126" name="직선 화살표 연결선 125">
            <a:extLst>
              <a:ext uri="{FF2B5EF4-FFF2-40B4-BE49-F238E27FC236}">
                <a16:creationId xmlns="" xmlns:a16="http://schemas.microsoft.com/office/drawing/2014/main" id="{4795CF4C-038D-43C2-A87A-B601C8E5AE56}"/>
              </a:ext>
            </a:extLst>
          </p:cNvPr>
          <p:cNvCxnSpPr/>
          <p:nvPr/>
        </p:nvCxnSpPr>
        <p:spPr>
          <a:xfrm flipV="1">
            <a:off x="2073423" y="3955615"/>
            <a:ext cx="0" cy="2287504"/>
          </a:xfrm>
          <a:prstGeom prst="straightConnector1">
            <a:avLst/>
          </a:prstGeom>
          <a:noFill/>
          <a:ln w="28575" cap="flat" cmpd="sng" algn="ctr">
            <a:solidFill>
              <a:srgbClr val="00B050"/>
            </a:solidFill>
            <a:prstDash val="solid"/>
            <a:miter lim="800000"/>
            <a:headEnd type="none" w="med" len="med"/>
            <a:tailEnd type="arrow" w="med" len="med"/>
          </a:ln>
          <a:effectLst/>
        </p:spPr>
      </p:cxnSp>
      <p:sp>
        <p:nvSpPr>
          <p:cNvPr id="127" name="TextBox 126">
            <a:extLst>
              <a:ext uri="{FF2B5EF4-FFF2-40B4-BE49-F238E27FC236}">
                <a16:creationId xmlns="" xmlns:a16="http://schemas.microsoft.com/office/drawing/2014/main" id="{40B228B6-E5DC-41BD-8534-8C03C814DEC8}"/>
              </a:ext>
            </a:extLst>
          </p:cNvPr>
          <p:cNvSpPr txBox="1"/>
          <p:nvPr/>
        </p:nvSpPr>
        <p:spPr>
          <a:xfrm>
            <a:off x="1503380" y="3298824"/>
            <a:ext cx="1092767" cy="584775"/>
          </a:xfrm>
          <a:prstGeom prst="rect">
            <a:avLst/>
          </a:prstGeom>
          <a:noFill/>
        </p:spPr>
        <p:txBody>
          <a:bodyPr wrap="square" rtlCol="0">
            <a:spAutoFit/>
          </a:bodyPr>
          <a:lstStyle/>
          <a:p>
            <a:pPr algn="ctr"/>
            <a:r>
              <a:rPr lang="en-US" altLang="ko-KR" sz="1400" b="1" dirty="0">
                <a:solidFill>
                  <a:srgbClr val="00B050"/>
                </a:solidFill>
                <a:latin typeface="나눔고딕" panose="020D0604000000000000" pitchFamily="50" charset="-127"/>
                <a:ea typeface="나눔고딕" panose="020D0604000000000000" pitchFamily="50" charset="-127"/>
              </a:rPr>
              <a:t>Beam Coupling </a:t>
            </a:r>
            <a:r>
              <a:rPr lang="en-US" altLang="ko-KR" b="1" dirty="0">
                <a:solidFill>
                  <a:srgbClr val="00B050"/>
                </a:solidFill>
                <a:latin typeface="나눔고딕" panose="020D0604000000000000" pitchFamily="50" charset="-127"/>
                <a:ea typeface="나눔고딕" panose="020D0604000000000000" pitchFamily="50" charset="-127"/>
              </a:rPr>
              <a:t>↑</a:t>
            </a:r>
            <a:endParaRPr lang="ko-KR" altLang="en-US" b="1" dirty="0">
              <a:solidFill>
                <a:srgbClr val="00B050"/>
              </a:solidFill>
              <a:latin typeface="나눔고딕" panose="020D0604000000000000" pitchFamily="50" charset="-127"/>
              <a:ea typeface="나눔고딕" panose="020D0604000000000000" pitchFamily="50" charset="-127"/>
            </a:endParaRPr>
          </a:p>
        </p:txBody>
      </p:sp>
      <p:cxnSp>
        <p:nvCxnSpPr>
          <p:cNvPr id="135" name="직선 연결선 134">
            <a:extLst>
              <a:ext uri="{FF2B5EF4-FFF2-40B4-BE49-F238E27FC236}">
                <a16:creationId xmlns="" xmlns:a16="http://schemas.microsoft.com/office/drawing/2014/main" id="{E9A0CBBD-BC01-47F1-8DC1-B7D0BD3AFAF4}"/>
              </a:ext>
            </a:extLst>
          </p:cNvPr>
          <p:cNvCxnSpPr/>
          <p:nvPr/>
        </p:nvCxnSpPr>
        <p:spPr>
          <a:xfrm>
            <a:off x="4926591" y="3385120"/>
            <a:ext cx="360000" cy="0"/>
          </a:xfrm>
          <a:prstGeom prst="line">
            <a:avLst/>
          </a:prstGeom>
          <a:noFill/>
          <a:ln w="28575" cap="flat" cmpd="sng" algn="ctr">
            <a:solidFill>
              <a:srgbClr val="00B050"/>
            </a:solidFill>
            <a:prstDash val="solid"/>
            <a:miter lim="800000"/>
          </a:ln>
          <a:effectLst/>
        </p:spPr>
      </p:cxnSp>
      <p:cxnSp>
        <p:nvCxnSpPr>
          <p:cNvPr id="149" name="직선 연결선 148">
            <a:extLst>
              <a:ext uri="{FF2B5EF4-FFF2-40B4-BE49-F238E27FC236}">
                <a16:creationId xmlns="" xmlns:a16="http://schemas.microsoft.com/office/drawing/2014/main" id="{A1124D74-AC22-4EFA-A2CC-110D9501D684}"/>
              </a:ext>
            </a:extLst>
          </p:cNvPr>
          <p:cNvCxnSpPr/>
          <p:nvPr/>
        </p:nvCxnSpPr>
        <p:spPr>
          <a:xfrm flipV="1">
            <a:off x="11819616" y="2787772"/>
            <a:ext cx="0" cy="1548000"/>
          </a:xfrm>
          <a:prstGeom prst="line">
            <a:avLst/>
          </a:prstGeom>
          <a:noFill/>
          <a:ln w="28575" cap="flat" cmpd="sng" algn="ctr">
            <a:solidFill>
              <a:srgbClr val="00B050"/>
            </a:solidFill>
            <a:prstDash val="solid"/>
            <a:miter lim="800000"/>
            <a:headEnd type="arrow" w="med" len="med"/>
            <a:tailEnd type="none" w="med" len="med"/>
          </a:ln>
          <a:effectLst/>
        </p:spPr>
      </p:cxnSp>
      <p:cxnSp>
        <p:nvCxnSpPr>
          <p:cNvPr id="154" name="직선 연결선 153">
            <a:extLst>
              <a:ext uri="{FF2B5EF4-FFF2-40B4-BE49-F238E27FC236}">
                <a16:creationId xmlns="" xmlns:a16="http://schemas.microsoft.com/office/drawing/2014/main" id="{BB504A60-23BB-472F-A5C8-D0320D42621C}"/>
              </a:ext>
            </a:extLst>
          </p:cNvPr>
          <p:cNvCxnSpPr/>
          <p:nvPr/>
        </p:nvCxnSpPr>
        <p:spPr>
          <a:xfrm flipH="1">
            <a:off x="7246842" y="6233702"/>
            <a:ext cx="3492000" cy="0"/>
          </a:xfrm>
          <a:prstGeom prst="line">
            <a:avLst/>
          </a:prstGeom>
          <a:noFill/>
          <a:ln w="28575" cap="flat" cmpd="sng" algn="ctr">
            <a:solidFill>
              <a:srgbClr val="00B050"/>
            </a:solidFill>
            <a:prstDash val="solid"/>
            <a:miter lim="800000"/>
            <a:headEnd type="none" w="med" len="med"/>
            <a:tailEnd type="arrow" w="med" len="med"/>
          </a:ln>
          <a:effectLst/>
        </p:spPr>
      </p:cxnSp>
      <p:sp>
        <p:nvSpPr>
          <p:cNvPr id="155" name="TextBox 154">
            <a:extLst>
              <a:ext uri="{FF2B5EF4-FFF2-40B4-BE49-F238E27FC236}">
                <a16:creationId xmlns="" xmlns:a16="http://schemas.microsoft.com/office/drawing/2014/main" id="{FE8195FD-3A76-49BC-BBA4-380902A41563}"/>
              </a:ext>
            </a:extLst>
          </p:cNvPr>
          <p:cNvSpPr txBox="1"/>
          <p:nvPr/>
        </p:nvSpPr>
        <p:spPr>
          <a:xfrm>
            <a:off x="192567" y="1049806"/>
            <a:ext cx="1918160" cy="400110"/>
          </a:xfrm>
          <a:prstGeom prst="rect">
            <a:avLst/>
          </a:prstGeom>
          <a:noFill/>
        </p:spPr>
        <p:txBody>
          <a:bodyPr wrap="square" rtlCol="0">
            <a:spAutoFit/>
          </a:bodyPr>
          <a:lstStyle/>
          <a:p>
            <a:pPr algn="ctr"/>
            <a:r>
              <a:rPr lang="en-US" altLang="ko-KR" sz="2000" b="1" dirty="0">
                <a:solidFill>
                  <a:srgbClr val="030A8C"/>
                </a:solidFill>
                <a:latin typeface="나눔고딕" panose="020D0604000000000000" pitchFamily="50" charset="-127"/>
                <a:ea typeface="나눔고딕" panose="020D0604000000000000" pitchFamily="50" charset="-127"/>
              </a:rPr>
              <a:t>Primary effect</a:t>
            </a:r>
            <a:endParaRPr lang="ko-KR" altLang="en-US" sz="2000" b="1" dirty="0">
              <a:solidFill>
                <a:srgbClr val="030A8C"/>
              </a:solidFill>
              <a:latin typeface="나눔고딕" panose="020D0604000000000000" pitchFamily="50" charset="-127"/>
              <a:ea typeface="나눔고딕" panose="020D0604000000000000" pitchFamily="50" charset="-127"/>
            </a:endParaRPr>
          </a:p>
        </p:txBody>
      </p:sp>
      <p:cxnSp>
        <p:nvCxnSpPr>
          <p:cNvPr id="156" name="직선 연결선 155">
            <a:extLst>
              <a:ext uri="{FF2B5EF4-FFF2-40B4-BE49-F238E27FC236}">
                <a16:creationId xmlns="" xmlns:a16="http://schemas.microsoft.com/office/drawing/2014/main" id="{FA627DBF-8FD9-4950-A842-4F93C6E75287}"/>
              </a:ext>
            </a:extLst>
          </p:cNvPr>
          <p:cNvCxnSpPr/>
          <p:nvPr/>
        </p:nvCxnSpPr>
        <p:spPr>
          <a:xfrm>
            <a:off x="11810189" y="4901892"/>
            <a:ext cx="0" cy="1332000"/>
          </a:xfrm>
          <a:prstGeom prst="line">
            <a:avLst/>
          </a:prstGeom>
          <a:noFill/>
          <a:ln w="28575" cap="flat" cmpd="sng" algn="ctr">
            <a:solidFill>
              <a:srgbClr val="00B050"/>
            </a:solidFill>
            <a:prstDash val="solid"/>
            <a:miter lim="800000"/>
            <a:headEnd type="none" w="med" len="med"/>
            <a:tailEnd type="none" w="med" len="med"/>
          </a:ln>
          <a:effectLst/>
        </p:spPr>
      </p:cxnSp>
      <p:grpSp>
        <p:nvGrpSpPr>
          <p:cNvPr id="170" name="그룹 169">
            <a:extLst>
              <a:ext uri="{FF2B5EF4-FFF2-40B4-BE49-F238E27FC236}">
                <a16:creationId xmlns="" xmlns:a16="http://schemas.microsoft.com/office/drawing/2014/main" id="{4BE395D1-9466-4952-8872-3817C3F66B59}"/>
              </a:ext>
            </a:extLst>
          </p:cNvPr>
          <p:cNvGrpSpPr/>
          <p:nvPr/>
        </p:nvGrpSpPr>
        <p:grpSpPr>
          <a:xfrm>
            <a:off x="3805459" y="2015117"/>
            <a:ext cx="1121134" cy="3764940"/>
            <a:chOff x="3808677" y="1550503"/>
            <a:chExt cx="1121134" cy="3764940"/>
          </a:xfrm>
        </p:grpSpPr>
        <mc:AlternateContent xmlns:mc="http://schemas.openxmlformats.org/markup-compatibility/2006" xmlns:a14="http://schemas.microsoft.com/office/drawing/2010/main">
          <mc:Choice Requires="a14">
            <p:sp>
              <p:nvSpPr>
                <p:cNvPr id="171" name="직사각형 170">
                  <a:extLst>
                    <a:ext uri="{FF2B5EF4-FFF2-40B4-BE49-F238E27FC236}">
                      <a16:creationId xmlns="" xmlns:a16="http://schemas.microsoft.com/office/drawing/2014/main" id="{41F806CE-63AD-4319-911A-DEDF297FBEA7}"/>
                    </a:ext>
                  </a:extLst>
                </p:cNvPr>
                <p:cNvSpPr/>
                <p:nvPr/>
              </p:nvSpPr>
              <p:spPr>
                <a:xfrm>
                  <a:off x="3808677" y="1550503"/>
                  <a:ext cx="1121134" cy="675861"/>
                </a:xfrm>
                <a:prstGeom prst="rect">
                  <a:avLst/>
                </a:prstGeom>
                <a:solidFill>
                  <a:srgbClr val="030A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ko-KR" sz="1800" b="0" i="1" u="none" strike="noStrike" kern="0" cap="none" spc="0" normalizeH="0" baseline="0" noProof="0" smtClean="0">
                                <a:ln>
                                  <a:noFill/>
                                </a:ln>
                                <a:solidFill>
                                  <a:prstClr val="white"/>
                                </a:solidFill>
                                <a:effectLst/>
                                <a:uLnTx/>
                                <a:uFillTx/>
                                <a:latin typeface="Cambria Math"/>
                                <a:cs typeface="+mn-cs"/>
                              </a:rPr>
                            </m:ctrlPr>
                          </m:sSubPr>
                          <m:e>
                            <m:r>
                              <a:rPr kumimoji="0" lang="ko-KR" altLang="en-US" sz="1800" b="0" i="1" u="none" strike="noStrike" kern="0" cap="none" spc="0" normalizeH="0" baseline="0" noProof="0" smtClean="0">
                                <a:ln>
                                  <a:noFill/>
                                </a:ln>
                                <a:solidFill>
                                  <a:prstClr val="white"/>
                                </a:solidFill>
                                <a:effectLst/>
                                <a:uLnTx/>
                                <a:uFillTx/>
                                <a:latin typeface="Cambria Math" panose="02040503050406030204" pitchFamily="18" charset="0"/>
                                <a:cs typeface="+mn-cs"/>
                              </a:rPr>
                              <m:t>𝛽</m:t>
                            </m:r>
                          </m:e>
                          <m:sub>
                            <m:r>
                              <a:rPr kumimoji="0" lang="en-US" altLang="ko-KR" sz="1800" b="0" i="1" u="none" strike="noStrike" kern="0" cap="none" spc="0" normalizeH="0" baseline="0" noProof="0" smtClean="0">
                                <a:ln>
                                  <a:noFill/>
                                </a:ln>
                                <a:solidFill>
                                  <a:prstClr val="white"/>
                                </a:solidFill>
                                <a:effectLst/>
                                <a:uLnTx/>
                                <a:uFillTx/>
                                <a:latin typeface="Cambria Math" panose="02040503050406030204" pitchFamily="18" charset="0"/>
                                <a:cs typeface="+mn-cs"/>
                              </a:rPr>
                              <m:t>𝑡h</m:t>
                            </m:r>
                          </m:sub>
                        </m:sSub>
                      </m:oMath>
                    </m:oMathPara>
                  </a14:m>
                  <a:endParaRPr kumimoji="0" lang="ko-KR" altLang="en-US" sz="1800" b="0" i="0" u="none" strike="noStrike" kern="0" cap="none" spc="0" normalizeH="0" baseline="0" noProof="0" dirty="0" smtClean="0">
                    <a:ln>
                      <a:noFill/>
                    </a:ln>
                    <a:solidFill>
                      <a:prstClr val="white"/>
                    </a:solidFill>
                    <a:effectLst/>
                    <a:uLnTx/>
                    <a:uFillTx/>
                    <a:latin typeface="나눔고딕" panose="020D0604000000000000" pitchFamily="50" charset="-127"/>
                    <a:ea typeface="나눔고딕" panose="020D0604000000000000" pitchFamily="50" charset="-127"/>
                    <a:cs typeface="+mn-cs"/>
                  </a:endParaRPr>
                </a:p>
              </p:txBody>
            </p:sp>
          </mc:Choice>
          <mc:Fallback xmlns="">
            <p:sp>
              <p:nvSpPr>
                <p:cNvPr id="5" name="직사각형 4"/>
                <p:cNvSpPr>
                  <a:spLocks noRot="1" noChangeAspect="1" noMove="1" noResize="1" noEditPoints="1" noAdjustHandles="1" noChangeArrowheads="1" noChangeShapeType="1" noTextEdit="1"/>
                </p:cNvSpPr>
                <p:nvPr/>
              </p:nvSpPr>
              <p:spPr>
                <a:xfrm>
                  <a:off x="3808677" y="1550503"/>
                  <a:ext cx="1121134" cy="675861"/>
                </a:xfrm>
                <a:prstGeom prst="rect">
                  <a:avLst/>
                </a:prstGeom>
                <a:blipFill>
                  <a:blip r:embed="rId9"/>
                  <a:stretch>
                    <a:fillRect/>
                  </a:stretch>
                </a:blipFill>
                <a:ln>
                  <a:no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72" name="직사각형 171">
                  <a:extLst>
                    <a:ext uri="{FF2B5EF4-FFF2-40B4-BE49-F238E27FC236}">
                      <a16:creationId xmlns="" xmlns:a16="http://schemas.microsoft.com/office/drawing/2014/main" id="{674B4E07-E0BC-4491-8F68-358D684417CC}"/>
                    </a:ext>
                  </a:extLst>
                </p:cNvPr>
                <p:cNvSpPr/>
                <p:nvPr/>
              </p:nvSpPr>
              <p:spPr>
                <a:xfrm>
                  <a:off x="3808677" y="2580196"/>
                  <a:ext cx="1121134" cy="675861"/>
                </a:xfrm>
                <a:prstGeom prst="rect">
                  <a:avLst/>
                </a:prstGeom>
                <a:solidFill>
                  <a:srgbClr val="030A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ko-KR" sz="1800" b="0" i="1" u="none" strike="noStrike" kern="0" cap="none" spc="0" normalizeH="0" baseline="0" noProof="0" smtClean="0">
                                <a:ln>
                                  <a:noFill/>
                                </a:ln>
                                <a:solidFill>
                                  <a:prstClr val="white"/>
                                </a:solidFill>
                                <a:effectLst/>
                                <a:uLnTx/>
                                <a:uFillTx/>
                                <a:latin typeface="Cambria Math"/>
                                <a:cs typeface="+mn-cs"/>
                              </a:rPr>
                            </m:ctrlPr>
                          </m:sSubPr>
                          <m:e>
                            <m:r>
                              <a:rPr kumimoji="0" lang="ko-KR" altLang="en-US" sz="1800" b="0" i="1" u="none" strike="noStrike" kern="0" cap="none" spc="0" normalizeH="0" baseline="0" noProof="0" smtClean="0">
                                <a:ln>
                                  <a:noFill/>
                                </a:ln>
                                <a:solidFill>
                                  <a:prstClr val="white"/>
                                </a:solidFill>
                                <a:effectLst/>
                                <a:uLnTx/>
                                <a:uFillTx/>
                                <a:latin typeface="Cambria Math" panose="02040503050406030204" pitchFamily="18" charset="0"/>
                                <a:cs typeface="+mn-cs"/>
                              </a:rPr>
                              <m:t>𝛽</m:t>
                            </m:r>
                          </m:e>
                          <m:sub>
                            <m:r>
                              <a:rPr kumimoji="0" lang="en-US" altLang="ko-KR" sz="1800" b="0" i="1" u="none" strike="noStrike" kern="0" cap="none" spc="0" normalizeH="0" baseline="0" noProof="0" smtClean="0">
                                <a:ln>
                                  <a:noFill/>
                                </a:ln>
                                <a:solidFill>
                                  <a:prstClr val="white"/>
                                </a:solidFill>
                                <a:effectLst/>
                                <a:uLnTx/>
                                <a:uFillTx/>
                                <a:latin typeface="Cambria Math" panose="02040503050406030204" pitchFamily="18" charset="0"/>
                                <a:cs typeface="+mn-cs"/>
                              </a:rPr>
                              <m:t>𝑓𝑎𝑠𝑡</m:t>
                            </m:r>
                          </m:sub>
                        </m:sSub>
                      </m:oMath>
                    </m:oMathPara>
                  </a14:m>
                  <a:endParaRPr kumimoji="0" lang="ko-KR" altLang="en-US" sz="1800" b="0" i="0" u="none" strike="noStrike" kern="0" cap="none" spc="0" normalizeH="0" baseline="0" noProof="0" dirty="0" smtClean="0">
                    <a:ln>
                      <a:noFill/>
                    </a:ln>
                    <a:solidFill>
                      <a:prstClr val="white"/>
                    </a:solidFill>
                    <a:effectLst/>
                    <a:uLnTx/>
                    <a:uFillTx/>
                    <a:latin typeface="나눔고딕" panose="020D0604000000000000" pitchFamily="50" charset="-127"/>
                    <a:ea typeface="나눔고딕" panose="020D0604000000000000" pitchFamily="50" charset="-127"/>
                    <a:cs typeface="+mn-cs"/>
                  </a:endParaRPr>
                </a:p>
              </p:txBody>
            </p:sp>
          </mc:Choice>
          <mc:Fallback xmlns="">
            <p:sp>
              <p:nvSpPr>
                <p:cNvPr id="6" name="직사각형 5"/>
                <p:cNvSpPr>
                  <a:spLocks noRot="1" noChangeAspect="1" noMove="1" noResize="1" noEditPoints="1" noAdjustHandles="1" noChangeArrowheads="1" noChangeShapeType="1" noTextEdit="1"/>
                </p:cNvSpPr>
                <p:nvPr/>
              </p:nvSpPr>
              <p:spPr>
                <a:xfrm>
                  <a:off x="3808677" y="2580196"/>
                  <a:ext cx="1121134" cy="675861"/>
                </a:xfrm>
                <a:prstGeom prst="rect">
                  <a:avLst/>
                </a:prstGeom>
                <a:blipFill>
                  <a:blip r:embed="rId10"/>
                  <a:stretch>
                    <a:fillRect/>
                  </a:stretch>
                </a:blipFill>
                <a:ln>
                  <a:no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73" name="직사각형 172">
                  <a:extLst>
                    <a:ext uri="{FF2B5EF4-FFF2-40B4-BE49-F238E27FC236}">
                      <a16:creationId xmlns="" xmlns:a16="http://schemas.microsoft.com/office/drawing/2014/main" id="{314DE577-E464-49B5-8ED2-73A23E6F5B24}"/>
                    </a:ext>
                  </a:extLst>
                </p:cNvPr>
                <p:cNvSpPr/>
                <p:nvPr/>
              </p:nvSpPr>
              <p:spPr>
                <a:xfrm>
                  <a:off x="3808677" y="3609889"/>
                  <a:ext cx="1121134" cy="675861"/>
                </a:xfrm>
                <a:prstGeom prst="rect">
                  <a:avLst/>
                </a:prstGeom>
                <a:solidFill>
                  <a:srgbClr val="030A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ko-KR" sz="1800" b="0" i="1" u="none" strike="noStrike" kern="0" cap="none" spc="0" normalizeH="0" baseline="0" noProof="0" smtClean="0">
                                <a:ln>
                                  <a:noFill/>
                                </a:ln>
                                <a:solidFill>
                                  <a:prstClr val="white"/>
                                </a:solidFill>
                                <a:effectLst/>
                                <a:uLnTx/>
                                <a:uFillTx/>
                                <a:latin typeface="Cambria Math"/>
                                <a:cs typeface="+mn-cs"/>
                              </a:rPr>
                            </m:ctrlPr>
                          </m:sSubPr>
                          <m:e>
                            <m:r>
                              <a:rPr kumimoji="0" lang="en-US" altLang="ko-KR" sz="1800" b="0" i="1" u="none" strike="noStrike" kern="0" cap="none" spc="0" normalizeH="0" baseline="0" noProof="0" smtClean="0">
                                <a:ln>
                                  <a:noFill/>
                                </a:ln>
                                <a:solidFill>
                                  <a:prstClr val="white"/>
                                </a:solidFill>
                                <a:effectLst/>
                                <a:uLnTx/>
                                <a:uFillTx/>
                                <a:latin typeface="Cambria Math" panose="02040503050406030204" pitchFamily="18" charset="0"/>
                                <a:cs typeface="+mn-cs"/>
                              </a:rPr>
                              <m:t>𝑉</m:t>
                            </m:r>
                          </m:e>
                          <m:sub>
                            <m:r>
                              <a:rPr kumimoji="0" lang="en-US" altLang="ko-KR" sz="1800" b="0" i="1" u="none" strike="noStrike" kern="0" cap="none" spc="0" normalizeH="0" baseline="0" noProof="0" smtClean="0">
                                <a:ln>
                                  <a:noFill/>
                                </a:ln>
                                <a:solidFill>
                                  <a:prstClr val="white"/>
                                </a:solidFill>
                                <a:effectLst/>
                                <a:uLnTx/>
                                <a:uFillTx/>
                                <a:latin typeface="Cambria Math" panose="02040503050406030204" pitchFamily="18" charset="0"/>
                                <a:cs typeface="+mn-cs"/>
                              </a:rPr>
                              <m:t>𝑡𝑜𝑟</m:t>
                            </m:r>
                          </m:sub>
                        </m:sSub>
                      </m:oMath>
                    </m:oMathPara>
                  </a14:m>
                  <a:endParaRPr kumimoji="0" lang="ko-KR" altLang="en-US" sz="1800" b="0" i="0" u="none" strike="noStrike" kern="0" cap="none" spc="0" normalizeH="0" baseline="0" noProof="0" dirty="0" smtClean="0">
                    <a:ln>
                      <a:noFill/>
                    </a:ln>
                    <a:solidFill>
                      <a:prstClr val="white"/>
                    </a:solidFill>
                    <a:effectLst/>
                    <a:uLnTx/>
                    <a:uFillTx/>
                    <a:latin typeface="나눔고딕" panose="020D0604000000000000" pitchFamily="50" charset="-127"/>
                    <a:ea typeface="나눔고딕" panose="020D0604000000000000" pitchFamily="50" charset="-127"/>
                    <a:cs typeface="+mn-cs"/>
                  </a:endParaRPr>
                </a:p>
              </p:txBody>
            </p:sp>
          </mc:Choice>
          <mc:Fallback xmlns="">
            <p:sp>
              <p:nvSpPr>
                <p:cNvPr id="7" name="직사각형 6"/>
                <p:cNvSpPr>
                  <a:spLocks noRot="1" noChangeAspect="1" noMove="1" noResize="1" noEditPoints="1" noAdjustHandles="1" noChangeArrowheads="1" noChangeShapeType="1" noTextEdit="1"/>
                </p:cNvSpPr>
                <p:nvPr/>
              </p:nvSpPr>
              <p:spPr>
                <a:xfrm>
                  <a:off x="3808677" y="3609889"/>
                  <a:ext cx="1121134" cy="675861"/>
                </a:xfrm>
                <a:prstGeom prst="rect">
                  <a:avLst/>
                </a:prstGeom>
                <a:blipFill>
                  <a:blip r:embed="rId11"/>
                  <a:stretch>
                    <a:fillRect/>
                  </a:stretch>
                </a:blipFill>
                <a:ln>
                  <a:no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74" name="직사각형 173">
                  <a:extLst>
                    <a:ext uri="{FF2B5EF4-FFF2-40B4-BE49-F238E27FC236}">
                      <a16:creationId xmlns="" xmlns:a16="http://schemas.microsoft.com/office/drawing/2014/main" id="{DD457F20-D1EF-43DB-B1A4-DC8E056A8953}"/>
                    </a:ext>
                  </a:extLst>
                </p:cNvPr>
                <p:cNvSpPr/>
                <p:nvPr/>
              </p:nvSpPr>
              <p:spPr>
                <a:xfrm>
                  <a:off x="3808677" y="4639582"/>
                  <a:ext cx="1121134" cy="675861"/>
                </a:xfrm>
                <a:prstGeom prst="rect">
                  <a:avLst/>
                </a:prstGeom>
                <a:solidFill>
                  <a:srgbClr val="030A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altLang="ko-KR" sz="1800" b="0" i="1" u="none" strike="noStrike" kern="0" cap="none" spc="0" normalizeH="0" baseline="0" noProof="0" smtClean="0">
                          <a:ln>
                            <a:noFill/>
                          </a:ln>
                          <a:solidFill>
                            <a:prstClr val="white"/>
                          </a:solidFill>
                          <a:effectLst/>
                          <a:uLnTx/>
                          <a:uFillTx/>
                          <a:latin typeface="Cambria Math" panose="02040503050406030204" pitchFamily="18" charset="0"/>
                          <a:cs typeface="+mn-cs"/>
                        </a:rPr>
                        <m:t>𝑞</m:t>
                      </m:r>
                    </m:oMath>
                  </a14:m>
                  <a:r>
                    <a:rPr kumimoji="0" lang="en-US" altLang="ko-KR" sz="1800" b="0" i="0" u="none" strike="noStrike" kern="0" cap="none" spc="0" normalizeH="0" baseline="0" noProof="0" dirty="0" smtClean="0">
                      <a:ln>
                        <a:noFill/>
                      </a:ln>
                      <a:solidFill>
                        <a:prstClr val="white"/>
                      </a:solidFill>
                      <a:effectLst/>
                      <a:uLnTx/>
                      <a:uFillTx/>
                      <a:latin typeface="나눔고딕" panose="020D0604000000000000" pitchFamily="50" charset="-127"/>
                      <a:ea typeface="나눔고딕" panose="020D0604000000000000" pitchFamily="50" charset="-127"/>
                      <a:cs typeface="+mn-cs"/>
                    </a:rPr>
                    <a:t>, </a:t>
                  </a:r>
                  <a14:m>
                    <m:oMath xmlns:m="http://schemas.openxmlformats.org/officeDocument/2006/math">
                      <m:r>
                        <a:rPr kumimoji="0" lang="en-US" altLang="ko-KR" sz="1800" b="0" i="1" u="none" strike="noStrike" kern="0" cap="none" spc="0" normalizeH="0" baseline="0" noProof="0" smtClean="0">
                          <a:ln>
                            <a:noFill/>
                          </a:ln>
                          <a:solidFill>
                            <a:prstClr val="white"/>
                          </a:solidFill>
                          <a:effectLst/>
                          <a:uLnTx/>
                          <a:uFillTx/>
                          <a:latin typeface="Cambria Math" panose="02040503050406030204" pitchFamily="18" charset="0"/>
                          <a:cs typeface="+mn-cs"/>
                        </a:rPr>
                        <m:t>𝑠</m:t>
                      </m:r>
                    </m:oMath>
                  </a14:m>
                  <a:endParaRPr kumimoji="0" lang="ko-KR" altLang="en-US" sz="1800" b="0" i="0" u="none" strike="noStrike" kern="0" cap="none" spc="0" normalizeH="0" baseline="0" noProof="0" dirty="0" smtClean="0">
                    <a:ln>
                      <a:noFill/>
                    </a:ln>
                    <a:solidFill>
                      <a:prstClr val="white"/>
                    </a:solidFill>
                    <a:effectLst/>
                    <a:uLnTx/>
                    <a:uFillTx/>
                    <a:latin typeface="나눔고딕" panose="020D0604000000000000" pitchFamily="50" charset="-127"/>
                    <a:ea typeface="나눔고딕" panose="020D0604000000000000" pitchFamily="50" charset="-127"/>
                    <a:cs typeface="+mn-cs"/>
                  </a:endParaRPr>
                </a:p>
              </p:txBody>
            </p:sp>
          </mc:Choice>
          <mc:Fallback xmlns="">
            <p:sp>
              <p:nvSpPr>
                <p:cNvPr id="8" name="직사각형 7"/>
                <p:cNvSpPr>
                  <a:spLocks noRot="1" noChangeAspect="1" noMove="1" noResize="1" noEditPoints="1" noAdjustHandles="1" noChangeArrowheads="1" noChangeShapeType="1" noTextEdit="1"/>
                </p:cNvSpPr>
                <p:nvPr/>
              </p:nvSpPr>
              <p:spPr>
                <a:xfrm>
                  <a:off x="3808677" y="4639582"/>
                  <a:ext cx="1121134" cy="675861"/>
                </a:xfrm>
                <a:prstGeom prst="rect">
                  <a:avLst/>
                </a:prstGeom>
                <a:blipFill>
                  <a:blip r:embed="rId12"/>
                  <a:stretch>
                    <a:fillRect/>
                  </a:stretch>
                </a:blipFill>
                <a:ln>
                  <a:noFill/>
                </a:ln>
              </p:spPr>
              <p:txBody>
                <a:bodyPr/>
                <a:lstStyle/>
                <a:p>
                  <a:r>
                    <a:rPr lang="ko-KR" altLang="en-US">
                      <a:noFill/>
                    </a:rPr>
                    <a:t> </a:t>
                  </a:r>
                </a:p>
              </p:txBody>
            </p:sp>
          </mc:Fallback>
        </mc:AlternateContent>
      </p:grpSp>
      <mc:AlternateContent xmlns:mc="http://schemas.openxmlformats.org/markup-compatibility/2006" xmlns:a14="http://schemas.microsoft.com/office/drawing/2010/main">
        <mc:Choice Requires="a14">
          <p:sp>
            <p:nvSpPr>
              <p:cNvPr id="53" name="TextBox 52"/>
              <p:cNvSpPr txBox="1"/>
              <p:nvPr/>
            </p:nvSpPr>
            <p:spPr>
              <a:xfrm>
                <a:off x="5577304" y="2473151"/>
                <a:ext cx="1454800" cy="307777"/>
              </a:xfrm>
              <a:prstGeom prst="rect">
                <a:avLst/>
              </a:prstGeom>
              <a:noFill/>
            </p:spPr>
            <p:txBody>
              <a:bodyPr wrap="square" rtlCol="0">
                <a:spAutoFit/>
              </a:bodyPr>
              <a:lstStyle/>
              <a:p>
                <a:pPr algn="ctr"/>
                <a14:m>
                  <m:oMath xmlns:m="http://schemas.openxmlformats.org/officeDocument/2006/math">
                    <m:r>
                      <a:rPr lang="ko-KR" altLang="en-US" sz="1400" b="1" i="1" smtClean="0">
                        <a:solidFill>
                          <a:srgbClr val="00B050"/>
                        </a:solidFill>
                        <a:latin typeface="Cambria Math" panose="02040503050406030204" pitchFamily="18" charset="0"/>
                        <a:ea typeface="나눔고딕" panose="020D0604000000000000" pitchFamily="50" charset="-127"/>
                      </a:rPr>
                      <m:t>∆</m:t>
                    </m:r>
                    <m:r>
                      <a:rPr lang="en-US" altLang="ko-KR" sz="1400" b="1" i="1" smtClean="0">
                        <a:solidFill>
                          <a:srgbClr val="00B050"/>
                        </a:solidFill>
                        <a:latin typeface="Cambria Math" panose="02040503050406030204" pitchFamily="18" charset="0"/>
                        <a:ea typeface="나눔고딕" panose="020D0604000000000000" pitchFamily="50" charset="-127"/>
                      </a:rPr>
                      <m:t>′</m:t>
                    </m:r>
                  </m:oMath>
                </a14:m>
                <a:r>
                  <a:rPr lang="ko-KR" altLang="en-US" sz="1400" b="1" dirty="0">
                    <a:solidFill>
                      <a:srgbClr val="00B050"/>
                    </a:solidFill>
                    <a:latin typeface="나눔고딕" panose="020D0604000000000000" pitchFamily="50" charset="-127"/>
                    <a:ea typeface="나눔고딕" panose="020D0604000000000000" pitchFamily="50" charset="-127"/>
                  </a:rPr>
                  <a:t> </a:t>
                </a:r>
                <a:r>
                  <a:rPr lang="en-US" altLang="ko-KR" sz="1400" b="1" dirty="0">
                    <a:solidFill>
                      <a:srgbClr val="00B050"/>
                    </a:solidFill>
                    <a:latin typeface="나눔고딕" panose="020D0604000000000000" pitchFamily="50" charset="-127"/>
                    <a:ea typeface="나눔고딕" panose="020D0604000000000000" pitchFamily="50" charset="-127"/>
                  </a:rPr>
                  <a:t>effect</a:t>
                </a:r>
                <a:endParaRPr lang="ko-KR" altLang="en-US" sz="1400" b="1" dirty="0">
                  <a:solidFill>
                    <a:srgbClr val="00B050"/>
                  </a:solidFill>
                  <a:latin typeface="나눔고딕" panose="020D0604000000000000" pitchFamily="50" charset="-127"/>
                  <a:ea typeface="나눔고딕" panose="020D0604000000000000" pitchFamily="50" charset="-127"/>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5577304" y="2473151"/>
                <a:ext cx="1454800" cy="307777"/>
              </a:xfrm>
              <a:prstGeom prst="rect">
                <a:avLst/>
              </a:prstGeom>
              <a:blipFill rotWithShape="0">
                <a:blip r:embed="rId13"/>
                <a:stretch>
                  <a:fillRect t="-4000" b="-20000"/>
                </a:stretch>
              </a:blipFill>
            </p:spPr>
            <p:txBody>
              <a:bodyPr/>
              <a:lstStyle/>
              <a:p>
                <a:r>
                  <a:rPr lang="en-GB">
                    <a:noFill/>
                  </a:rPr>
                  <a:t> </a:t>
                </a:r>
              </a:p>
            </p:txBody>
          </p:sp>
        </mc:Fallback>
      </mc:AlternateContent>
      <p:pic>
        <p:nvPicPr>
          <p:cNvPr id="54" name="그림 53">
            <a:extLst>
              <a:ext uri="{FF2B5EF4-FFF2-40B4-BE49-F238E27FC236}">
                <a16:creationId xmlns="" xmlns:a16="http://schemas.microsoft.com/office/drawing/2014/main" id="{9455E879-2488-4B90-AC12-39F07418527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716910" y="1500369"/>
            <a:ext cx="5761524" cy="4187774"/>
          </a:xfrm>
          <a:prstGeom prst="rect">
            <a:avLst/>
          </a:prstGeom>
        </p:spPr>
      </p:pic>
    </p:spTree>
    <p:extLst>
      <p:ext uri="{BB962C8B-B14F-4D97-AF65-F5344CB8AC3E}">
        <p14:creationId xmlns:p14="http://schemas.microsoft.com/office/powerpoint/2010/main" val="26143541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바닥글 개체 틀 20">
            <a:extLst>
              <a:ext uri="{FF2B5EF4-FFF2-40B4-BE49-F238E27FC236}">
                <a16:creationId xmlns="" xmlns:a16="http://schemas.microsoft.com/office/drawing/2014/main" id="{115B976C-C6E2-4861-BE85-C12C0387F34A}"/>
              </a:ext>
            </a:extLst>
          </p:cNvPr>
          <p:cNvSpPr>
            <a:spLocks noGrp="1"/>
          </p:cNvSpPr>
          <p:nvPr>
            <p:ph type="ftr" sz="quarter" idx="10"/>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black">
                    <a:lumMod val="65000"/>
                    <a:lumOff val="35000"/>
                  </a:prstClr>
                </a:solidFill>
                <a:effectLst/>
                <a:uLnTx/>
                <a:uFillTx/>
                <a:latin typeface="Calibri" panose="020F0502020204030204"/>
                <a:ea typeface="맑은 고딕" panose="020B0503020000020004" pitchFamily="50" charset="-127"/>
                <a:cs typeface="+mn-cs"/>
              </a:rPr>
              <a:t>Page</a:t>
            </a:r>
            <a:endParaRPr kumimoji="0" lang="ko-KR" altLang="en-US" sz="1400" b="0" i="0" u="none" strike="noStrike" kern="1200" cap="none" spc="0" normalizeH="0" baseline="0" noProof="0" dirty="0">
              <a:ln>
                <a:noFill/>
              </a:ln>
              <a:solidFill>
                <a:prstClr val="black">
                  <a:lumMod val="65000"/>
                  <a:lumOff val="35000"/>
                </a:prstClr>
              </a:solidFill>
              <a:effectLst/>
              <a:uLnTx/>
              <a:uFillTx/>
              <a:latin typeface="Calibri" panose="020F0502020204030204"/>
              <a:ea typeface="맑은 고딕" panose="020B0503020000020004" pitchFamily="50" charset="-127"/>
              <a:cs typeface="+mn-cs"/>
            </a:endParaRPr>
          </a:p>
        </p:txBody>
      </p:sp>
      <p:sp>
        <p:nvSpPr>
          <p:cNvPr id="22" name="슬라이드 번호 개체 틀 21">
            <a:extLst>
              <a:ext uri="{FF2B5EF4-FFF2-40B4-BE49-F238E27FC236}">
                <a16:creationId xmlns="" xmlns:a16="http://schemas.microsoft.com/office/drawing/2014/main" id="{F019CEDB-1437-4FF7-8686-7A7AF4A7FC98}"/>
              </a:ext>
            </a:extLst>
          </p:cNvPr>
          <p:cNvSpPr>
            <a:spLocks noGrp="1"/>
          </p:cNvSpPr>
          <p:nvPr>
            <p:ph type="sldNum" sz="quarter" idx="11"/>
          </p:nvPr>
        </p:nvSpPr>
        <p:spPr>
          <a:xfrm>
            <a:off x="10831513" y="6378575"/>
            <a:ext cx="503237" cy="365125"/>
          </a:xfrm>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fld id="{ECD8DD9D-D799-45B6-9582-BC457B6CE3F5}" type="slidenum">
              <a:rPr kumimoji="0" lang="ko-KR" altLang="en-US" sz="1400" b="0" i="0" u="none" strike="noStrike" kern="1200" cap="none" spc="0" normalizeH="0" baseline="0" noProof="0">
                <a:ln>
                  <a:noFill/>
                </a:ln>
                <a:solidFill>
                  <a:prstClr val="black">
                    <a:lumMod val="65000"/>
                    <a:lumOff val="35000"/>
                  </a:prstClr>
                </a:solidFill>
                <a:effectLst/>
                <a:uLnTx/>
                <a:uFillTx/>
                <a:latin typeface="Calibri" panose="020F0502020204030204"/>
                <a:ea typeface="맑은 고딕" panose="020B0503020000020004" pitchFamily="50" charset="-127"/>
                <a:cs typeface="+mn-cs"/>
              </a:rPr>
              <a:pPr marL="0" marR="0" lvl="0" indent="0" algn="l" defTabSz="914400" rtl="0" eaLnBrk="1" fontAlgn="auto" latinLnBrk="1" hangingPunct="1">
                <a:lnSpc>
                  <a:spcPct val="100000"/>
                </a:lnSpc>
                <a:spcBef>
                  <a:spcPts val="0"/>
                </a:spcBef>
                <a:spcAft>
                  <a:spcPts val="0"/>
                </a:spcAft>
                <a:buClrTx/>
                <a:buSzTx/>
                <a:buFontTx/>
                <a:buNone/>
                <a:tabLst/>
                <a:defRPr/>
              </a:pPr>
              <a:t>47</a:t>
            </a:fld>
            <a:endParaRPr kumimoji="0" lang="ko-KR" altLang="en-US" sz="1400" b="0" i="0" u="none" strike="noStrike" kern="1200" cap="none" spc="0" normalizeH="0" baseline="0" noProof="0" dirty="0">
              <a:ln>
                <a:noFill/>
              </a:ln>
              <a:solidFill>
                <a:prstClr val="black">
                  <a:lumMod val="65000"/>
                  <a:lumOff val="35000"/>
                </a:prstClr>
              </a:solidFill>
              <a:effectLst/>
              <a:uLnTx/>
              <a:uFillTx/>
              <a:latin typeface="Calibri" panose="020F0502020204030204"/>
              <a:ea typeface="맑은 고딕" panose="020B0503020000020004" pitchFamily="50" charset="-127"/>
              <a:cs typeface="+mn-cs"/>
            </a:endParaRPr>
          </a:p>
        </p:txBody>
      </p:sp>
      <p:pic>
        <p:nvPicPr>
          <p:cNvPr id="13316" name="그림 16">
            <a:extLst>
              <a:ext uri="{FF2B5EF4-FFF2-40B4-BE49-F238E27FC236}">
                <a16:creationId xmlns="" xmlns:a16="http://schemas.microsoft.com/office/drawing/2014/main" id="{790044DB-C572-4C32-B407-2D8437ACEE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9894" t="13615" r="18062" b="23042"/>
          <a:stretch>
            <a:fillRect/>
          </a:stretch>
        </p:blipFill>
        <p:spPr bwMode="auto">
          <a:xfrm>
            <a:off x="11334750" y="6281738"/>
            <a:ext cx="735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그림 3">
            <a:extLst>
              <a:ext uri="{FF2B5EF4-FFF2-40B4-BE49-F238E27FC236}">
                <a16:creationId xmlns="" xmlns:a16="http://schemas.microsoft.com/office/drawing/2014/main" id="{9EE5C32F-7B5C-49A9-9695-165452318B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 xmlns:a16="http://schemas.microsoft.com/office/drawing/2014/main" id="{CDB73DB1-48E4-41F5-A98F-00E79605A435}"/>
              </a:ext>
            </a:extLst>
          </p:cNvPr>
          <p:cNvSpPr txBox="1"/>
          <p:nvPr/>
        </p:nvSpPr>
        <p:spPr>
          <a:xfrm>
            <a:off x="479425" y="115888"/>
            <a:ext cx="11489043" cy="584775"/>
          </a:xfrm>
          <a:prstGeom prst="rect">
            <a:avLst/>
          </a:prstGeom>
          <a:noFill/>
        </p:spPr>
        <p:txBody>
          <a:bodyPr wrap="non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3200" b="1" i="0" u="none" strike="noStrike" kern="1200" cap="none" spc="-150" normalizeH="0" baseline="0" noProof="0" dirty="0">
                <a:ln>
                  <a:noFill/>
                </a:ln>
                <a:solidFill>
                  <a:srgbClr val="FF8D3E"/>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Hypothesis of </a:t>
            </a:r>
            <a:r>
              <a:rPr kumimoji="0" lang="en-US" altLang="ko-KR" sz="3200" b="1" i="0" u="none" strike="noStrike" kern="1200" cap="none" spc="-150" normalizeH="0" baseline="0" noProof="0" dirty="0" smtClean="0">
                <a:ln>
                  <a:noFill/>
                </a:ln>
                <a:solidFill>
                  <a:srgbClr val="FF8D3E"/>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Confinement Enhancement Mechanism</a:t>
            </a:r>
            <a:endParaRPr kumimoji="0" lang="ko-KR" altLang="en-US" sz="3200" b="1" i="0" u="none" strike="noStrike" kern="1200" cap="none" spc="0" normalizeH="0" baseline="0" noProof="0" dirty="0">
              <a:ln>
                <a:noFill/>
              </a:ln>
              <a:solidFill>
                <a:srgbClr val="FF8D3E"/>
              </a:solidFill>
              <a:effectLst>
                <a:outerShdw blurRad="38100" dist="38100" dir="2700000" algn="tl">
                  <a:srgbClr val="000000">
                    <a:alpha val="43137"/>
                  </a:srgbClr>
                </a:outerShdw>
              </a:effectLst>
              <a:uLnTx/>
              <a:uFillTx/>
              <a:latin typeface="Verdana" panose="020B0604030504040204" pitchFamily="34" charset="0"/>
              <a:ea typeface="맑은 고딕" panose="020B0503020000020004" pitchFamily="50" charset="-127"/>
              <a:cs typeface="+mn-cs"/>
            </a:endParaRPr>
          </a:p>
        </p:txBody>
      </p:sp>
      <p:sp>
        <p:nvSpPr>
          <p:cNvPr id="93" name="직사각형 92"/>
          <p:cNvSpPr/>
          <p:nvPr/>
        </p:nvSpPr>
        <p:spPr>
          <a:xfrm>
            <a:off x="192567" y="944999"/>
            <a:ext cx="4808058" cy="5536800"/>
          </a:xfrm>
          <a:prstGeom prst="rect">
            <a:avLst/>
          </a:prstGeom>
          <a:solidFill>
            <a:srgbClr val="030A8C">
              <a:alpha val="3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smtClean="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94" name="직사각형 93"/>
          <p:cNvSpPr/>
          <p:nvPr/>
        </p:nvSpPr>
        <p:spPr>
          <a:xfrm>
            <a:off x="381292" y="3559657"/>
            <a:ext cx="1121134" cy="675861"/>
          </a:xfrm>
          <a:prstGeom prst="rect">
            <a:avLst/>
          </a:prstGeom>
          <a:solidFill>
            <a:srgbClr val="030A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800" b="0" i="0" u="none" strike="noStrike" kern="0" cap="none" spc="0" normalizeH="0" baseline="0" noProof="0" dirty="0" smtClean="0">
                <a:ln>
                  <a:noFill/>
                </a:ln>
                <a:solidFill>
                  <a:prstClr val="white"/>
                </a:solidFill>
                <a:effectLst/>
                <a:uLnTx/>
                <a:uFillTx/>
                <a:latin typeface="나눔고딕" panose="020D0604000000000000" pitchFamily="50" charset="-127"/>
                <a:ea typeface="나눔고딕" panose="020D0604000000000000" pitchFamily="50" charset="-127"/>
                <a:cs typeface="+mn-cs"/>
              </a:rPr>
              <a:t>NBI</a:t>
            </a:r>
            <a:endParaRPr kumimoji="0" lang="ko-KR" altLang="en-US" sz="1800" b="0" i="0" u="none" strike="noStrike" kern="0" cap="none" spc="0" normalizeH="0" baseline="0" noProof="0" dirty="0" smtClean="0">
              <a:ln>
                <a:noFill/>
              </a:ln>
              <a:solidFill>
                <a:prstClr val="white"/>
              </a:solidFill>
              <a:effectLst/>
              <a:uLnTx/>
              <a:uFillTx/>
              <a:latin typeface="나눔고딕" panose="020D0604000000000000" pitchFamily="50" charset="-127"/>
              <a:ea typeface="나눔고딕" panose="020D0604000000000000" pitchFamily="50" charset="-127"/>
              <a:cs typeface="+mn-cs"/>
            </a:endParaRPr>
          </a:p>
        </p:txBody>
      </p:sp>
      <p:grpSp>
        <p:nvGrpSpPr>
          <p:cNvPr id="95" name="그룹 94"/>
          <p:cNvGrpSpPr/>
          <p:nvPr/>
        </p:nvGrpSpPr>
        <p:grpSpPr>
          <a:xfrm>
            <a:off x="1502426" y="2353046"/>
            <a:ext cx="2325093" cy="3089079"/>
            <a:chOff x="1502426" y="1884458"/>
            <a:chExt cx="2325093" cy="3089079"/>
          </a:xfrm>
        </p:grpSpPr>
        <p:cxnSp>
          <p:nvCxnSpPr>
            <p:cNvPr id="96" name="직선 연결선 95"/>
            <p:cNvCxnSpPr>
              <a:cxnSpLocks/>
            </p:cNvCxnSpPr>
            <p:nvPr/>
          </p:nvCxnSpPr>
          <p:spPr>
            <a:xfrm>
              <a:off x="1502426" y="3418587"/>
              <a:ext cx="1141993" cy="0"/>
            </a:xfrm>
            <a:prstGeom prst="line">
              <a:avLst/>
            </a:prstGeom>
            <a:noFill/>
            <a:ln w="28575" cap="flat" cmpd="sng" algn="ctr">
              <a:solidFill>
                <a:srgbClr val="030A8C"/>
              </a:solidFill>
              <a:prstDash val="solid"/>
              <a:miter lim="800000"/>
            </a:ln>
            <a:effectLst/>
          </p:spPr>
        </p:cxnSp>
        <p:cxnSp>
          <p:nvCxnSpPr>
            <p:cNvPr id="97" name="직선 화살표 연결선 96"/>
            <p:cNvCxnSpPr/>
            <p:nvPr/>
          </p:nvCxnSpPr>
          <p:spPr>
            <a:xfrm>
              <a:off x="2631882" y="1884458"/>
              <a:ext cx="1173577" cy="1"/>
            </a:xfrm>
            <a:prstGeom prst="straightConnector1">
              <a:avLst/>
            </a:prstGeom>
            <a:noFill/>
            <a:ln w="28575" cap="flat" cmpd="sng" algn="ctr">
              <a:solidFill>
                <a:srgbClr val="030A8C"/>
              </a:solidFill>
              <a:prstDash val="solid"/>
              <a:miter lim="800000"/>
              <a:headEnd type="none" w="med" len="med"/>
              <a:tailEnd type="arrow" w="med" len="med"/>
            </a:ln>
            <a:effectLst/>
          </p:spPr>
        </p:cxnSp>
        <p:cxnSp>
          <p:nvCxnSpPr>
            <p:cNvPr id="98" name="직선 연결선 97"/>
            <p:cNvCxnSpPr/>
            <p:nvPr/>
          </p:nvCxnSpPr>
          <p:spPr>
            <a:xfrm flipV="1">
              <a:off x="2644419" y="1884461"/>
              <a:ext cx="0" cy="3089076"/>
            </a:xfrm>
            <a:prstGeom prst="line">
              <a:avLst/>
            </a:prstGeom>
            <a:noFill/>
            <a:ln w="28575" cap="flat" cmpd="sng" algn="ctr">
              <a:solidFill>
                <a:srgbClr val="030A8C"/>
              </a:solidFill>
              <a:prstDash val="solid"/>
              <a:miter lim="800000"/>
            </a:ln>
            <a:effectLst/>
          </p:spPr>
        </p:cxnSp>
        <p:cxnSp>
          <p:nvCxnSpPr>
            <p:cNvPr id="99" name="직선 화살표 연결선 98"/>
            <p:cNvCxnSpPr/>
            <p:nvPr/>
          </p:nvCxnSpPr>
          <p:spPr>
            <a:xfrm>
              <a:off x="2653942" y="2914151"/>
              <a:ext cx="1173577" cy="1"/>
            </a:xfrm>
            <a:prstGeom prst="straightConnector1">
              <a:avLst/>
            </a:prstGeom>
            <a:noFill/>
            <a:ln w="28575" cap="flat" cmpd="sng" algn="ctr">
              <a:solidFill>
                <a:srgbClr val="030A8C"/>
              </a:solidFill>
              <a:prstDash val="solid"/>
              <a:miter lim="800000"/>
              <a:headEnd type="none" w="med" len="med"/>
              <a:tailEnd type="arrow" w="med" len="med"/>
            </a:ln>
            <a:effectLst/>
          </p:spPr>
        </p:cxnSp>
        <p:cxnSp>
          <p:nvCxnSpPr>
            <p:cNvPr id="100" name="직선 화살표 연결선 99"/>
            <p:cNvCxnSpPr/>
            <p:nvPr/>
          </p:nvCxnSpPr>
          <p:spPr>
            <a:xfrm>
              <a:off x="2637903" y="3943843"/>
              <a:ext cx="1173577" cy="1"/>
            </a:xfrm>
            <a:prstGeom prst="straightConnector1">
              <a:avLst/>
            </a:prstGeom>
            <a:noFill/>
            <a:ln w="28575" cap="flat" cmpd="sng" algn="ctr">
              <a:solidFill>
                <a:srgbClr val="030A8C"/>
              </a:solidFill>
              <a:prstDash val="solid"/>
              <a:miter lim="800000"/>
              <a:headEnd type="none" w="med" len="med"/>
              <a:tailEnd type="arrow" w="med" len="med"/>
            </a:ln>
            <a:effectLst/>
          </p:spPr>
        </p:cxnSp>
        <p:cxnSp>
          <p:nvCxnSpPr>
            <p:cNvPr id="101" name="직선 화살표 연결선 100"/>
            <p:cNvCxnSpPr/>
            <p:nvPr/>
          </p:nvCxnSpPr>
          <p:spPr>
            <a:xfrm>
              <a:off x="2632549" y="4958018"/>
              <a:ext cx="1173577" cy="1"/>
            </a:xfrm>
            <a:prstGeom prst="straightConnector1">
              <a:avLst/>
            </a:prstGeom>
            <a:noFill/>
            <a:ln w="28575" cap="flat" cmpd="sng" algn="ctr">
              <a:solidFill>
                <a:srgbClr val="030A8C"/>
              </a:solidFill>
              <a:prstDash val="solid"/>
              <a:miter lim="800000"/>
              <a:headEnd type="none" w="med" len="med"/>
              <a:tailEnd type="arrow" w="med" len="med"/>
            </a:ln>
            <a:effectLst/>
          </p:spPr>
        </p:cxnSp>
      </p:grpSp>
      <mc:AlternateContent xmlns:mc="http://schemas.openxmlformats.org/markup-compatibility/2006" xmlns:a14="http://schemas.microsoft.com/office/drawing/2010/main">
        <mc:Choice Requires="a14">
          <p:sp>
            <p:nvSpPr>
              <p:cNvPr id="102" name="직사각형 101"/>
              <p:cNvSpPr/>
              <p:nvPr/>
            </p:nvSpPr>
            <p:spPr>
              <a:xfrm>
                <a:off x="2916486" y="3366825"/>
                <a:ext cx="701859" cy="328167"/>
              </a:xfrm>
              <a:prstGeom prst="rect">
                <a:avLst/>
              </a:prstGeom>
            </p:spPr>
            <p:txBody>
              <a:bodyPr wrap="none">
                <a:spAutoFit/>
              </a:bodyPr>
              <a:lstStyle/>
              <a:p>
                <a:pPr algn="ctr"/>
                <a:r>
                  <a:rPr lang="en-US" altLang="ko-KR" sz="1400" b="1" dirty="0">
                    <a:solidFill>
                      <a:srgbClr val="030A8C"/>
                    </a:solidFill>
                    <a:latin typeface="나눔고딕" panose="020D0604000000000000" pitchFamily="50" charset="-127"/>
                    <a:ea typeface="나눔고딕" panose="020D0604000000000000" pitchFamily="50" charset="-127"/>
                  </a:rPr>
                  <a:t>(</a:t>
                </a:r>
                <a14:m>
                  <m:oMath xmlns:m="http://schemas.openxmlformats.org/officeDocument/2006/math">
                    <m:sSub>
                      <m:sSubPr>
                        <m:ctrlPr>
                          <a:rPr lang="en-US" altLang="ko-KR" sz="1400" b="1" i="1">
                            <a:solidFill>
                              <a:srgbClr val="030A8C"/>
                            </a:solidFill>
                            <a:latin typeface="Cambria Math"/>
                            <a:ea typeface="나눔고딕" panose="020D0604000000000000" pitchFamily="50" charset="-127"/>
                          </a:rPr>
                        </m:ctrlPr>
                      </m:sSubPr>
                      <m:e>
                        <m:r>
                          <a:rPr lang="en-US" altLang="ko-KR" sz="1400" b="1" i="1" smtClean="0">
                            <a:solidFill>
                              <a:srgbClr val="030A8C"/>
                            </a:solidFill>
                            <a:latin typeface="Cambria Math" panose="02040503050406030204" pitchFamily="18" charset="0"/>
                            <a:ea typeface="나눔고딕" panose="020D0604000000000000" pitchFamily="50" charset="-127"/>
                          </a:rPr>
                          <m:t>𝑺</m:t>
                        </m:r>
                      </m:e>
                      <m:sub>
                        <m:r>
                          <a:rPr lang="en-US" altLang="ko-KR" sz="1400" b="1" i="1" smtClean="0">
                            <a:solidFill>
                              <a:srgbClr val="030A8C"/>
                            </a:solidFill>
                            <a:latin typeface="Cambria Math" panose="02040503050406030204" pitchFamily="18" charset="0"/>
                            <a:ea typeface="나눔고딕" panose="020D0604000000000000" pitchFamily="50" charset="-127"/>
                          </a:rPr>
                          <m:t>𝒇𝒂𝒔𝒕</m:t>
                        </m:r>
                      </m:sub>
                    </m:sSub>
                  </m:oMath>
                </a14:m>
                <a:r>
                  <a:rPr lang="en-US" altLang="ko-KR" sz="1400" b="1" dirty="0">
                    <a:solidFill>
                      <a:srgbClr val="030A8C"/>
                    </a:solidFill>
                    <a:latin typeface="나눔고딕" panose="020D0604000000000000" pitchFamily="50" charset="-127"/>
                    <a:ea typeface="나눔고딕" panose="020D0604000000000000" pitchFamily="50" charset="-127"/>
                  </a:rPr>
                  <a:t>)</a:t>
                </a:r>
                <a:endParaRPr lang="ko-KR" altLang="en-US" sz="1400" b="1" dirty="0">
                  <a:solidFill>
                    <a:srgbClr val="030A8C"/>
                  </a:solidFill>
                  <a:latin typeface="나눔고딕" panose="020D0604000000000000" pitchFamily="50" charset="-127"/>
                  <a:ea typeface="나눔고딕" panose="020D0604000000000000" pitchFamily="50" charset="-127"/>
                </a:endParaRPr>
              </a:p>
            </p:txBody>
          </p:sp>
        </mc:Choice>
        <mc:Fallback xmlns="">
          <p:sp>
            <p:nvSpPr>
              <p:cNvPr id="102" name="직사각형 101"/>
              <p:cNvSpPr>
                <a:spLocks noRot="1" noChangeAspect="1" noMove="1" noResize="1" noEditPoints="1" noAdjustHandles="1" noChangeArrowheads="1" noChangeShapeType="1" noTextEdit="1"/>
              </p:cNvSpPr>
              <p:nvPr/>
            </p:nvSpPr>
            <p:spPr>
              <a:xfrm>
                <a:off x="2916486" y="3366825"/>
                <a:ext cx="701859" cy="328167"/>
              </a:xfrm>
              <a:prstGeom prst="rect">
                <a:avLst/>
              </a:prstGeom>
              <a:blipFill rotWithShape="0">
                <a:blip r:embed="rId5"/>
                <a:stretch>
                  <a:fillRect l="-2586" t="-1852" r="-3448" b="-1296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3" name="직사각형 102"/>
              <p:cNvSpPr/>
              <p:nvPr/>
            </p:nvSpPr>
            <p:spPr>
              <a:xfrm>
                <a:off x="2928975" y="2335995"/>
                <a:ext cx="640945" cy="307777"/>
              </a:xfrm>
              <a:prstGeom prst="rect">
                <a:avLst/>
              </a:prstGeom>
            </p:spPr>
            <p:txBody>
              <a:bodyPr wrap="none">
                <a:spAutoFit/>
              </a:bodyPr>
              <a:lstStyle/>
              <a:p>
                <a:pPr algn="ctr"/>
                <a:r>
                  <a:rPr lang="en-US" altLang="ko-KR" sz="1400" b="1" dirty="0">
                    <a:solidFill>
                      <a:srgbClr val="030A8C"/>
                    </a:solidFill>
                    <a:latin typeface="나눔고딕" panose="020D0604000000000000" pitchFamily="50" charset="-127"/>
                    <a:ea typeface="나눔고딕" panose="020D0604000000000000" pitchFamily="50" charset="-127"/>
                  </a:rPr>
                  <a:t>(</a:t>
                </a:r>
                <a14:m>
                  <m:oMath xmlns:m="http://schemas.openxmlformats.org/officeDocument/2006/math">
                    <m:sSub>
                      <m:sSubPr>
                        <m:ctrlPr>
                          <a:rPr lang="en-US" altLang="ko-KR" sz="1400" b="1" i="1">
                            <a:solidFill>
                              <a:srgbClr val="030A8C"/>
                            </a:solidFill>
                            <a:latin typeface="Cambria Math"/>
                            <a:ea typeface="나눔고딕" panose="020D0604000000000000" pitchFamily="50" charset="-127"/>
                          </a:rPr>
                        </m:ctrlPr>
                      </m:sSubPr>
                      <m:e>
                        <m:r>
                          <a:rPr lang="en-US" altLang="ko-KR" sz="1400" b="1" i="1" smtClean="0">
                            <a:solidFill>
                              <a:srgbClr val="030A8C"/>
                            </a:solidFill>
                            <a:latin typeface="Cambria Math" panose="02040503050406030204" pitchFamily="18" charset="0"/>
                            <a:ea typeface="나눔고딕" panose="020D0604000000000000" pitchFamily="50" charset="-127"/>
                          </a:rPr>
                          <m:t>𝑷</m:t>
                        </m:r>
                      </m:e>
                      <m:sub>
                        <m:r>
                          <a:rPr lang="en-US" altLang="ko-KR" sz="1400" b="1" i="1" smtClean="0">
                            <a:solidFill>
                              <a:srgbClr val="030A8C"/>
                            </a:solidFill>
                            <a:latin typeface="Cambria Math" panose="02040503050406030204" pitchFamily="18" charset="0"/>
                            <a:ea typeface="나눔고딕" panose="020D0604000000000000" pitchFamily="50" charset="-127"/>
                          </a:rPr>
                          <m:t>𝑵𝑩</m:t>
                        </m:r>
                      </m:sub>
                    </m:sSub>
                  </m:oMath>
                </a14:m>
                <a:r>
                  <a:rPr lang="en-US" altLang="ko-KR" sz="1400" b="1" dirty="0">
                    <a:solidFill>
                      <a:srgbClr val="030A8C"/>
                    </a:solidFill>
                    <a:latin typeface="나눔고딕" panose="020D0604000000000000" pitchFamily="50" charset="-127"/>
                    <a:ea typeface="나눔고딕" panose="020D0604000000000000" pitchFamily="50" charset="-127"/>
                  </a:rPr>
                  <a:t>)</a:t>
                </a:r>
                <a:endParaRPr lang="ko-KR" altLang="en-US" sz="1400" b="1" dirty="0">
                  <a:solidFill>
                    <a:srgbClr val="030A8C"/>
                  </a:solidFill>
                  <a:latin typeface="나눔고딕" panose="020D0604000000000000" pitchFamily="50" charset="-127"/>
                  <a:ea typeface="나눔고딕" panose="020D0604000000000000" pitchFamily="50" charset="-127"/>
                </a:endParaRPr>
              </a:p>
            </p:txBody>
          </p:sp>
        </mc:Choice>
        <mc:Fallback xmlns="">
          <p:sp>
            <p:nvSpPr>
              <p:cNvPr id="103" name="직사각형 102"/>
              <p:cNvSpPr>
                <a:spLocks noRot="1" noChangeAspect="1" noMove="1" noResize="1" noEditPoints="1" noAdjustHandles="1" noChangeArrowheads="1" noChangeShapeType="1" noTextEdit="1"/>
              </p:cNvSpPr>
              <p:nvPr/>
            </p:nvSpPr>
            <p:spPr>
              <a:xfrm>
                <a:off x="2928975" y="2335995"/>
                <a:ext cx="640945" cy="307777"/>
              </a:xfrm>
              <a:prstGeom prst="rect">
                <a:avLst/>
              </a:prstGeom>
              <a:blipFill rotWithShape="0">
                <a:blip r:embed="rId6"/>
                <a:stretch>
                  <a:fillRect l="-2830" t="-3922" r="-3774" b="-1960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4" name="직사각형 103"/>
              <p:cNvSpPr/>
              <p:nvPr/>
            </p:nvSpPr>
            <p:spPr>
              <a:xfrm>
                <a:off x="2959057" y="4414947"/>
                <a:ext cx="608885" cy="307777"/>
              </a:xfrm>
              <a:prstGeom prst="rect">
                <a:avLst/>
              </a:prstGeom>
            </p:spPr>
            <p:txBody>
              <a:bodyPr wrap="none">
                <a:spAutoFit/>
              </a:bodyPr>
              <a:lstStyle/>
              <a:p>
                <a:pPr algn="ctr"/>
                <a:r>
                  <a:rPr lang="en-US" altLang="ko-KR" sz="1400" b="1" dirty="0">
                    <a:solidFill>
                      <a:srgbClr val="030A8C"/>
                    </a:solidFill>
                    <a:latin typeface="나눔고딕" panose="020D0604000000000000" pitchFamily="50" charset="-127"/>
                    <a:ea typeface="나눔고딕" panose="020D0604000000000000" pitchFamily="50" charset="-127"/>
                  </a:rPr>
                  <a:t>(</a:t>
                </a:r>
                <a14:m>
                  <m:oMath xmlns:m="http://schemas.openxmlformats.org/officeDocument/2006/math">
                    <m:sSub>
                      <m:sSubPr>
                        <m:ctrlPr>
                          <a:rPr lang="en-US" altLang="ko-KR" sz="1400" b="1" i="1">
                            <a:solidFill>
                              <a:srgbClr val="030A8C"/>
                            </a:solidFill>
                            <a:latin typeface="Cambria Math"/>
                            <a:ea typeface="나눔고딕" panose="020D0604000000000000" pitchFamily="50" charset="-127"/>
                          </a:rPr>
                        </m:ctrlPr>
                      </m:sSubPr>
                      <m:e>
                        <m:r>
                          <a:rPr lang="en-US" altLang="ko-KR" sz="1400" b="1" i="1" smtClean="0">
                            <a:solidFill>
                              <a:srgbClr val="030A8C"/>
                            </a:solidFill>
                            <a:latin typeface="Cambria Math" panose="02040503050406030204" pitchFamily="18" charset="0"/>
                            <a:ea typeface="나눔고딕" panose="020D0604000000000000" pitchFamily="50" charset="-127"/>
                          </a:rPr>
                          <m:t>𝝉</m:t>
                        </m:r>
                      </m:e>
                      <m:sub>
                        <m:r>
                          <a:rPr lang="en-US" altLang="ko-KR" sz="1400" b="1" i="1" smtClean="0">
                            <a:solidFill>
                              <a:srgbClr val="030A8C"/>
                            </a:solidFill>
                            <a:latin typeface="Cambria Math" panose="02040503050406030204" pitchFamily="18" charset="0"/>
                            <a:ea typeface="나눔고딕" panose="020D0604000000000000" pitchFamily="50" charset="-127"/>
                          </a:rPr>
                          <m:t>𝑵𝑩</m:t>
                        </m:r>
                      </m:sub>
                    </m:sSub>
                  </m:oMath>
                </a14:m>
                <a:r>
                  <a:rPr lang="en-US" altLang="ko-KR" sz="1400" b="1" dirty="0">
                    <a:solidFill>
                      <a:srgbClr val="030A8C"/>
                    </a:solidFill>
                    <a:latin typeface="나눔고딕" panose="020D0604000000000000" pitchFamily="50" charset="-127"/>
                    <a:ea typeface="나눔고딕" panose="020D0604000000000000" pitchFamily="50" charset="-127"/>
                  </a:rPr>
                  <a:t>)</a:t>
                </a:r>
                <a:endParaRPr lang="ko-KR" altLang="en-US" sz="1400" b="1" dirty="0">
                  <a:solidFill>
                    <a:srgbClr val="030A8C"/>
                  </a:solidFill>
                  <a:latin typeface="나눔고딕" panose="020D0604000000000000" pitchFamily="50" charset="-127"/>
                  <a:ea typeface="나눔고딕" panose="020D0604000000000000" pitchFamily="50" charset="-127"/>
                </a:endParaRPr>
              </a:p>
            </p:txBody>
          </p:sp>
        </mc:Choice>
        <mc:Fallback xmlns="">
          <p:sp>
            <p:nvSpPr>
              <p:cNvPr id="104" name="직사각형 103"/>
              <p:cNvSpPr>
                <a:spLocks noRot="1" noChangeAspect="1" noMove="1" noResize="1" noEditPoints="1" noAdjustHandles="1" noChangeArrowheads="1" noChangeShapeType="1" noTextEdit="1"/>
              </p:cNvSpPr>
              <p:nvPr/>
            </p:nvSpPr>
            <p:spPr>
              <a:xfrm>
                <a:off x="2959057" y="4414947"/>
                <a:ext cx="608885" cy="307777"/>
              </a:xfrm>
              <a:prstGeom prst="rect">
                <a:avLst/>
              </a:prstGeom>
              <a:blipFill rotWithShape="0">
                <a:blip r:embed="rId7"/>
                <a:stretch>
                  <a:fillRect l="-4000" t="-3922" r="-4000" b="-1960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5" name="직사각형 104"/>
              <p:cNvSpPr/>
              <p:nvPr/>
            </p:nvSpPr>
            <p:spPr>
              <a:xfrm>
                <a:off x="2973968" y="5438768"/>
                <a:ext cx="592855" cy="307777"/>
              </a:xfrm>
              <a:prstGeom prst="rect">
                <a:avLst/>
              </a:prstGeom>
            </p:spPr>
            <p:txBody>
              <a:bodyPr wrap="none">
                <a:spAutoFit/>
              </a:bodyPr>
              <a:lstStyle/>
              <a:p>
                <a:pPr algn="ctr"/>
                <a:r>
                  <a:rPr lang="en-US" altLang="ko-KR" sz="1400" b="1" dirty="0">
                    <a:solidFill>
                      <a:srgbClr val="030A8C"/>
                    </a:solidFill>
                    <a:latin typeface="나눔고딕" panose="020D0604000000000000" pitchFamily="50" charset="-127"/>
                    <a:ea typeface="나눔고딕" panose="020D0604000000000000" pitchFamily="50" charset="-127"/>
                  </a:rPr>
                  <a:t>(</a:t>
                </a:r>
                <a14:m>
                  <m:oMath xmlns:m="http://schemas.openxmlformats.org/officeDocument/2006/math">
                    <m:sSub>
                      <m:sSubPr>
                        <m:ctrlPr>
                          <a:rPr lang="en-US" altLang="ko-KR" sz="1400" b="1" i="1">
                            <a:solidFill>
                              <a:srgbClr val="030A8C"/>
                            </a:solidFill>
                            <a:latin typeface="Cambria Math"/>
                            <a:ea typeface="나눔고딕" panose="020D0604000000000000" pitchFamily="50" charset="-127"/>
                          </a:rPr>
                        </m:ctrlPr>
                      </m:sSubPr>
                      <m:e>
                        <m:r>
                          <a:rPr lang="en-US" altLang="ko-KR" sz="1400" b="1" i="1" smtClean="0">
                            <a:solidFill>
                              <a:srgbClr val="030A8C"/>
                            </a:solidFill>
                            <a:latin typeface="Cambria Math" panose="02040503050406030204" pitchFamily="18" charset="0"/>
                            <a:ea typeface="나눔고딕" panose="020D0604000000000000" pitchFamily="50" charset="-127"/>
                          </a:rPr>
                          <m:t>𝑱</m:t>
                        </m:r>
                      </m:e>
                      <m:sub>
                        <m:r>
                          <a:rPr lang="en-US" altLang="ko-KR" sz="1400" b="1" i="1" smtClean="0">
                            <a:solidFill>
                              <a:srgbClr val="030A8C"/>
                            </a:solidFill>
                            <a:latin typeface="Cambria Math" panose="02040503050406030204" pitchFamily="18" charset="0"/>
                            <a:ea typeface="나눔고딕" panose="020D0604000000000000" pitchFamily="50" charset="-127"/>
                          </a:rPr>
                          <m:t>𝑵𝑩</m:t>
                        </m:r>
                      </m:sub>
                    </m:sSub>
                  </m:oMath>
                </a14:m>
                <a:r>
                  <a:rPr lang="en-US" altLang="ko-KR" sz="1400" b="1" dirty="0">
                    <a:solidFill>
                      <a:srgbClr val="030A8C"/>
                    </a:solidFill>
                    <a:latin typeface="나눔고딕" panose="020D0604000000000000" pitchFamily="50" charset="-127"/>
                    <a:ea typeface="나눔고딕" panose="020D0604000000000000" pitchFamily="50" charset="-127"/>
                  </a:rPr>
                  <a:t>)</a:t>
                </a:r>
                <a:endParaRPr lang="ko-KR" altLang="en-US" sz="1400" b="1" dirty="0">
                  <a:solidFill>
                    <a:srgbClr val="030A8C"/>
                  </a:solidFill>
                  <a:latin typeface="나눔고딕" panose="020D0604000000000000" pitchFamily="50" charset="-127"/>
                  <a:ea typeface="나눔고딕" panose="020D0604000000000000" pitchFamily="50" charset="-127"/>
                </a:endParaRPr>
              </a:p>
            </p:txBody>
          </p:sp>
        </mc:Choice>
        <mc:Fallback xmlns="">
          <p:sp>
            <p:nvSpPr>
              <p:cNvPr id="105" name="직사각형 104"/>
              <p:cNvSpPr>
                <a:spLocks noRot="1" noChangeAspect="1" noMove="1" noResize="1" noEditPoints="1" noAdjustHandles="1" noChangeArrowheads="1" noChangeShapeType="1" noTextEdit="1"/>
              </p:cNvSpPr>
              <p:nvPr/>
            </p:nvSpPr>
            <p:spPr>
              <a:xfrm>
                <a:off x="2973968" y="5438768"/>
                <a:ext cx="592855" cy="307777"/>
              </a:xfrm>
              <a:prstGeom prst="rect">
                <a:avLst/>
              </a:prstGeom>
              <a:blipFill rotWithShape="0">
                <a:blip r:embed="rId8"/>
                <a:stretch>
                  <a:fillRect l="-4124" t="-3922" r="-4124" b="-19608"/>
                </a:stretch>
              </a:blipFill>
            </p:spPr>
            <p:txBody>
              <a:bodyPr/>
              <a:lstStyle/>
              <a:p>
                <a:r>
                  <a:rPr lang="en-GB">
                    <a:noFill/>
                  </a:rPr>
                  <a:t> </a:t>
                </a:r>
              </a:p>
            </p:txBody>
          </p:sp>
        </mc:Fallback>
      </mc:AlternateContent>
      <p:sp>
        <p:nvSpPr>
          <p:cNvPr id="106" name="TextBox 105">
            <a:extLst>
              <a:ext uri="{FF2B5EF4-FFF2-40B4-BE49-F238E27FC236}">
                <a16:creationId xmlns="" xmlns:a16="http://schemas.microsoft.com/office/drawing/2014/main" id="{087D5921-00A7-4A3F-BBA5-D714DA6B12BE}"/>
              </a:ext>
            </a:extLst>
          </p:cNvPr>
          <p:cNvSpPr txBox="1"/>
          <p:nvPr/>
        </p:nvSpPr>
        <p:spPr>
          <a:xfrm>
            <a:off x="2574123" y="2050538"/>
            <a:ext cx="1354921" cy="307777"/>
          </a:xfrm>
          <a:prstGeom prst="rect">
            <a:avLst/>
          </a:prstGeom>
          <a:noFill/>
        </p:spPr>
        <p:txBody>
          <a:bodyPr wrap="square" rtlCol="0">
            <a:spAutoFit/>
          </a:bodyPr>
          <a:lstStyle/>
          <a:p>
            <a:pPr algn="ctr"/>
            <a:r>
              <a:rPr lang="en-US" altLang="ko-KR" sz="1400" b="1" dirty="0">
                <a:solidFill>
                  <a:srgbClr val="030A8C"/>
                </a:solidFill>
                <a:latin typeface="나눔고딕" panose="020D0604000000000000" pitchFamily="50" charset="-127"/>
                <a:ea typeface="나눔고딕" panose="020D0604000000000000" pitchFamily="50" charset="-127"/>
              </a:rPr>
              <a:t>Power</a:t>
            </a:r>
            <a:endParaRPr lang="ko-KR" altLang="en-US" sz="1400" b="1" dirty="0">
              <a:solidFill>
                <a:srgbClr val="030A8C"/>
              </a:solidFill>
              <a:latin typeface="나눔고딕" panose="020D0604000000000000" pitchFamily="50" charset="-127"/>
              <a:ea typeface="나눔고딕" panose="020D0604000000000000" pitchFamily="50" charset="-127"/>
            </a:endParaRPr>
          </a:p>
        </p:txBody>
      </p:sp>
      <p:sp>
        <p:nvSpPr>
          <p:cNvPr id="107" name="TextBox 106">
            <a:extLst>
              <a:ext uri="{FF2B5EF4-FFF2-40B4-BE49-F238E27FC236}">
                <a16:creationId xmlns="" xmlns:a16="http://schemas.microsoft.com/office/drawing/2014/main" id="{3B825844-A8CE-4CED-A759-20289DF7BA4A}"/>
              </a:ext>
            </a:extLst>
          </p:cNvPr>
          <p:cNvSpPr txBox="1"/>
          <p:nvPr/>
        </p:nvSpPr>
        <p:spPr>
          <a:xfrm>
            <a:off x="2739966" y="2860857"/>
            <a:ext cx="1023235" cy="523220"/>
          </a:xfrm>
          <a:prstGeom prst="rect">
            <a:avLst/>
          </a:prstGeom>
          <a:noFill/>
        </p:spPr>
        <p:txBody>
          <a:bodyPr wrap="square" rtlCol="0">
            <a:spAutoFit/>
          </a:bodyPr>
          <a:lstStyle/>
          <a:p>
            <a:pPr algn="ctr"/>
            <a:r>
              <a:rPr lang="en-US" altLang="ko-KR" sz="1400" b="1" dirty="0">
                <a:solidFill>
                  <a:srgbClr val="030A8C"/>
                </a:solidFill>
                <a:latin typeface="나눔고딕" panose="020D0604000000000000" pitchFamily="50" charset="-127"/>
                <a:ea typeface="나눔고딕" panose="020D0604000000000000" pitchFamily="50" charset="-127"/>
              </a:rPr>
              <a:t>Fast particle</a:t>
            </a:r>
            <a:endParaRPr lang="ko-KR" altLang="en-US" sz="1400" b="1" dirty="0">
              <a:solidFill>
                <a:srgbClr val="030A8C"/>
              </a:solidFill>
              <a:latin typeface="나눔고딕" panose="020D0604000000000000" pitchFamily="50" charset="-127"/>
              <a:ea typeface="나눔고딕" panose="020D0604000000000000" pitchFamily="50" charset="-127"/>
            </a:endParaRPr>
          </a:p>
        </p:txBody>
      </p:sp>
      <p:sp>
        <p:nvSpPr>
          <p:cNvPr id="108" name="TextBox 107">
            <a:extLst>
              <a:ext uri="{FF2B5EF4-FFF2-40B4-BE49-F238E27FC236}">
                <a16:creationId xmlns="" xmlns:a16="http://schemas.microsoft.com/office/drawing/2014/main" id="{A71F571F-9432-4544-B162-9896D4343B12}"/>
              </a:ext>
            </a:extLst>
          </p:cNvPr>
          <p:cNvSpPr txBox="1"/>
          <p:nvPr/>
        </p:nvSpPr>
        <p:spPr>
          <a:xfrm>
            <a:off x="2840175" y="4110899"/>
            <a:ext cx="822817" cy="307777"/>
          </a:xfrm>
          <a:prstGeom prst="rect">
            <a:avLst/>
          </a:prstGeom>
          <a:noFill/>
        </p:spPr>
        <p:txBody>
          <a:bodyPr wrap="square" rtlCol="0">
            <a:spAutoFit/>
          </a:bodyPr>
          <a:lstStyle/>
          <a:p>
            <a:pPr algn="ctr"/>
            <a:r>
              <a:rPr lang="en-US" altLang="ko-KR" sz="1400" b="1" dirty="0">
                <a:solidFill>
                  <a:srgbClr val="030A8C"/>
                </a:solidFill>
                <a:latin typeface="나눔고딕" panose="020D0604000000000000" pitchFamily="50" charset="-127"/>
                <a:ea typeface="나눔고딕" panose="020D0604000000000000" pitchFamily="50" charset="-127"/>
              </a:rPr>
              <a:t>Torque</a:t>
            </a:r>
            <a:endParaRPr lang="ko-KR" altLang="en-US" sz="1400" b="1" dirty="0">
              <a:solidFill>
                <a:srgbClr val="030A8C"/>
              </a:solidFill>
              <a:latin typeface="나눔고딕" panose="020D0604000000000000" pitchFamily="50" charset="-127"/>
              <a:ea typeface="나눔고딕" panose="020D0604000000000000" pitchFamily="50" charset="-127"/>
            </a:endParaRPr>
          </a:p>
        </p:txBody>
      </p:sp>
      <p:sp>
        <p:nvSpPr>
          <p:cNvPr id="109" name="TextBox 108">
            <a:extLst>
              <a:ext uri="{FF2B5EF4-FFF2-40B4-BE49-F238E27FC236}">
                <a16:creationId xmlns="" xmlns:a16="http://schemas.microsoft.com/office/drawing/2014/main" id="{F2166C57-2466-465E-A078-EEF85DD79E99}"/>
              </a:ext>
            </a:extLst>
          </p:cNvPr>
          <p:cNvSpPr txBox="1"/>
          <p:nvPr/>
        </p:nvSpPr>
        <p:spPr>
          <a:xfrm>
            <a:off x="2669389" y="4924919"/>
            <a:ext cx="1164389" cy="523220"/>
          </a:xfrm>
          <a:prstGeom prst="rect">
            <a:avLst/>
          </a:prstGeom>
          <a:noFill/>
        </p:spPr>
        <p:txBody>
          <a:bodyPr wrap="square" rtlCol="0">
            <a:spAutoFit/>
          </a:bodyPr>
          <a:lstStyle/>
          <a:p>
            <a:pPr algn="ctr"/>
            <a:r>
              <a:rPr lang="en-US" altLang="ko-KR" sz="1400" b="1" dirty="0">
                <a:solidFill>
                  <a:srgbClr val="030A8C"/>
                </a:solidFill>
                <a:latin typeface="나눔고딕" panose="020D0604000000000000" pitchFamily="50" charset="-127"/>
                <a:ea typeface="나눔고딕" panose="020D0604000000000000" pitchFamily="50" charset="-127"/>
              </a:rPr>
              <a:t>Current drive</a:t>
            </a:r>
            <a:endParaRPr lang="ko-KR" altLang="en-US" sz="1400" b="1" dirty="0">
              <a:solidFill>
                <a:srgbClr val="030A8C"/>
              </a:solidFill>
              <a:latin typeface="나눔고딕" panose="020D0604000000000000" pitchFamily="50" charset="-127"/>
              <a:ea typeface="나눔고딕" panose="020D0604000000000000" pitchFamily="50" charset="-127"/>
            </a:endParaRPr>
          </a:p>
        </p:txBody>
      </p:sp>
      <p:sp>
        <p:nvSpPr>
          <p:cNvPr id="110" name="직사각형 109">
            <a:extLst>
              <a:ext uri="{FF2B5EF4-FFF2-40B4-BE49-F238E27FC236}">
                <a16:creationId xmlns="" xmlns:a16="http://schemas.microsoft.com/office/drawing/2014/main" id="{64DC0AD8-9CF1-416A-AD99-96542913382F}"/>
              </a:ext>
            </a:extLst>
          </p:cNvPr>
          <p:cNvSpPr/>
          <p:nvPr/>
        </p:nvSpPr>
        <p:spPr>
          <a:xfrm>
            <a:off x="4995065" y="1882397"/>
            <a:ext cx="6380371" cy="1583157"/>
          </a:xfrm>
          <a:prstGeom prst="rect">
            <a:avLst/>
          </a:prstGeom>
          <a:solidFill>
            <a:srgbClr val="92D050">
              <a:alpha val="3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smtClean="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111" name="직사각형 110">
            <a:extLst>
              <a:ext uri="{FF2B5EF4-FFF2-40B4-BE49-F238E27FC236}">
                <a16:creationId xmlns="" xmlns:a16="http://schemas.microsoft.com/office/drawing/2014/main" id="{E80FF654-E546-4CBE-87A3-B2DC4F2A1FD8}"/>
              </a:ext>
            </a:extLst>
          </p:cNvPr>
          <p:cNvSpPr/>
          <p:nvPr/>
        </p:nvSpPr>
        <p:spPr>
          <a:xfrm>
            <a:off x="9503344" y="2466617"/>
            <a:ext cx="1735200" cy="675861"/>
          </a:xfrm>
          <a:prstGeom prst="rect">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800" b="0" i="0" u="none" strike="noStrike" kern="0" cap="none" spc="0" normalizeH="0" baseline="0" noProof="0" dirty="0" smtClean="0">
                <a:ln>
                  <a:noFill/>
                </a:ln>
                <a:solidFill>
                  <a:prstClr val="white"/>
                </a:solidFill>
                <a:effectLst/>
                <a:uLnTx/>
                <a:uFillTx/>
                <a:latin typeface="나눔고딕" panose="020D0604000000000000" pitchFamily="50" charset="-127"/>
                <a:ea typeface="나눔고딕" panose="020D0604000000000000" pitchFamily="50" charset="-127"/>
                <a:cs typeface="+mn-cs"/>
              </a:rPr>
              <a:t>Pedestal </a:t>
            </a:r>
            <a:br>
              <a:rPr kumimoji="0" lang="en-US" altLang="ko-KR" sz="1800" b="0" i="0" u="none" strike="noStrike" kern="0" cap="none" spc="0" normalizeH="0" baseline="0" noProof="0" dirty="0" smtClean="0">
                <a:ln>
                  <a:noFill/>
                </a:ln>
                <a:solidFill>
                  <a:prstClr val="white"/>
                </a:solidFill>
                <a:effectLst/>
                <a:uLnTx/>
                <a:uFillTx/>
                <a:latin typeface="나눔고딕" panose="020D0604000000000000" pitchFamily="50" charset="-127"/>
                <a:ea typeface="나눔고딕" panose="020D0604000000000000" pitchFamily="50" charset="-127"/>
                <a:cs typeface="+mn-cs"/>
              </a:rPr>
            </a:br>
            <a:r>
              <a:rPr kumimoji="0" lang="en-US" altLang="ko-KR" sz="1800" b="0" i="0" u="none" strike="noStrike" kern="0" cap="none" spc="0" normalizeH="0" baseline="0" noProof="0" dirty="0" smtClean="0">
                <a:ln>
                  <a:noFill/>
                </a:ln>
                <a:solidFill>
                  <a:prstClr val="white"/>
                </a:solidFill>
                <a:effectLst/>
                <a:uLnTx/>
                <a:uFillTx/>
                <a:latin typeface="나눔고딕" panose="020D0604000000000000" pitchFamily="50" charset="-127"/>
                <a:ea typeface="나눔고딕" panose="020D0604000000000000" pitchFamily="50" charset="-127"/>
                <a:cs typeface="+mn-cs"/>
              </a:rPr>
              <a:t>Height </a:t>
            </a:r>
            <a:r>
              <a:rPr kumimoji="0" lang="en-US" altLang="ko-KR" sz="1800" b="1" i="0" u="none" strike="noStrike" kern="0" cap="none" spc="0" normalizeH="0" baseline="0" noProof="0" dirty="0" smtClean="0">
                <a:ln>
                  <a:noFill/>
                </a:ln>
                <a:solidFill>
                  <a:prstClr val="white"/>
                </a:solidFill>
                <a:effectLst/>
                <a:uLnTx/>
                <a:uFillTx/>
                <a:latin typeface="나눔고딕" panose="020D0604000000000000" pitchFamily="50" charset="-127"/>
                <a:ea typeface="나눔고딕" panose="020D0604000000000000" pitchFamily="50" charset="-127"/>
                <a:cs typeface="+mn-cs"/>
              </a:rPr>
              <a:t>↑</a:t>
            </a:r>
            <a:endParaRPr kumimoji="0" lang="ko-KR" altLang="en-US" sz="1800" b="1" i="0" u="none" strike="noStrike" kern="0" cap="none" spc="0" normalizeH="0" baseline="0" noProof="0" dirty="0" smtClean="0">
              <a:ln>
                <a:noFill/>
              </a:ln>
              <a:solidFill>
                <a:prstClr val="white"/>
              </a:solidFill>
              <a:effectLst/>
              <a:uLnTx/>
              <a:uFillTx/>
              <a:latin typeface="나눔고딕" panose="020D0604000000000000" pitchFamily="50" charset="-127"/>
              <a:ea typeface="나눔고딕" panose="020D0604000000000000" pitchFamily="50" charset="-127"/>
              <a:cs typeface="+mn-cs"/>
            </a:endParaRPr>
          </a:p>
        </p:txBody>
      </p:sp>
      <p:sp>
        <p:nvSpPr>
          <p:cNvPr id="112" name="직사각형 111">
            <a:extLst>
              <a:ext uri="{FF2B5EF4-FFF2-40B4-BE49-F238E27FC236}">
                <a16:creationId xmlns="" xmlns:a16="http://schemas.microsoft.com/office/drawing/2014/main" id="{5C61CD68-D973-4662-A8CC-39EE6ADDB6A3}"/>
              </a:ext>
            </a:extLst>
          </p:cNvPr>
          <p:cNvSpPr/>
          <p:nvPr/>
        </p:nvSpPr>
        <p:spPr>
          <a:xfrm>
            <a:off x="7220199" y="2466617"/>
            <a:ext cx="1728856" cy="675861"/>
          </a:xfrm>
          <a:prstGeom prst="rect">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800" b="0" i="0" u="none" strike="noStrike" kern="0" cap="none" spc="0" normalizeH="0" baseline="0" noProof="0" dirty="0" smtClean="0">
                <a:ln>
                  <a:noFill/>
                </a:ln>
                <a:solidFill>
                  <a:prstClr val="white"/>
                </a:solidFill>
                <a:effectLst/>
                <a:uLnTx/>
                <a:uFillTx/>
                <a:latin typeface="나눔고딕" panose="020D0604000000000000" pitchFamily="50" charset="-127"/>
                <a:ea typeface="나눔고딕" panose="020D0604000000000000" pitchFamily="50" charset="-127"/>
                <a:cs typeface="+mn-cs"/>
              </a:rPr>
              <a:t>Edge MHD Stability </a:t>
            </a:r>
            <a:r>
              <a:rPr kumimoji="0" lang="en-US" altLang="ko-KR" sz="1800" b="1" i="0" u="none" strike="noStrike" kern="0" cap="none" spc="0" normalizeH="0" baseline="0" noProof="0" dirty="0" smtClean="0">
                <a:ln>
                  <a:noFill/>
                </a:ln>
                <a:solidFill>
                  <a:prstClr val="white"/>
                </a:solidFill>
                <a:effectLst/>
                <a:uLnTx/>
                <a:uFillTx/>
                <a:latin typeface="나눔고딕" panose="020D0604000000000000" pitchFamily="50" charset="-127"/>
                <a:ea typeface="나눔고딕" panose="020D0604000000000000" pitchFamily="50" charset="-127"/>
                <a:cs typeface="+mn-cs"/>
              </a:rPr>
              <a:t>↑</a:t>
            </a:r>
            <a:endParaRPr kumimoji="0" lang="ko-KR" altLang="en-US" sz="1800" b="1" i="0" u="none" strike="noStrike" kern="0" cap="none" spc="0" normalizeH="0" baseline="0" noProof="0" dirty="0" smtClean="0">
              <a:ln>
                <a:noFill/>
              </a:ln>
              <a:solidFill>
                <a:prstClr val="white"/>
              </a:solidFill>
              <a:effectLst/>
              <a:uLnTx/>
              <a:uFillTx/>
              <a:latin typeface="나눔고딕" panose="020D0604000000000000" pitchFamily="50" charset="-127"/>
              <a:ea typeface="나눔고딕" panose="020D0604000000000000" pitchFamily="50" charset="-127"/>
              <a:cs typeface="+mn-cs"/>
            </a:endParaRPr>
          </a:p>
        </p:txBody>
      </p:sp>
      <p:cxnSp>
        <p:nvCxnSpPr>
          <p:cNvPr id="113" name="직선 화살표 연결선 112">
            <a:extLst>
              <a:ext uri="{FF2B5EF4-FFF2-40B4-BE49-F238E27FC236}">
                <a16:creationId xmlns="" xmlns:a16="http://schemas.microsoft.com/office/drawing/2014/main" id="{214E63E0-D410-43FC-ACE1-3E13E635C62D}"/>
              </a:ext>
            </a:extLst>
          </p:cNvPr>
          <p:cNvCxnSpPr>
            <a:endCxn id="111" idx="1"/>
          </p:cNvCxnSpPr>
          <p:nvPr/>
        </p:nvCxnSpPr>
        <p:spPr>
          <a:xfrm>
            <a:off x="8943537" y="2804547"/>
            <a:ext cx="559807" cy="1"/>
          </a:xfrm>
          <a:prstGeom prst="straightConnector1">
            <a:avLst/>
          </a:prstGeom>
          <a:noFill/>
          <a:ln w="28575" cap="flat" cmpd="sng" algn="ctr">
            <a:solidFill>
              <a:srgbClr val="00B050"/>
            </a:solidFill>
            <a:prstDash val="solid"/>
            <a:miter lim="800000"/>
            <a:headEnd type="none" w="med" len="med"/>
            <a:tailEnd type="arrow" w="med" len="med"/>
          </a:ln>
          <a:effectLst/>
        </p:spPr>
      </p:cxnSp>
      <p:cxnSp>
        <p:nvCxnSpPr>
          <p:cNvPr id="114" name="직선 연결선 113">
            <a:extLst>
              <a:ext uri="{FF2B5EF4-FFF2-40B4-BE49-F238E27FC236}">
                <a16:creationId xmlns="" xmlns:a16="http://schemas.microsoft.com/office/drawing/2014/main" id="{833B4FEE-8932-4235-866B-FC4CA0EDC272}"/>
              </a:ext>
            </a:extLst>
          </p:cNvPr>
          <p:cNvCxnSpPr/>
          <p:nvPr/>
        </p:nvCxnSpPr>
        <p:spPr>
          <a:xfrm>
            <a:off x="4926593" y="2340346"/>
            <a:ext cx="360000" cy="0"/>
          </a:xfrm>
          <a:prstGeom prst="line">
            <a:avLst/>
          </a:prstGeom>
          <a:noFill/>
          <a:ln w="28575" cap="flat" cmpd="sng" algn="ctr">
            <a:solidFill>
              <a:srgbClr val="00B050"/>
            </a:solidFill>
            <a:prstDash val="solid"/>
            <a:miter lim="800000"/>
          </a:ln>
          <a:effectLst/>
        </p:spPr>
      </p:cxnSp>
      <p:cxnSp>
        <p:nvCxnSpPr>
          <p:cNvPr id="115" name="직선 연결선 114">
            <a:extLst>
              <a:ext uri="{FF2B5EF4-FFF2-40B4-BE49-F238E27FC236}">
                <a16:creationId xmlns="" xmlns:a16="http://schemas.microsoft.com/office/drawing/2014/main" id="{BE32D1E9-751A-420A-AD65-F9BE3880EE83}"/>
              </a:ext>
            </a:extLst>
          </p:cNvPr>
          <p:cNvCxnSpPr/>
          <p:nvPr/>
        </p:nvCxnSpPr>
        <p:spPr>
          <a:xfrm>
            <a:off x="4926592" y="3385120"/>
            <a:ext cx="360000" cy="0"/>
          </a:xfrm>
          <a:prstGeom prst="line">
            <a:avLst/>
          </a:prstGeom>
          <a:noFill/>
          <a:ln w="28575" cap="flat" cmpd="sng" algn="ctr">
            <a:solidFill>
              <a:srgbClr val="00B050"/>
            </a:solidFill>
            <a:prstDash val="solid"/>
            <a:miter lim="800000"/>
          </a:ln>
          <a:effectLst/>
        </p:spPr>
      </p:cxnSp>
      <p:cxnSp>
        <p:nvCxnSpPr>
          <p:cNvPr id="116" name="직선 연결선 115">
            <a:extLst>
              <a:ext uri="{FF2B5EF4-FFF2-40B4-BE49-F238E27FC236}">
                <a16:creationId xmlns="" xmlns:a16="http://schemas.microsoft.com/office/drawing/2014/main" id="{0F66750E-B152-415D-9E13-0775B7F93CA3}"/>
              </a:ext>
            </a:extLst>
          </p:cNvPr>
          <p:cNvCxnSpPr/>
          <p:nvPr/>
        </p:nvCxnSpPr>
        <p:spPr>
          <a:xfrm>
            <a:off x="5306333" y="2326059"/>
            <a:ext cx="0" cy="1072800"/>
          </a:xfrm>
          <a:prstGeom prst="line">
            <a:avLst/>
          </a:prstGeom>
          <a:noFill/>
          <a:ln w="28575" cap="flat" cmpd="sng" algn="ctr">
            <a:solidFill>
              <a:srgbClr val="00B050"/>
            </a:solidFill>
            <a:prstDash val="solid"/>
            <a:miter lim="800000"/>
          </a:ln>
          <a:effectLst/>
        </p:spPr>
      </p:cxnSp>
      <p:cxnSp>
        <p:nvCxnSpPr>
          <p:cNvPr id="117" name="직선 화살표 연결선 116">
            <a:extLst>
              <a:ext uri="{FF2B5EF4-FFF2-40B4-BE49-F238E27FC236}">
                <a16:creationId xmlns="" xmlns:a16="http://schemas.microsoft.com/office/drawing/2014/main" id="{E7D53B91-94C4-4426-B29E-072F5BE85C95}"/>
              </a:ext>
            </a:extLst>
          </p:cNvPr>
          <p:cNvCxnSpPr/>
          <p:nvPr/>
        </p:nvCxnSpPr>
        <p:spPr>
          <a:xfrm>
            <a:off x="5300067" y="2807643"/>
            <a:ext cx="1944000" cy="0"/>
          </a:xfrm>
          <a:prstGeom prst="straightConnector1">
            <a:avLst/>
          </a:prstGeom>
          <a:noFill/>
          <a:ln w="28575" cap="flat" cmpd="sng" algn="ctr">
            <a:solidFill>
              <a:srgbClr val="00B050"/>
            </a:solidFill>
            <a:prstDash val="solid"/>
            <a:miter lim="800000"/>
            <a:headEnd type="none" w="med" len="med"/>
            <a:tailEnd type="arrow" w="med" len="med"/>
          </a:ln>
          <a:effectLst/>
        </p:spPr>
      </p:cxnSp>
      <p:sp>
        <p:nvSpPr>
          <p:cNvPr id="118" name="TextBox 117">
            <a:extLst>
              <a:ext uri="{FF2B5EF4-FFF2-40B4-BE49-F238E27FC236}">
                <a16:creationId xmlns="" xmlns:a16="http://schemas.microsoft.com/office/drawing/2014/main" id="{9D8761F4-43BC-43C6-B3E6-F462D25C3389}"/>
              </a:ext>
            </a:extLst>
          </p:cNvPr>
          <p:cNvSpPr txBox="1"/>
          <p:nvPr/>
        </p:nvSpPr>
        <p:spPr>
          <a:xfrm>
            <a:off x="5906258" y="1902110"/>
            <a:ext cx="2272818" cy="400110"/>
          </a:xfrm>
          <a:prstGeom prst="rect">
            <a:avLst/>
          </a:prstGeom>
          <a:noFill/>
        </p:spPr>
        <p:txBody>
          <a:bodyPr wrap="square" rtlCol="0">
            <a:spAutoFit/>
          </a:bodyPr>
          <a:lstStyle/>
          <a:p>
            <a:pPr algn="ctr"/>
            <a:r>
              <a:rPr lang="en-US" altLang="ko-KR" sz="2000" b="1" dirty="0">
                <a:solidFill>
                  <a:srgbClr val="00B050"/>
                </a:solidFill>
                <a:latin typeface="나눔고딕" panose="020D0604000000000000" pitchFamily="50" charset="-127"/>
                <a:ea typeface="나눔고딕" panose="020D0604000000000000" pitchFamily="50" charset="-127"/>
              </a:rPr>
              <a:t>Secondary effect</a:t>
            </a:r>
            <a:endParaRPr lang="ko-KR" altLang="en-US" sz="2000" b="1" dirty="0">
              <a:solidFill>
                <a:srgbClr val="00B050"/>
              </a:solidFill>
              <a:latin typeface="나눔고딕" panose="020D0604000000000000" pitchFamily="50" charset="-127"/>
              <a:ea typeface="나눔고딕" panose="020D0604000000000000" pitchFamily="50" charset="-127"/>
            </a:endParaRPr>
          </a:p>
        </p:txBody>
      </p:sp>
      <p:cxnSp>
        <p:nvCxnSpPr>
          <p:cNvPr id="119" name="직선 연결선 118">
            <a:extLst>
              <a:ext uri="{FF2B5EF4-FFF2-40B4-BE49-F238E27FC236}">
                <a16:creationId xmlns="" xmlns:a16="http://schemas.microsoft.com/office/drawing/2014/main" id="{5EE1B549-E50C-4A84-AFDA-B507F5FCC862}"/>
              </a:ext>
            </a:extLst>
          </p:cNvPr>
          <p:cNvCxnSpPr/>
          <p:nvPr/>
        </p:nvCxnSpPr>
        <p:spPr>
          <a:xfrm flipV="1">
            <a:off x="10370944" y="1728867"/>
            <a:ext cx="0" cy="737750"/>
          </a:xfrm>
          <a:prstGeom prst="line">
            <a:avLst/>
          </a:prstGeom>
          <a:noFill/>
          <a:ln w="28575" cap="flat" cmpd="sng" algn="ctr">
            <a:solidFill>
              <a:srgbClr val="00B050"/>
            </a:solidFill>
            <a:prstDash val="solid"/>
            <a:miter lim="800000"/>
            <a:headEnd type="none" w="med" len="med"/>
            <a:tailEnd type="none" w="med" len="med"/>
          </a:ln>
          <a:effectLst/>
        </p:spPr>
      </p:cxnSp>
      <p:cxnSp>
        <p:nvCxnSpPr>
          <p:cNvPr id="120" name="직선 연결선 119">
            <a:extLst>
              <a:ext uri="{FF2B5EF4-FFF2-40B4-BE49-F238E27FC236}">
                <a16:creationId xmlns="" xmlns:a16="http://schemas.microsoft.com/office/drawing/2014/main" id="{3ED1727B-FAE0-4CD4-9B7D-3F424CFEC328}"/>
              </a:ext>
            </a:extLst>
          </p:cNvPr>
          <p:cNvCxnSpPr/>
          <p:nvPr/>
        </p:nvCxnSpPr>
        <p:spPr>
          <a:xfrm>
            <a:off x="4359675" y="1728867"/>
            <a:ext cx="6030000" cy="0"/>
          </a:xfrm>
          <a:prstGeom prst="line">
            <a:avLst/>
          </a:prstGeom>
          <a:noFill/>
          <a:ln w="28575" cap="flat" cmpd="sng" algn="ctr">
            <a:solidFill>
              <a:srgbClr val="00B050"/>
            </a:solidFill>
            <a:prstDash val="solid"/>
            <a:miter lim="800000"/>
            <a:headEnd type="arrow" w="med" len="med"/>
            <a:tailEnd type="none" w="med" len="med"/>
          </a:ln>
          <a:effectLst/>
        </p:spPr>
      </p:cxnSp>
      <p:cxnSp>
        <p:nvCxnSpPr>
          <p:cNvPr id="121" name="직선 화살표 연결선 120">
            <a:extLst>
              <a:ext uri="{FF2B5EF4-FFF2-40B4-BE49-F238E27FC236}">
                <a16:creationId xmlns="" xmlns:a16="http://schemas.microsoft.com/office/drawing/2014/main" id="{3692A9DB-A4B8-473D-8CC5-1DFDAA8C6277}"/>
              </a:ext>
            </a:extLst>
          </p:cNvPr>
          <p:cNvCxnSpPr/>
          <p:nvPr/>
        </p:nvCxnSpPr>
        <p:spPr>
          <a:xfrm>
            <a:off x="4370922" y="1728867"/>
            <a:ext cx="0" cy="286250"/>
          </a:xfrm>
          <a:prstGeom prst="straightConnector1">
            <a:avLst/>
          </a:prstGeom>
          <a:noFill/>
          <a:ln w="28575" cap="flat" cmpd="sng" algn="ctr">
            <a:solidFill>
              <a:srgbClr val="FFC000">
                <a:lumMod val="50000"/>
              </a:srgbClr>
            </a:solidFill>
            <a:prstDash val="solid"/>
            <a:miter lim="800000"/>
            <a:headEnd type="none" w="med" len="med"/>
            <a:tailEnd type="arrow" w="med" len="med"/>
          </a:ln>
          <a:effectLst/>
        </p:spPr>
      </p:cxnSp>
      <p:sp>
        <p:nvSpPr>
          <p:cNvPr id="122" name="TextBox 121">
            <a:extLst>
              <a:ext uri="{FF2B5EF4-FFF2-40B4-BE49-F238E27FC236}">
                <a16:creationId xmlns="" xmlns:a16="http://schemas.microsoft.com/office/drawing/2014/main" id="{A9FC33A8-934D-449C-A4D1-595C8FF8FAE6}"/>
              </a:ext>
            </a:extLst>
          </p:cNvPr>
          <p:cNvSpPr txBox="1"/>
          <p:nvPr/>
        </p:nvSpPr>
        <p:spPr>
          <a:xfrm>
            <a:off x="6637848" y="1430830"/>
            <a:ext cx="1454800" cy="307777"/>
          </a:xfrm>
          <a:prstGeom prst="rect">
            <a:avLst/>
          </a:prstGeom>
          <a:noFill/>
        </p:spPr>
        <p:txBody>
          <a:bodyPr wrap="square" rtlCol="0">
            <a:spAutoFit/>
          </a:bodyPr>
          <a:lstStyle/>
          <a:p>
            <a:pPr algn="ctr"/>
            <a:r>
              <a:rPr lang="en-US" altLang="ko-KR" sz="1400" b="1" dirty="0">
                <a:solidFill>
                  <a:srgbClr val="00B050"/>
                </a:solidFill>
                <a:latin typeface="나눔고딕" panose="020D0604000000000000" pitchFamily="50" charset="-127"/>
                <a:ea typeface="나눔고딕" panose="020D0604000000000000" pitchFamily="50" charset="-127"/>
              </a:rPr>
              <a:t>Profile stiffness</a:t>
            </a:r>
            <a:endParaRPr lang="ko-KR" altLang="en-US" sz="1400" b="1" dirty="0">
              <a:solidFill>
                <a:srgbClr val="00B050"/>
              </a:solidFill>
              <a:latin typeface="나눔고딕" panose="020D0604000000000000" pitchFamily="50" charset="-127"/>
              <a:ea typeface="나눔고딕" panose="020D0604000000000000" pitchFamily="50" charset="-127"/>
            </a:endParaRPr>
          </a:p>
        </p:txBody>
      </p:sp>
      <p:cxnSp>
        <p:nvCxnSpPr>
          <p:cNvPr id="123" name="직선 연결선 122">
            <a:extLst>
              <a:ext uri="{FF2B5EF4-FFF2-40B4-BE49-F238E27FC236}">
                <a16:creationId xmlns="" xmlns:a16="http://schemas.microsoft.com/office/drawing/2014/main" id="{FE090E32-A409-4A35-B991-8B3EE4A1968B}"/>
              </a:ext>
            </a:extLst>
          </p:cNvPr>
          <p:cNvCxnSpPr/>
          <p:nvPr/>
        </p:nvCxnSpPr>
        <p:spPr>
          <a:xfrm>
            <a:off x="11250818" y="2787974"/>
            <a:ext cx="576000" cy="0"/>
          </a:xfrm>
          <a:prstGeom prst="line">
            <a:avLst/>
          </a:prstGeom>
          <a:noFill/>
          <a:ln w="28575" cap="flat" cmpd="sng" algn="ctr">
            <a:solidFill>
              <a:srgbClr val="00B050"/>
            </a:solidFill>
            <a:prstDash val="solid"/>
            <a:miter lim="800000"/>
          </a:ln>
          <a:effectLst/>
        </p:spPr>
      </p:cxnSp>
      <p:cxnSp>
        <p:nvCxnSpPr>
          <p:cNvPr id="124" name="직선 연결선 123">
            <a:extLst>
              <a:ext uri="{FF2B5EF4-FFF2-40B4-BE49-F238E27FC236}">
                <a16:creationId xmlns="" xmlns:a16="http://schemas.microsoft.com/office/drawing/2014/main" id="{6012A4CB-A783-4A47-BD0E-BEC75C109D1C}"/>
              </a:ext>
            </a:extLst>
          </p:cNvPr>
          <p:cNvCxnSpPr/>
          <p:nvPr/>
        </p:nvCxnSpPr>
        <p:spPr>
          <a:xfrm>
            <a:off x="11811052" y="4329098"/>
            <a:ext cx="0" cy="576000"/>
          </a:xfrm>
          <a:prstGeom prst="line">
            <a:avLst/>
          </a:prstGeom>
          <a:noFill/>
          <a:ln w="28575" cap="flat" cmpd="sng" algn="ctr">
            <a:solidFill>
              <a:srgbClr val="00B050"/>
            </a:solidFill>
            <a:prstDash val="solid"/>
            <a:miter lim="800000"/>
          </a:ln>
          <a:effectLst/>
        </p:spPr>
      </p:cxnSp>
      <p:cxnSp>
        <p:nvCxnSpPr>
          <p:cNvPr id="125" name="직선 연결선 124">
            <a:extLst>
              <a:ext uri="{FF2B5EF4-FFF2-40B4-BE49-F238E27FC236}">
                <a16:creationId xmlns="" xmlns:a16="http://schemas.microsoft.com/office/drawing/2014/main" id="{F85E66CA-0034-4663-9B9F-1425949F3F53}"/>
              </a:ext>
            </a:extLst>
          </p:cNvPr>
          <p:cNvCxnSpPr/>
          <p:nvPr/>
        </p:nvCxnSpPr>
        <p:spPr>
          <a:xfrm>
            <a:off x="2073422" y="6236301"/>
            <a:ext cx="9749791" cy="0"/>
          </a:xfrm>
          <a:prstGeom prst="line">
            <a:avLst/>
          </a:prstGeom>
          <a:noFill/>
          <a:ln w="28575" cap="flat" cmpd="sng" algn="ctr">
            <a:solidFill>
              <a:srgbClr val="FFC000">
                <a:lumMod val="50000"/>
              </a:srgbClr>
            </a:solidFill>
            <a:prstDash val="solid"/>
            <a:miter lim="800000"/>
          </a:ln>
          <a:effectLst/>
        </p:spPr>
      </p:cxnSp>
      <p:cxnSp>
        <p:nvCxnSpPr>
          <p:cNvPr id="126" name="직선 화살표 연결선 125">
            <a:extLst>
              <a:ext uri="{FF2B5EF4-FFF2-40B4-BE49-F238E27FC236}">
                <a16:creationId xmlns="" xmlns:a16="http://schemas.microsoft.com/office/drawing/2014/main" id="{4795CF4C-038D-43C2-A87A-B601C8E5AE56}"/>
              </a:ext>
            </a:extLst>
          </p:cNvPr>
          <p:cNvCxnSpPr/>
          <p:nvPr/>
        </p:nvCxnSpPr>
        <p:spPr>
          <a:xfrm flipV="1">
            <a:off x="2073423" y="3955615"/>
            <a:ext cx="0" cy="2287504"/>
          </a:xfrm>
          <a:prstGeom prst="straightConnector1">
            <a:avLst/>
          </a:prstGeom>
          <a:noFill/>
          <a:ln w="28575" cap="flat" cmpd="sng" algn="ctr">
            <a:solidFill>
              <a:srgbClr val="FFC000">
                <a:lumMod val="50000"/>
              </a:srgbClr>
            </a:solidFill>
            <a:prstDash val="solid"/>
            <a:miter lim="800000"/>
            <a:headEnd type="none" w="med" len="med"/>
            <a:tailEnd type="arrow" w="med" len="med"/>
          </a:ln>
          <a:effectLst/>
        </p:spPr>
      </p:cxnSp>
      <p:sp>
        <p:nvSpPr>
          <p:cNvPr id="127" name="TextBox 126">
            <a:extLst>
              <a:ext uri="{FF2B5EF4-FFF2-40B4-BE49-F238E27FC236}">
                <a16:creationId xmlns="" xmlns:a16="http://schemas.microsoft.com/office/drawing/2014/main" id="{40B228B6-E5DC-41BD-8534-8C03C814DEC8}"/>
              </a:ext>
            </a:extLst>
          </p:cNvPr>
          <p:cNvSpPr txBox="1"/>
          <p:nvPr/>
        </p:nvSpPr>
        <p:spPr>
          <a:xfrm>
            <a:off x="1503380" y="3298824"/>
            <a:ext cx="1092767" cy="584775"/>
          </a:xfrm>
          <a:prstGeom prst="rect">
            <a:avLst/>
          </a:prstGeom>
          <a:noFill/>
        </p:spPr>
        <p:txBody>
          <a:bodyPr wrap="square" rtlCol="0">
            <a:spAutoFit/>
          </a:bodyPr>
          <a:lstStyle/>
          <a:p>
            <a:pPr algn="ctr"/>
            <a:r>
              <a:rPr lang="en-US" altLang="ko-KR" sz="1400" b="1" dirty="0">
                <a:solidFill>
                  <a:srgbClr val="725A3E"/>
                </a:solidFill>
                <a:latin typeface="나눔고딕" panose="020D0604000000000000" pitchFamily="50" charset="-127"/>
                <a:ea typeface="나눔고딕" panose="020D0604000000000000" pitchFamily="50" charset="-127"/>
              </a:rPr>
              <a:t>Beam Coupling </a:t>
            </a:r>
            <a:r>
              <a:rPr lang="en-US" altLang="ko-KR" b="1" dirty="0">
                <a:solidFill>
                  <a:srgbClr val="725A3E"/>
                </a:solidFill>
                <a:latin typeface="나눔고딕" panose="020D0604000000000000" pitchFamily="50" charset="-127"/>
                <a:ea typeface="나눔고딕" panose="020D0604000000000000" pitchFamily="50" charset="-127"/>
              </a:rPr>
              <a:t>↑</a:t>
            </a:r>
            <a:endParaRPr lang="ko-KR" altLang="en-US" b="1" dirty="0">
              <a:solidFill>
                <a:srgbClr val="725A3E"/>
              </a:solidFill>
              <a:latin typeface="나눔고딕" panose="020D0604000000000000" pitchFamily="50" charset="-127"/>
              <a:ea typeface="나눔고딕" panose="020D0604000000000000" pitchFamily="50" charset="-127"/>
            </a:endParaRPr>
          </a:p>
        </p:txBody>
      </p:sp>
      <p:sp>
        <p:nvSpPr>
          <p:cNvPr id="128" name="직사각형 127">
            <a:extLst>
              <a:ext uri="{FF2B5EF4-FFF2-40B4-BE49-F238E27FC236}">
                <a16:creationId xmlns="" xmlns:a16="http://schemas.microsoft.com/office/drawing/2014/main" id="{C6C304A8-077D-40D8-9200-B35E47D50D42}"/>
              </a:ext>
            </a:extLst>
          </p:cNvPr>
          <p:cNvSpPr/>
          <p:nvPr/>
        </p:nvSpPr>
        <p:spPr>
          <a:xfrm>
            <a:off x="4995065" y="3455054"/>
            <a:ext cx="6380371" cy="2499395"/>
          </a:xfrm>
          <a:prstGeom prst="rect">
            <a:avLst/>
          </a:prstGeom>
          <a:solidFill>
            <a:srgbClr val="EB701D">
              <a:alpha val="3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smtClean="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129" name="직사각형 128">
            <a:extLst>
              <a:ext uri="{FF2B5EF4-FFF2-40B4-BE49-F238E27FC236}">
                <a16:creationId xmlns="" xmlns:a16="http://schemas.microsoft.com/office/drawing/2014/main" id="{F40A7807-8555-4CE2-8A1B-3A3499F641B3}"/>
              </a:ext>
            </a:extLst>
          </p:cNvPr>
          <p:cNvSpPr/>
          <p:nvPr/>
        </p:nvSpPr>
        <p:spPr>
          <a:xfrm>
            <a:off x="7220199" y="5104195"/>
            <a:ext cx="1728856" cy="675861"/>
          </a:xfrm>
          <a:prstGeom prst="rect">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800" b="0" i="0" u="none" strike="noStrike" kern="0" cap="none" spc="0" normalizeH="0" baseline="0" noProof="0" dirty="0" smtClean="0">
                <a:ln>
                  <a:noFill/>
                </a:ln>
                <a:solidFill>
                  <a:prstClr val="white"/>
                </a:solidFill>
                <a:effectLst/>
                <a:uLnTx/>
                <a:uFillTx/>
                <a:latin typeface="나눔고딕" panose="020D0604000000000000" pitchFamily="50" charset="-127"/>
                <a:ea typeface="나눔고딕" panose="020D0604000000000000" pitchFamily="50" charset="-127"/>
                <a:cs typeface="+mn-cs"/>
              </a:rPr>
              <a:t>Core MHD Stability </a:t>
            </a:r>
            <a:r>
              <a:rPr kumimoji="0" lang="en-US" altLang="ko-KR" sz="1800" b="1" i="0" u="none" strike="noStrike" kern="0" cap="none" spc="0" normalizeH="0" baseline="0" noProof="0" dirty="0" smtClean="0">
                <a:ln>
                  <a:noFill/>
                </a:ln>
                <a:solidFill>
                  <a:prstClr val="white"/>
                </a:solidFill>
                <a:effectLst/>
                <a:uLnTx/>
                <a:uFillTx/>
                <a:latin typeface="나눔고딕" panose="020D0604000000000000" pitchFamily="50" charset="-127"/>
                <a:ea typeface="나눔고딕" panose="020D0604000000000000" pitchFamily="50" charset="-127"/>
                <a:cs typeface="+mn-cs"/>
              </a:rPr>
              <a:t>↑</a:t>
            </a:r>
            <a:endParaRPr kumimoji="0" lang="ko-KR" altLang="en-US" sz="1800" b="1" i="0" u="none" strike="noStrike" kern="0" cap="none" spc="0" normalizeH="0" baseline="0" noProof="0" dirty="0" smtClean="0">
              <a:ln>
                <a:noFill/>
              </a:ln>
              <a:solidFill>
                <a:prstClr val="white"/>
              </a:solidFill>
              <a:effectLst/>
              <a:uLnTx/>
              <a:uFillTx/>
              <a:latin typeface="나눔고딕" panose="020D0604000000000000" pitchFamily="50" charset="-127"/>
              <a:ea typeface="나눔고딕" panose="020D0604000000000000" pitchFamily="50" charset="-127"/>
              <a:cs typeface="+mn-cs"/>
            </a:endParaRPr>
          </a:p>
        </p:txBody>
      </p:sp>
      <p:sp>
        <p:nvSpPr>
          <p:cNvPr id="130" name="직사각형 129">
            <a:extLst>
              <a:ext uri="{FF2B5EF4-FFF2-40B4-BE49-F238E27FC236}">
                <a16:creationId xmlns="" xmlns:a16="http://schemas.microsoft.com/office/drawing/2014/main" id="{9D8E5D2A-71A4-4CF3-8A58-A0AE6471A53D}"/>
              </a:ext>
            </a:extLst>
          </p:cNvPr>
          <p:cNvSpPr/>
          <p:nvPr/>
        </p:nvSpPr>
        <p:spPr>
          <a:xfrm>
            <a:off x="7223250" y="4136147"/>
            <a:ext cx="1728856" cy="675861"/>
          </a:xfrm>
          <a:prstGeom prst="rect">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800" b="0" i="0" u="none" strike="noStrike" kern="0" cap="none" spc="0" normalizeH="0" baseline="0" noProof="0" dirty="0" smtClean="0">
                <a:ln>
                  <a:noFill/>
                </a:ln>
                <a:solidFill>
                  <a:prstClr val="white"/>
                </a:solidFill>
                <a:effectLst/>
                <a:uLnTx/>
                <a:uFillTx/>
                <a:latin typeface="나눔고딕" panose="020D0604000000000000" pitchFamily="50" charset="-127"/>
                <a:ea typeface="나눔고딕" panose="020D0604000000000000" pitchFamily="50" charset="-127"/>
                <a:cs typeface="+mn-cs"/>
              </a:rPr>
              <a:t>Core Turbulence </a:t>
            </a:r>
            <a:r>
              <a:rPr kumimoji="0" lang="en-US" altLang="ko-KR" sz="1800" b="1" i="0" u="none" strike="noStrike" kern="0" cap="none" spc="0" normalizeH="0" baseline="0" noProof="0" dirty="0" smtClean="0">
                <a:ln>
                  <a:noFill/>
                </a:ln>
                <a:solidFill>
                  <a:prstClr val="white"/>
                </a:solidFill>
                <a:effectLst/>
                <a:uLnTx/>
                <a:uFillTx/>
                <a:latin typeface="나눔고딕" panose="020D0604000000000000" pitchFamily="50" charset="-127"/>
                <a:ea typeface="나눔고딕" panose="020D0604000000000000" pitchFamily="50" charset="-127"/>
                <a:cs typeface="+mn-cs"/>
              </a:rPr>
              <a:t>↓</a:t>
            </a:r>
            <a:endParaRPr kumimoji="0" lang="ko-KR" altLang="en-US" sz="1800" b="1" i="0" u="none" strike="noStrike" kern="0" cap="none" spc="0" normalizeH="0" baseline="0" noProof="0" dirty="0" smtClean="0">
              <a:ln>
                <a:noFill/>
              </a:ln>
              <a:solidFill>
                <a:prstClr val="white"/>
              </a:solidFill>
              <a:effectLst/>
              <a:uLnTx/>
              <a:uFillTx/>
              <a:latin typeface="나눔고딕" panose="020D0604000000000000" pitchFamily="50" charset="-127"/>
              <a:ea typeface="나눔고딕" panose="020D0604000000000000" pitchFamily="50" charset="-127"/>
              <a:cs typeface="+mn-cs"/>
            </a:endParaRPr>
          </a:p>
        </p:txBody>
      </p:sp>
      <p:sp>
        <p:nvSpPr>
          <p:cNvPr id="131" name="직사각형 130">
            <a:extLst>
              <a:ext uri="{FF2B5EF4-FFF2-40B4-BE49-F238E27FC236}">
                <a16:creationId xmlns="" xmlns:a16="http://schemas.microsoft.com/office/drawing/2014/main" id="{1B4AFCFF-5AC1-401E-BB12-B1330722870A}"/>
              </a:ext>
            </a:extLst>
          </p:cNvPr>
          <p:cNvSpPr/>
          <p:nvPr/>
        </p:nvSpPr>
        <p:spPr>
          <a:xfrm>
            <a:off x="9503344" y="4579399"/>
            <a:ext cx="1735542" cy="675861"/>
          </a:xfrm>
          <a:prstGeom prst="rect">
            <a:avLst/>
          </a:prstGeom>
          <a:solidFill>
            <a:srgbClr val="F658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800" b="0" i="0" u="none" strike="noStrike" kern="0" cap="none" spc="0" normalizeH="0" baseline="0" noProof="0" dirty="0" smtClean="0">
                <a:ln>
                  <a:noFill/>
                </a:ln>
                <a:solidFill>
                  <a:prstClr val="white"/>
                </a:solidFill>
                <a:effectLst/>
                <a:uLnTx/>
                <a:uFillTx/>
                <a:latin typeface="나눔고딕" panose="020D0604000000000000" pitchFamily="50" charset="-127"/>
                <a:ea typeface="나눔고딕" panose="020D0604000000000000" pitchFamily="50" charset="-127"/>
                <a:cs typeface="+mn-cs"/>
              </a:rPr>
              <a:t>Core Confinement </a:t>
            </a:r>
            <a:r>
              <a:rPr kumimoji="0" lang="en-US" altLang="ko-KR" sz="1800" b="1" i="0" u="none" strike="noStrike" kern="0" cap="none" spc="0" normalizeH="0" baseline="0" noProof="0" dirty="0" smtClean="0">
                <a:ln>
                  <a:noFill/>
                </a:ln>
                <a:solidFill>
                  <a:prstClr val="white"/>
                </a:solidFill>
                <a:effectLst/>
                <a:uLnTx/>
                <a:uFillTx/>
                <a:latin typeface="나눔고딕" panose="020D0604000000000000" pitchFamily="50" charset="-127"/>
                <a:ea typeface="나눔고딕" panose="020D0604000000000000" pitchFamily="50" charset="-127"/>
                <a:cs typeface="+mn-cs"/>
              </a:rPr>
              <a:t>↑</a:t>
            </a:r>
            <a:endParaRPr kumimoji="0" lang="ko-KR" altLang="en-US" sz="1800" b="1" i="0" u="none" strike="noStrike" kern="0" cap="none" spc="0" normalizeH="0" baseline="0" noProof="0" dirty="0" smtClean="0">
              <a:ln>
                <a:noFill/>
              </a:ln>
              <a:solidFill>
                <a:prstClr val="white"/>
              </a:solidFill>
              <a:effectLst/>
              <a:uLnTx/>
              <a:uFillTx/>
              <a:latin typeface="나눔고딕" panose="020D0604000000000000" pitchFamily="50" charset="-127"/>
              <a:ea typeface="나눔고딕" panose="020D0604000000000000" pitchFamily="50" charset="-127"/>
              <a:cs typeface="+mn-cs"/>
            </a:endParaRPr>
          </a:p>
        </p:txBody>
      </p:sp>
      <p:cxnSp>
        <p:nvCxnSpPr>
          <p:cNvPr id="132" name="직선 연결선 131">
            <a:extLst>
              <a:ext uri="{FF2B5EF4-FFF2-40B4-BE49-F238E27FC236}">
                <a16:creationId xmlns="" xmlns:a16="http://schemas.microsoft.com/office/drawing/2014/main" id="{9203AB92-522A-4CFA-9B6F-9DF913A19BC5}"/>
              </a:ext>
            </a:extLst>
          </p:cNvPr>
          <p:cNvCxnSpPr/>
          <p:nvPr/>
        </p:nvCxnSpPr>
        <p:spPr>
          <a:xfrm>
            <a:off x="6232211" y="4580022"/>
            <a:ext cx="0" cy="864000"/>
          </a:xfrm>
          <a:prstGeom prst="line">
            <a:avLst/>
          </a:prstGeom>
          <a:noFill/>
          <a:ln w="28575" cap="flat" cmpd="sng" algn="ctr">
            <a:solidFill>
              <a:srgbClr val="F65800"/>
            </a:solidFill>
            <a:prstDash val="solid"/>
            <a:miter lim="800000"/>
          </a:ln>
          <a:effectLst/>
        </p:spPr>
      </p:cxnSp>
      <p:cxnSp>
        <p:nvCxnSpPr>
          <p:cNvPr id="133" name="직선 화살표 연결선 132">
            <a:extLst>
              <a:ext uri="{FF2B5EF4-FFF2-40B4-BE49-F238E27FC236}">
                <a16:creationId xmlns="" xmlns:a16="http://schemas.microsoft.com/office/drawing/2014/main" id="{EE1F84B9-04DB-4F80-BA59-ED64CB7F566C}"/>
              </a:ext>
            </a:extLst>
          </p:cNvPr>
          <p:cNvCxnSpPr/>
          <p:nvPr/>
        </p:nvCxnSpPr>
        <p:spPr>
          <a:xfrm>
            <a:off x="4926592" y="5442125"/>
            <a:ext cx="2303034" cy="0"/>
          </a:xfrm>
          <a:prstGeom prst="straightConnector1">
            <a:avLst/>
          </a:prstGeom>
          <a:noFill/>
          <a:ln w="28575" cap="flat" cmpd="sng" algn="ctr">
            <a:solidFill>
              <a:srgbClr val="F65800"/>
            </a:solidFill>
            <a:prstDash val="solid"/>
            <a:miter lim="800000"/>
            <a:headEnd type="none" w="med" len="med"/>
            <a:tailEnd type="arrow" w="med" len="med"/>
          </a:ln>
          <a:effectLst/>
        </p:spPr>
      </p:cxnSp>
      <p:cxnSp>
        <p:nvCxnSpPr>
          <p:cNvPr id="134" name="직선 화살표 연결선 133">
            <a:extLst>
              <a:ext uri="{FF2B5EF4-FFF2-40B4-BE49-F238E27FC236}">
                <a16:creationId xmlns="" xmlns:a16="http://schemas.microsoft.com/office/drawing/2014/main" id="{FD376C7C-A9D7-47A1-A47A-90E47F80E352}"/>
              </a:ext>
            </a:extLst>
          </p:cNvPr>
          <p:cNvCxnSpPr/>
          <p:nvPr/>
        </p:nvCxnSpPr>
        <p:spPr>
          <a:xfrm>
            <a:off x="4926592" y="4412860"/>
            <a:ext cx="2293999" cy="0"/>
          </a:xfrm>
          <a:prstGeom prst="straightConnector1">
            <a:avLst/>
          </a:prstGeom>
          <a:noFill/>
          <a:ln w="28575" cap="flat" cmpd="sng" algn="ctr">
            <a:solidFill>
              <a:srgbClr val="F65800"/>
            </a:solidFill>
            <a:prstDash val="sysDash"/>
            <a:miter lim="800000"/>
            <a:headEnd type="none" w="med" len="med"/>
            <a:tailEnd type="arrow" w="med" len="med"/>
          </a:ln>
          <a:effectLst/>
        </p:spPr>
      </p:cxnSp>
      <p:cxnSp>
        <p:nvCxnSpPr>
          <p:cNvPr id="135" name="직선 연결선 134">
            <a:extLst>
              <a:ext uri="{FF2B5EF4-FFF2-40B4-BE49-F238E27FC236}">
                <a16:creationId xmlns="" xmlns:a16="http://schemas.microsoft.com/office/drawing/2014/main" id="{E9A0CBBD-BC01-47F1-8DC1-B7D0BD3AFAF4}"/>
              </a:ext>
            </a:extLst>
          </p:cNvPr>
          <p:cNvCxnSpPr/>
          <p:nvPr/>
        </p:nvCxnSpPr>
        <p:spPr>
          <a:xfrm>
            <a:off x="4926591" y="3385120"/>
            <a:ext cx="360000" cy="0"/>
          </a:xfrm>
          <a:prstGeom prst="line">
            <a:avLst/>
          </a:prstGeom>
          <a:noFill/>
          <a:ln w="28575" cap="flat" cmpd="sng" algn="ctr">
            <a:solidFill>
              <a:srgbClr val="00B050"/>
            </a:solidFill>
            <a:prstDash val="solid"/>
            <a:miter lim="800000"/>
          </a:ln>
          <a:effectLst/>
        </p:spPr>
      </p:cxnSp>
      <p:cxnSp>
        <p:nvCxnSpPr>
          <p:cNvPr id="136" name="직선 연결선 135">
            <a:extLst>
              <a:ext uri="{FF2B5EF4-FFF2-40B4-BE49-F238E27FC236}">
                <a16:creationId xmlns="" xmlns:a16="http://schemas.microsoft.com/office/drawing/2014/main" id="{1715065C-55DA-4245-92D6-ED05BB978102}"/>
              </a:ext>
            </a:extLst>
          </p:cNvPr>
          <p:cNvCxnSpPr/>
          <p:nvPr/>
        </p:nvCxnSpPr>
        <p:spPr>
          <a:xfrm>
            <a:off x="8943537" y="4456734"/>
            <a:ext cx="294190" cy="0"/>
          </a:xfrm>
          <a:prstGeom prst="line">
            <a:avLst/>
          </a:prstGeom>
          <a:noFill/>
          <a:ln w="28575" cap="flat" cmpd="sng" algn="ctr">
            <a:solidFill>
              <a:srgbClr val="F65800"/>
            </a:solidFill>
            <a:prstDash val="solid"/>
            <a:miter lim="800000"/>
          </a:ln>
          <a:effectLst/>
        </p:spPr>
      </p:cxnSp>
      <p:cxnSp>
        <p:nvCxnSpPr>
          <p:cNvPr id="137" name="직선 연결선 136">
            <a:extLst>
              <a:ext uri="{FF2B5EF4-FFF2-40B4-BE49-F238E27FC236}">
                <a16:creationId xmlns="" xmlns:a16="http://schemas.microsoft.com/office/drawing/2014/main" id="{1BB53AFF-71AC-4669-BA6F-306D26C30FCA}"/>
              </a:ext>
            </a:extLst>
          </p:cNvPr>
          <p:cNvCxnSpPr/>
          <p:nvPr/>
        </p:nvCxnSpPr>
        <p:spPr>
          <a:xfrm>
            <a:off x="8944475" y="5349659"/>
            <a:ext cx="294190" cy="0"/>
          </a:xfrm>
          <a:prstGeom prst="line">
            <a:avLst/>
          </a:prstGeom>
          <a:noFill/>
          <a:ln w="28575" cap="flat" cmpd="sng" algn="ctr">
            <a:solidFill>
              <a:srgbClr val="F65800"/>
            </a:solidFill>
            <a:prstDash val="solid"/>
            <a:miter lim="800000"/>
          </a:ln>
          <a:effectLst/>
        </p:spPr>
      </p:cxnSp>
      <p:cxnSp>
        <p:nvCxnSpPr>
          <p:cNvPr id="138" name="직선 화살표 연결선 137">
            <a:extLst>
              <a:ext uri="{FF2B5EF4-FFF2-40B4-BE49-F238E27FC236}">
                <a16:creationId xmlns="" xmlns:a16="http://schemas.microsoft.com/office/drawing/2014/main" id="{E5C48938-9400-4146-A1FF-2CC252F16856}"/>
              </a:ext>
            </a:extLst>
          </p:cNvPr>
          <p:cNvCxnSpPr/>
          <p:nvPr/>
        </p:nvCxnSpPr>
        <p:spPr>
          <a:xfrm>
            <a:off x="9237727" y="4919584"/>
            <a:ext cx="265617" cy="0"/>
          </a:xfrm>
          <a:prstGeom prst="straightConnector1">
            <a:avLst/>
          </a:prstGeom>
          <a:noFill/>
          <a:ln w="28575" cap="flat" cmpd="sng" algn="ctr">
            <a:solidFill>
              <a:srgbClr val="F65800"/>
            </a:solidFill>
            <a:prstDash val="solid"/>
            <a:miter lim="800000"/>
            <a:headEnd type="none" w="med" len="med"/>
            <a:tailEnd type="arrow" w="med" len="med"/>
          </a:ln>
          <a:effectLst/>
        </p:spPr>
      </p:cxnSp>
      <p:cxnSp>
        <p:nvCxnSpPr>
          <p:cNvPr id="139" name="직선 연결선 138">
            <a:extLst>
              <a:ext uri="{FF2B5EF4-FFF2-40B4-BE49-F238E27FC236}">
                <a16:creationId xmlns="" xmlns:a16="http://schemas.microsoft.com/office/drawing/2014/main" id="{75A1B4D8-5CBA-4ADF-ABB8-9C904BD6EE83}"/>
              </a:ext>
            </a:extLst>
          </p:cNvPr>
          <p:cNvCxnSpPr/>
          <p:nvPr/>
        </p:nvCxnSpPr>
        <p:spPr>
          <a:xfrm>
            <a:off x="9223440" y="4446460"/>
            <a:ext cx="0" cy="900000"/>
          </a:xfrm>
          <a:prstGeom prst="line">
            <a:avLst/>
          </a:prstGeom>
          <a:noFill/>
          <a:ln w="28575" cap="flat" cmpd="sng" algn="ctr">
            <a:solidFill>
              <a:srgbClr val="F65800"/>
            </a:solidFill>
            <a:prstDash val="solid"/>
            <a:miter lim="800000"/>
          </a:ln>
          <a:effectLst/>
        </p:spPr>
      </p:cxnSp>
      <mc:AlternateContent xmlns:mc="http://schemas.openxmlformats.org/markup-compatibility/2006" xmlns:a14="http://schemas.microsoft.com/office/drawing/2010/main">
        <mc:Choice Requires="a14">
          <p:sp>
            <p:nvSpPr>
              <p:cNvPr id="140" name="TextBox 139">
                <a:extLst>
                  <a:ext uri="{FF2B5EF4-FFF2-40B4-BE49-F238E27FC236}">
                    <a16:creationId xmlns="" xmlns:a16="http://schemas.microsoft.com/office/drawing/2014/main" id="{77D2854E-0251-4D0A-B182-E88585D5EF87}"/>
                  </a:ext>
                </a:extLst>
              </p:cNvPr>
              <p:cNvSpPr txBox="1"/>
              <p:nvPr/>
            </p:nvSpPr>
            <p:spPr>
              <a:xfrm>
                <a:off x="5112219" y="4089793"/>
                <a:ext cx="1022008" cy="3231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ko-KR" sz="1500" b="1" i="1" smtClean="0">
                              <a:solidFill>
                                <a:srgbClr val="F65800"/>
                              </a:solidFill>
                              <a:latin typeface="Cambria Math"/>
                              <a:ea typeface="나눔고딕" panose="020D0604000000000000" pitchFamily="50" charset="-127"/>
                            </a:rPr>
                          </m:ctrlPr>
                        </m:sSubPr>
                        <m:e>
                          <m:r>
                            <a:rPr lang="ko-KR" altLang="en-US" sz="1500" b="1" i="1">
                              <a:solidFill>
                                <a:srgbClr val="F65800"/>
                              </a:solidFill>
                              <a:latin typeface="Cambria Math" panose="02040503050406030204" pitchFamily="18" charset="0"/>
                              <a:ea typeface="나눔고딕" panose="020D0604000000000000" pitchFamily="50" charset="-127"/>
                            </a:rPr>
                            <m:t>𝝎</m:t>
                          </m:r>
                        </m:e>
                        <m:sub>
                          <m:r>
                            <a:rPr lang="en-US" altLang="ko-KR" sz="1500" b="1" i="1">
                              <a:solidFill>
                                <a:srgbClr val="F65800"/>
                              </a:solidFill>
                              <a:latin typeface="Cambria Math" panose="02040503050406030204" pitchFamily="18" charset="0"/>
                              <a:ea typeface="나눔고딕" panose="020D0604000000000000" pitchFamily="50" charset="-127"/>
                            </a:rPr>
                            <m:t>𝑬</m:t>
                          </m:r>
                          <m:r>
                            <a:rPr lang="en-US" altLang="ko-KR" sz="1500" b="1" i="1">
                              <a:solidFill>
                                <a:srgbClr val="F65800"/>
                              </a:solidFill>
                              <a:latin typeface="Cambria Math" panose="02040503050406030204" pitchFamily="18" charset="0"/>
                              <a:ea typeface="Cambria Math" panose="02040503050406030204" pitchFamily="18" charset="0"/>
                            </a:rPr>
                            <m:t>×</m:t>
                          </m:r>
                          <m:r>
                            <a:rPr lang="en-US" altLang="ko-KR" sz="1500" b="1" i="1">
                              <a:solidFill>
                                <a:srgbClr val="F65800"/>
                              </a:solidFill>
                              <a:latin typeface="Cambria Math" panose="02040503050406030204" pitchFamily="18" charset="0"/>
                              <a:ea typeface="Cambria Math" panose="02040503050406030204" pitchFamily="18" charset="0"/>
                            </a:rPr>
                            <m:t>𝑩</m:t>
                          </m:r>
                        </m:sub>
                      </m:sSub>
                      <m:r>
                        <a:rPr lang="en-US" altLang="ko-KR" sz="1500" b="1" i="1" smtClean="0">
                          <a:solidFill>
                            <a:srgbClr val="F65800"/>
                          </a:solidFill>
                          <a:latin typeface="Cambria Math" panose="02040503050406030204" pitchFamily="18" charset="0"/>
                          <a:ea typeface="Cambria Math" panose="02040503050406030204" pitchFamily="18" charset="0"/>
                        </a:rPr>
                        <m:t>↑</m:t>
                      </m:r>
                    </m:oMath>
                  </m:oMathPara>
                </a14:m>
                <a:endParaRPr lang="ko-KR" altLang="en-US" sz="1500" b="1" dirty="0">
                  <a:solidFill>
                    <a:srgbClr val="F65800"/>
                  </a:solidFill>
                  <a:latin typeface="나눔고딕" panose="020D0604000000000000" pitchFamily="50" charset="-127"/>
                  <a:ea typeface="나눔고딕" panose="020D0604000000000000" pitchFamily="50" charset="-127"/>
                </a:endParaRPr>
              </a:p>
            </p:txBody>
          </p:sp>
        </mc:Choice>
        <mc:Fallback xmlns="">
          <p:sp>
            <p:nvSpPr>
              <p:cNvPr id="140" name="TextBox 139">
                <a:extLst>
                  <a:ext uri="{FF2B5EF4-FFF2-40B4-BE49-F238E27FC236}">
                    <a16:creationId xmlns:a16="http://schemas.microsoft.com/office/drawing/2014/main" xmlns:a14="http://schemas.microsoft.com/office/drawing/2010/main" xmlns="" id="{77D2854E-0251-4D0A-B182-E88585D5EF87}"/>
                  </a:ext>
                </a:extLst>
              </p:cNvPr>
              <p:cNvSpPr txBox="1">
                <a:spLocks noRot="1" noChangeAspect="1" noMove="1" noResize="1" noEditPoints="1" noAdjustHandles="1" noChangeArrowheads="1" noChangeShapeType="1" noTextEdit="1"/>
              </p:cNvSpPr>
              <p:nvPr/>
            </p:nvSpPr>
            <p:spPr>
              <a:xfrm>
                <a:off x="5112219" y="4089793"/>
                <a:ext cx="1022008" cy="323165"/>
              </a:xfrm>
              <a:prstGeom prst="rect">
                <a:avLst/>
              </a:prstGeom>
              <a:blipFill rotWithShape="0">
                <a:blip r:embed="rId9"/>
                <a:stretch>
                  <a:fillRect/>
                </a:stretch>
              </a:blipFill>
            </p:spPr>
            <p:txBody>
              <a:bodyPr/>
              <a:lstStyle/>
              <a:p>
                <a:r>
                  <a:rPr lang="en-GB">
                    <a:noFill/>
                  </a:rPr>
                  <a:t> </a:t>
                </a:r>
              </a:p>
            </p:txBody>
          </p:sp>
        </mc:Fallback>
      </mc:AlternateContent>
      <p:sp>
        <p:nvSpPr>
          <p:cNvPr id="141" name="TextBox 140">
            <a:extLst>
              <a:ext uri="{FF2B5EF4-FFF2-40B4-BE49-F238E27FC236}">
                <a16:creationId xmlns="" xmlns:a16="http://schemas.microsoft.com/office/drawing/2014/main" id="{8F7B13D4-B8B5-41D7-9299-BC3691D8E7DB}"/>
              </a:ext>
            </a:extLst>
          </p:cNvPr>
          <p:cNvSpPr txBox="1"/>
          <p:nvPr/>
        </p:nvSpPr>
        <p:spPr>
          <a:xfrm>
            <a:off x="4823176" y="5139518"/>
            <a:ext cx="1578192" cy="307777"/>
          </a:xfrm>
          <a:prstGeom prst="rect">
            <a:avLst/>
          </a:prstGeom>
          <a:noFill/>
        </p:spPr>
        <p:txBody>
          <a:bodyPr wrap="square" rtlCol="0">
            <a:spAutoFit/>
          </a:bodyPr>
          <a:lstStyle/>
          <a:p>
            <a:pPr algn="ctr"/>
            <a:r>
              <a:rPr lang="en-US" altLang="ko-KR" sz="1400" b="1" dirty="0">
                <a:solidFill>
                  <a:srgbClr val="F65800"/>
                </a:solidFill>
                <a:latin typeface="나눔고딕" panose="020D0604000000000000" pitchFamily="50" charset="-127"/>
                <a:ea typeface="나눔고딕" panose="020D0604000000000000" pitchFamily="50" charset="-127"/>
              </a:rPr>
              <a:t>Hybrid profile</a:t>
            </a:r>
            <a:endParaRPr lang="ko-KR" altLang="en-US" sz="1400" b="1" dirty="0">
              <a:solidFill>
                <a:srgbClr val="F65800"/>
              </a:solidFill>
              <a:latin typeface="나눔고딕" panose="020D0604000000000000" pitchFamily="50" charset="-127"/>
              <a:ea typeface="나눔고딕" panose="020D0604000000000000" pitchFamily="50" charset="-127"/>
            </a:endParaRPr>
          </a:p>
        </p:txBody>
      </p:sp>
      <mc:AlternateContent xmlns:mc="http://schemas.openxmlformats.org/markup-compatibility/2006" xmlns:a14="http://schemas.microsoft.com/office/drawing/2010/main">
        <mc:Choice Requires="a14">
          <p:sp>
            <p:nvSpPr>
              <p:cNvPr id="142" name="직사각형 141">
                <a:extLst>
                  <a:ext uri="{FF2B5EF4-FFF2-40B4-BE49-F238E27FC236}">
                    <a16:creationId xmlns="" xmlns:a16="http://schemas.microsoft.com/office/drawing/2014/main" id="{BB847969-5295-4AF6-A13E-EA9B2BC1CF78}"/>
                  </a:ext>
                </a:extLst>
              </p:cNvPr>
              <p:cNvSpPr/>
              <p:nvPr/>
            </p:nvSpPr>
            <p:spPr>
              <a:xfrm>
                <a:off x="5668437" y="4704939"/>
                <a:ext cx="62869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ko-KR" sz="1600" b="1" i="1" smtClean="0">
                          <a:solidFill>
                            <a:srgbClr val="F65800"/>
                          </a:solidFill>
                          <a:latin typeface="Cambria Math" panose="02040503050406030204" pitchFamily="18" charset="0"/>
                          <a:ea typeface="나눔고딕" panose="020D0604000000000000" pitchFamily="50" charset="-127"/>
                        </a:rPr>
                        <m:t>𝒔</m:t>
                      </m:r>
                      <m:r>
                        <a:rPr lang="en-US" altLang="ko-KR" sz="1600" b="1" i="1" smtClean="0">
                          <a:solidFill>
                            <a:srgbClr val="F65800"/>
                          </a:solidFill>
                          <a:latin typeface="Cambria Math" panose="02040503050406030204" pitchFamily="18" charset="0"/>
                          <a:ea typeface="나눔고딕" panose="020D0604000000000000" pitchFamily="50" charset="-127"/>
                        </a:rPr>
                        <m:t>~</m:t>
                      </m:r>
                      <m:r>
                        <a:rPr lang="en-US" altLang="ko-KR" sz="1600" b="1" i="1" smtClean="0">
                          <a:solidFill>
                            <a:srgbClr val="F65800"/>
                          </a:solidFill>
                          <a:latin typeface="Cambria Math" panose="02040503050406030204" pitchFamily="18" charset="0"/>
                          <a:ea typeface="나눔고딕" panose="020D0604000000000000" pitchFamily="50" charset="-127"/>
                        </a:rPr>
                        <m:t>𝟎</m:t>
                      </m:r>
                    </m:oMath>
                  </m:oMathPara>
                </a14:m>
                <a:endParaRPr lang="ko-KR" altLang="en-US" sz="1600" dirty="0">
                  <a:solidFill>
                    <a:srgbClr val="F65800"/>
                  </a:solidFill>
                  <a:latin typeface="맑은 고딕" panose="020F0502020204030204"/>
                </a:endParaRPr>
              </a:p>
            </p:txBody>
          </p:sp>
        </mc:Choice>
        <mc:Fallback xmlns="">
          <p:sp>
            <p:nvSpPr>
              <p:cNvPr id="142" name="직사각형 141">
                <a:extLst>
                  <a:ext uri="{FF2B5EF4-FFF2-40B4-BE49-F238E27FC236}">
                    <a16:creationId xmlns:a16="http://schemas.microsoft.com/office/drawing/2014/main" xmlns:a14="http://schemas.microsoft.com/office/drawing/2010/main" xmlns="" id="{BB847969-5295-4AF6-A13E-EA9B2BC1CF78}"/>
                  </a:ext>
                </a:extLst>
              </p:cNvPr>
              <p:cNvSpPr>
                <a:spLocks noRot="1" noChangeAspect="1" noMove="1" noResize="1" noEditPoints="1" noAdjustHandles="1" noChangeArrowheads="1" noChangeShapeType="1" noTextEdit="1"/>
              </p:cNvSpPr>
              <p:nvPr/>
            </p:nvSpPr>
            <p:spPr>
              <a:xfrm>
                <a:off x="5668437" y="4704939"/>
                <a:ext cx="628698" cy="338554"/>
              </a:xfrm>
              <a:prstGeom prst="rect">
                <a:avLst/>
              </a:prstGeom>
              <a:blipFill rotWithShape="0">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3" name="직사각형 142">
                <a:extLst>
                  <a:ext uri="{FF2B5EF4-FFF2-40B4-BE49-F238E27FC236}">
                    <a16:creationId xmlns="" xmlns:a16="http://schemas.microsoft.com/office/drawing/2014/main" id="{ACF123E3-FE84-4F0A-93F4-B15431350121}"/>
                  </a:ext>
                </a:extLst>
              </p:cNvPr>
              <p:cNvSpPr/>
              <p:nvPr/>
            </p:nvSpPr>
            <p:spPr>
              <a:xfrm>
                <a:off x="6299795" y="5118450"/>
                <a:ext cx="895758" cy="3231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ko-KR" sz="1500" b="1" i="1" smtClean="0">
                          <a:solidFill>
                            <a:srgbClr val="F65800"/>
                          </a:solidFill>
                          <a:latin typeface="Cambria Math" panose="02040503050406030204" pitchFamily="18" charset="0"/>
                          <a:ea typeface="나눔고딕" panose="020D0604000000000000" pitchFamily="50" charset="-127"/>
                        </a:rPr>
                        <m:t>𝒒</m:t>
                      </m:r>
                      <m:d>
                        <m:dPr>
                          <m:ctrlPr>
                            <a:rPr lang="en-US" altLang="ko-KR" sz="1500" b="1" i="1" smtClean="0">
                              <a:solidFill>
                                <a:srgbClr val="F65800"/>
                              </a:solidFill>
                              <a:latin typeface="Cambria Math"/>
                              <a:ea typeface="나눔고딕" panose="020D0604000000000000" pitchFamily="50" charset="-127"/>
                            </a:rPr>
                          </m:ctrlPr>
                        </m:dPr>
                        <m:e>
                          <m:r>
                            <a:rPr lang="en-US" altLang="ko-KR" sz="1500" b="1" i="1" smtClean="0">
                              <a:solidFill>
                                <a:srgbClr val="F65800"/>
                              </a:solidFill>
                              <a:latin typeface="Cambria Math" panose="02040503050406030204" pitchFamily="18" charset="0"/>
                              <a:ea typeface="나눔고딕" panose="020D0604000000000000" pitchFamily="50" charset="-127"/>
                            </a:rPr>
                            <m:t>𝟎</m:t>
                          </m:r>
                        </m:e>
                      </m:d>
                      <m:r>
                        <a:rPr lang="en-US" altLang="ko-KR" sz="1500" b="1" i="1" smtClean="0">
                          <a:solidFill>
                            <a:srgbClr val="F65800"/>
                          </a:solidFill>
                          <a:latin typeface="Cambria Math" panose="02040503050406030204" pitchFamily="18" charset="0"/>
                          <a:ea typeface="나눔고딕" panose="020D0604000000000000" pitchFamily="50" charset="-127"/>
                        </a:rPr>
                        <m:t>~</m:t>
                      </m:r>
                      <m:r>
                        <a:rPr lang="en-US" altLang="ko-KR" sz="1500" b="1" i="1" smtClean="0">
                          <a:solidFill>
                            <a:srgbClr val="F65800"/>
                          </a:solidFill>
                          <a:latin typeface="Cambria Math" panose="02040503050406030204" pitchFamily="18" charset="0"/>
                          <a:ea typeface="나눔고딕" panose="020D0604000000000000" pitchFamily="50" charset="-127"/>
                        </a:rPr>
                        <m:t>𝟏</m:t>
                      </m:r>
                    </m:oMath>
                  </m:oMathPara>
                </a14:m>
                <a:endParaRPr lang="ko-KR" altLang="en-US" sz="1500" dirty="0">
                  <a:solidFill>
                    <a:srgbClr val="F65800"/>
                  </a:solidFill>
                  <a:latin typeface="맑은 고딕" panose="020F0502020204030204"/>
                </a:endParaRPr>
              </a:p>
            </p:txBody>
          </p:sp>
        </mc:Choice>
        <mc:Fallback xmlns="">
          <p:sp>
            <p:nvSpPr>
              <p:cNvPr id="143" name="직사각형 142">
                <a:extLst>
                  <a:ext uri="{FF2B5EF4-FFF2-40B4-BE49-F238E27FC236}">
                    <a16:creationId xmlns:a16="http://schemas.microsoft.com/office/drawing/2014/main" xmlns:a14="http://schemas.microsoft.com/office/drawing/2010/main" xmlns="" id="{ACF123E3-FE84-4F0A-93F4-B15431350121}"/>
                  </a:ext>
                </a:extLst>
              </p:cNvPr>
              <p:cNvSpPr>
                <a:spLocks noRot="1" noChangeAspect="1" noMove="1" noResize="1" noEditPoints="1" noAdjustHandles="1" noChangeArrowheads="1" noChangeShapeType="1" noTextEdit="1"/>
              </p:cNvSpPr>
              <p:nvPr/>
            </p:nvSpPr>
            <p:spPr>
              <a:xfrm>
                <a:off x="6299795" y="5118450"/>
                <a:ext cx="895758" cy="323165"/>
              </a:xfrm>
              <a:prstGeom prst="rect">
                <a:avLst/>
              </a:prstGeom>
              <a:blipFill rotWithShape="0">
                <a:blip r:embed="rId11"/>
                <a:stretch>
                  <a:fillRect b="-7547"/>
                </a:stretch>
              </a:blipFill>
            </p:spPr>
            <p:txBody>
              <a:bodyPr/>
              <a:lstStyle/>
              <a:p>
                <a:r>
                  <a:rPr lang="en-GB">
                    <a:noFill/>
                  </a:rPr>
                  <a:t> </a:t>
                </a:r>
              </a:p>
            </p:txBody>
          </p:sp>
        </mc:Fallback>
      </mc:AlternateContent>
      <p:sp>
        <p:nvSpPr>
          <p:cNvPr id="144" name="TextBox 143">
            <a:extLst>
              <a:ext uri="{FF2B5EF4-FFF2-40B4-BE49-F238E27FC236}">
                <a16:creationId xmlns="" xmlns:a16="http://schemas.microsoft.com/office/drawing/2014/main" id="{C1B3F29D-A553-454C-8054-AFDC52AE2BC0}"/>
              </a:ext>
            </a:extLst>
          </p:cNvPr>
          <p:cNvSpPr txBox="1"/>
          <p:nvPr/>
        </p:nvSpPr>
        <p:spPr>
          <a:xfrm>
            <a:off x="9342398" y="3503113"/>
            <a:ext cx="1979784" cy="400110"/>
          </a:xfrm>
          <a:prstGeom prst="rect">
            <a:avLst/>
          </a:prstGeom>
          <a:noFill/>
        </p:spPr>
        <p:txBody>
          <a:bodyPr wrap="square" rtlCol="0">
            <a:spAutoFit/>
          </a:bodyPr>
          <a:lstStyle/>
          <a:p>
            <a:pPr algn="ctr"/>
            <a:r>
              <a:rPr lang="en-US" altLang="ko-KR" sz="2000" b="1" dirty="0">
                <a:solidFill>
                  <a:srgbClr val="F65800"/>
                </a:solidFill>
                <a:latin typeface="나눔고딕" panose="020D0604000000000000" pitchFamily="50" charset="-127"/>
                <a:ea typeface="나눔고딕" panose="020D0604000000000000" pitchFamily="50" charset="-127"/>
              </a:rPr>
              <a:t>Tertiary effect</a:t>
            </a:r>
            <a:endParaRPr lang="ko-KR" altLang="en-US" sz="2000" b="1" dirty="0">
              <a:solidFill>
                <a:srgbClr val="F65800"/>
              </a:solidFill>
              <a:latin typeface="나눔고딕" panose="020D0604000000000000" pitchFamily="50" charset="-127"/>
              <a:ea typeface="나눔고딕" panose="020D0604000000000000" pitchFamily="50" charset="-127"/>
            </a:endParaRPr>
          </a:p>
        </p:txBody>
      </p:sp>
      <p:cxnSp>
        <p:nvCxnSpPr>
          <p:cNvPr id="145" name="직선 화살표 연결선 144">
            <a:extLst>
              <a:ext uri="{FF2B5EF4-FFF2-40B4-BE49-F238E27FC236}">
                <a16:creationId xmlns="" xmlns:a16="http://schemas.microsoft.com/office/drawing/2014/main" id="{036E9CD8-7AE8-4248-BFD0-D798EC516824}"/>
              </a:ext>
            </a:extLst>
          </p:cNvPr>
          <p:cNvCxnSpPr/>
          <p:nvPr/>
        </p:nvCxnSpPr>
        <p:spPr>
          <a:xfrm>
            <a:off x="6230547" y="4565260"/>
            <a:ext cx="990000" cy="0"/>
          </a:xfrm>
          <a:prstGeom prst="straightConnector1">
            <a:avLst/>
          </a:prstGeom>
          <a:noFill/>
          <a:ln w="31750" cap="flat" cmpd="sng" algn="ctr">
            <a:solidFill>
              <a:srgbClr val="F65800"/>
            </a:solidFill>
            <a:prstDash val="solid"/>
            <a:miter lim="800000"/>
            <a:headEnd type="none" w="med" len="med"/>
            <a:tailEnd type="arrow" w="med" len="med"/>
          </a:ln>
          <a:effectLst/>
        </p:spPr>
      </p:cxnSp>
      <p:cxnSp>
        <p:nvCxnSpPr>
          <p:cNvPr id="146" name="직선 연결선 145">
            <a:extLst>
              <a:ext uri="{FF2B5EF4-FFF2-40B4-BE49-F238E27FC236}">
                <a16:creationId xmlns="" xmlns:a16="http://schemas.microsoft.com/office/drawing/2014/main" id="{BB2E0242-9AC8-4488-B6CC-B2D8D63A5916}"/>
              </a:ext>
            </a:extLst>
          </p:cNvPr>
          <p:cNvCxnSpPr/>
          <p:nvPr/>
        </p:nvCxnSpPr>
        <p:spPr>
          <a:xfrm>
            <a:off x="6676110" y="2943050"/>
            <a:ext cx="0" cy="1476000"/>
          </a:xfrm>
          <a:prstGeom prst="line">
            <a:avLst/>
          </a:prstGeom>
          <a:noFill/>
          <a:ln w="28575" cap="flat" cmpd="sng" algn="ctr">
            <a:solidFill>
              <a:srgbClr val="F65800"/>
            </a:solidFill>
            <a:prstDash val="sysDash"/>
            <a:miter lim="800000"/>
            <a:headEnd type="none" w="med" len="med"/>
            <a:tailEnd type="arrow" w="med" len="med"/>
          </a:ln>
          <a:effectLst/>
        </p:spPr>
      </p:cxnSp>
      <p:cxnSp>
        <p:nvCxnSpPr>
          <p:cNvPr id="147" name="직선 연결선 146">
            <a:extLst>
              <a:ext uri="{FF2B5EF4-FFF2-40B4-BE49-F238E27FC236}">
                <a16:creationId xmlns="" xmlns:a16="http://schemas.microsoft.com/office/drawing/2014/main" id="{8BDF8F56-6717-4775-ADBD-E69A9749B8D1}"/>
              </a:ext>
            </a:extLst>
          </p:cNvPr>
          <p:cNvCxnSpPr/>
          <p:nvPr/>
        </p:nvCxnSpPr>
        <p:spPr>
          <a:xfrm flipH="1">
            <a:off x="4366026" y="1290553"/>
            <a:ext cx="3726000" cy="0"/>
          </a:xfrm>
          <a:prstGeom prst="line">
            <a:avLst/>
          </a:prstGeom>
          <a:noFill/>
          <a:ln w="28575" cap="flat" cmpd="sng" algn="ctr">
            <a:solidFill>
              <a:srgbClr val="F65800"/>
            </a:solidFill>
            <a:prstDash val="solid"/>
            <a:miter lim="800000"/>
          </a:ln>
          <a:effectLst/>
        </p:spPr>
      </p:cxnSp>
      <p:cxnSp>
        <p:nvCxnSpPr>
          <p:cNvPr id="148" name="직선 연결선 147">
            <a:extLst>
              <a:ext uri="{FF2B5EF4-FFF2-40B4-BE49-F238E27FC236}">
                <a16:creationId xmlns="" xmlns:a16="http://schemas.microsoft.com/office/drawing/2014/main" id="{A7961503-974D-4A59-ACD1-12CD0BC6D3C1}"/>
              </a:ext>
            </a:extLst>
          </p:cNvPr>
          <p:cNvCxnSpPr/>
          <p:nvPr/>
        </p:nvCxnSpPr>
        <p:spPr>
          <a:xfrm flipV="1">
            <a:off x="4368129" y="1289464"/>
            <a:ext cx="0" cy="439404"/>
          </a:xfrm>
          <a:prstGeom prst="line">
            <a:avLst/>
          </a:prstGeom>
          <a:noFill/>
          <a:ln w="28575" cap="flat" cmpd="sng" algn="ctr">
            <a:solidFill>
              <a:srgbClr val="F65800"/>
            </a:solidFill>
            <a:prstDash val="solid"/>
            <a:miter lim="800000"/>
          </a:ln>
          <a:effectLst/>
        </p:spPr>
      </p:cxnSp>
      <p:cxnSp>
        <p:nvCxnSpPr>
          <p:cNvPr id="149" name="직선 연결선 148">
            <a:extLst>
              <a:ext uri="{FF2B5EF4-FFF2-40B4-BE49-F238E27FC236}">
                <a16:creationId xmlns="" xmlns:a16="http://schemas.microsoft.com/office/drawing/2014/main" id="{A1124D74-AC22-4EFA-A2CC-110D9501D684}"/>
              </a:ext>
            </a:extLst>
          </p:cNvPr>
          <p:cNvCxnSpPr/>
          <p:nvPr/>
        </p:nvCxnSpPr>
        <p:spPr>
          <a:xfrm flipV="1">
            <a:off x="11819616" y="2787772"/>
            <a:ext cx="0" cy="1548000"/>
          </a:xfrm>
          <a:prstGeom prst="line">
            <a:avLst/>
          </a:prstGeom>
          <a:noFill/>
          <a:ln w="28575" cap="flat" cmpd="sng" algn="ctr">
            <a:solidFill>
              <a:srgbClr val="00B050"/>
            </a:solidFill>
            <a:prstDash val="solid"/>
            <a:miter lim="800000"/>
            <a:headEnd type="arrow" w="med" len="med"/>
            <a:tailEnd type="none" w="med" len="med"/>
          </a:ln>
          <a:effectLst/>
        </p:spPr>
      </p:cxnSp>
      <p:cxnSp>
        <p:nvCxnSpPr>
          <p:cNvPr id="150" name="직선 연결선 149">
            <a:extLst>
              <a:ext uri="{FF2B5EF4-FFF2-40B4-BE49-F238E27FC236}">
                <a16:creationId xmlns="" xmlns:a16="http://schemas.microsoft.com/office/drawing/2014/main" id="{D1436EAA-6E54-4146-9586-86396482A061}"/>
              </a:ext>
            </a:extLst>
          </p:cNvPr>
          <p:cNvCxnSpPr/>
          <p:nvPr/>
        </p:nvCxnSpPr>
        <p:spPr>
          <a:xfrm flipH="1">
            <a:off x="8045735" y="1298058"/>
            <a:ext cx="3528000" cy="0"/>
          </a:xfrm>
          <a:prstGeom prst="line">
            <a:avLst/>
          </a:prstGeom>
          <a:noFill/>
          <a:ln w="28575" cap="flat" cmpd="sng" algn="ctr">
            <a:solidFill>
              <a:srgbClr val="F65800"/>
            </a:solidFill>
            <a:prstDash val="solid"/>
            <a:miter lim="800000"/>
            <a:headEnd type="none" w="med" len="med"/>
            <a:tailEnd type="arrow" w="med" len="med"/>
          </a:ln>
          <a:effectLst/>
        </p:spPr>
      </p:cxnSp>
      <p:cxnSp>
        <p:nvCxnSpPr>
          <p:cNvPr id="151" name="직선 연결선 150">
            <a:extLst>
              <a:ext uri="{FF2B5EF4-FFF2-40B4-BE49-F238E27FC236}">
                <a16:creationId xmlns="" xmlns:a16="http://schemas.microsoft.com/office/drawing/2014/main" id="{FED171DA-5B49-4941-99F9-3DB1D7F35B52}"/>
              </a:ext>
            </a:extLst>
          </p:cNvPr>
          <p:cNvCxnSpPr/>
          <p:nvPr/>
        </p:nvCxnSpPr>
        <p:spPr>
          <a:xfrm flipV="1">
            <a:off x="11564476" y="1289464"/>
            <a:ext cx="0" cy="1296000"/>
          </a:xfrm>
          <a:prstGeom prst="line">
            <a:avLst/>
          </a:prstGeom>
          <a:noFill/>
          <a:ln w="28575" cap="flat" cmpd="sng" algn="ctr">
            <a:solidFill>
              <a:srgbClr val="F65800"/>
            </a:solidFill>
            <a:prstDash val="solid"/>
            <a:miter lim="800000"/>
          </a:ln>
          <a:effectLst/>
        </p:spPr>
      </p:cxnSp>
      <p:cxnSp>
        <p:nvCxnSpPr>
          <p:cNvPr id="152" name="직선 연결선 151">
            <a:extLst>
              <a:ext uri="{FF2B5EF4-FFF2-40B4-BE49-F238E27FC236}">
                <a16:creationId xmlns="" xmlns:a16="http://schemas.microsoft.com/office/drawing/2014/main" id="{52AF2EE3-11FC-46E0-8F50-68B707B40605}"/>
              </a:ext>
            </a:extLst>
          </p:cNvPr>
          <p:cNvCxnSpPr/>
          <p:nvPr/>
        </p:nvCxnSpPr>
        <p:spPr>
          <a:xfrm>
            <a:off x="11250818" y="4904450"/>
            <a:ext cx="576000" cy="0"/>
          </a:xfrm>
          <a:prstGeom prst="line">
            <a:avLst/>
          </a:prstGeom>
          <a:noFill/>
          <a:ln w="28575" cap="flat" cmpd="sng" algn="ctr">
            <a:solidFill>
              <a:srgbClr val="F65800"/>
            </a:solidFill>
            <a:prstDash val="solid"/>
            <a:miter lim="800000"/>
          </a:ln>
          <a:effectLst/>
        </p:spPr>
      </p:cxnSp>
      <p:cxnSp>
        <p:nvCxnSpPr>
          <p:cNvPr id="153" name="직선 연결선 152">
            <a:extLst>
              <a:ext uri="{FF2B5EF4-FFF2-40B4-BE49-F238E27FC236}">
                <a16:creationId xmlns="" xmlns:a16="http://schemas.microsoft.com/office/drawing/2014/main" id="{3985BD62-1414-4900-ACAC-7F9E0582914C}"/>
              </a:ext>
            </a:extLst>
          </p:cNvPr>
          <p:cNvCxnSpPr/>
          <p:nvPr/>
        </p:nvCxnSpPr>
        <p:spPr>
          <a:xfrm flipV="1">
            <a:off x="11571330" y="2570308"/>
            <a:ext cx="0" cy="2340000"/>
          </a:xfrm>
          <a:prstGeom prst="line">
            <a:avLst/>
          </a:prstGeom>
          <a:noFill/>
          <a:ln w="28575" cap="flat" cmpd="sng" algn="ctr">
            <a:solidFill>
              <a:srgbClr val="F65800"/>
            </a:solidFill>
            <a:prstDash val="solid"/>
            <a:miter lim="800000"/>
            <a:headEnd type="none" w="med" len="med"/>
            <a:tailEnd type="arrow" w="med" len="med"/>
          </a:ln>
          <a:effectLst/>
        </p:spPr>
      </p:cxnSp>
      <p:cxnSp>
        <p:nvCxnSpPr>
          <p:cNvPr id="154" name="직선 연결선 153">
            <a:extLst>
              <a:ext uri="{FF2B5EF4-FFF2-40B4-BE49-F238E27FC236}">
                <a16:creationId xmlns="" xmlns:a16="http://schemas.microsoft.com/office/drawing/2014/main" id="{BB504A60-23BB-472F-A5C8-D0320D42621C}"/>
              </a:ext>
            </a:extLst>
          </p:cNvPr>
          <p:cNvCxnSpPr/>
          <p:nvPr/>
        </p:nvCxnSpPr>
        <p:spPr>
          <a:xfrm flipH="1">
            <a:off x="7246842" y="6233702"/>
            <a:ext cx="3492000" cy="0"/>
          </a:xfrm>
          <a:prstGeom prst="line">
            <a:avLst/>
          </a:prstGeom>
          <a:noFill/>
          <a:ln w="28575" cap="flat" cmpd="sng" algn="ctr">
            <a:solidFill>
              <a:srgbClr val="FFC000">
                <a:lumMod val="50000"/>
              </a:srgbClr>
            </a:solidFill>
            <a:prstDash val="solid"/>
            <a:miter lim="800000"/>
            <a:headEnd type="none" w="med" len="med"/>
            <a:tailEnd type="arrow" w="med" len="med"/>
          </a:ln>
          <a:effectLst/>
        </p:spPr>
      </p:cxnSp>
      <p:sp>
        <p:nvSpPr>
          <p:cNvPr id="155" name="TextBox 154">
            <a:extLst>
              <a:ext uri="{FF2B5EF4-FFF2-40B4-BE49-F238E27FC236}">
                <a16:creationId xmlns="" xmlns:a16="http://schemas.microsoft.com/office/drawing/2014/main" id="{FE8195FD-3A76-49BC-BBA4-380902A41563}"/>
              </a:ext>
            </a:extLst>
          </p:cNvPr>
          <p:cNvSpPr txBox="1"/>
          <p:nvPr/>
        </p:nvSpPr>
        <p:spPr>
          <a:xfrm>
            <a:off x="192567" y="1049806"/>
            <a:ext cx="1918160" cy="400110"/>
          </a:xfrm>
          <a:prstGeom prst="rect">
            <a:avLst/>
          </a:prstGeom>
          <a:noFill/>
        </p:spPr>
        <p:txBody>
          <a:bodyPr wrap="square" rtlCol="0">
            <a:spAutoFit/>
          </a:bodyPr>
          <a:lstStyle/>
          <a:p>
            <a:pPr algn="ctr"/>
            <a:r>
              <a:rPr lang="en-US" altLang="ko-KR" sz="2000" b="1" dirty="0">
                <a:solidFill>
                  <a:srgbClr val="030A8C"/>
                </a:solidFill>
                <a:latin typeface="나눔고딕" panose="020D0604000000000000" pitchFamily="50" charset="-127"/>
                <a:ea typeface="나눔고딕" panose="020D0604000000000000" pitchFamily="50" charset="-127"/>
              </a:rPr>
              <a:t>Primary effect</a:t>
            </a:r>
            <a:endParaRPr lang="ko-KR" altLang="en-US" sz="2000" b="1" dirty="0">
              <a:solidFill>
                <a:srgbClr val="030A8C"/>
              </a:solidFill>
              <a:latin typeface="나눔고딕" panose="020D0604000000000000" pitchFamily="50" charset="-127"/>
              <a:ea typeface="나눔고딕" panose="020D0604000000000000" pitchFamily="50" charset="-127"/>
            </a:endParaRPr>
          </a:p>
        </p:txBody>
      </p:sp>
      <p:cxnSp>
        <p:nvCxnSpPr>
          <p:cNvPr id="156" name="직선 연결선 155">
            <a:extLst>
              <a:ext uri="{FF2B5EF4-FFF2-40B4-BE49-F238E27FC236}">
                <a16:creationId xmlns="" xmlns:a16="http://schemas.microsoft.com/office/drawing/2014/main" id="{FA627DBF-8FD9-4950-A842-4F93C6E75287}"/>
              </a:ext>
            </a:extLst>
          </p:cNvPr>
          <p:cNvCxnSpPr/>
          <p:nvPr/>
        </p:nvCxnSpPr>
        <p:spPr>
          <a:xfrm>
            <a:off x="11810189" y="4901892"/>
            <a:ext cx="0" cy="1332000"/>
          </a:xfrm>
          <a:prstGeom prst="line">
            <a:avLst/>
          </a:prstGeom>
          <a:noFill/>
          <a:ln w="28575" cap="flat" cmpd="sng" algn="ctr">
            <a:solidFill>
              <a:srgbClr val="FFC000">
                <a:lumMod val="50000"/>
              </a:srgbClr>
            </a:solidFill>
            <a:prstDash val="solid"/>
            <a:miter lim="800000"/>
            <a:headEnd type="none" w="med" len="med"/>
            <a:tailEnd type="none" w="med" len="med"/>
          </a:ln>
          <a:effectLst/>
        </p:spPr>
      </p:cxnSp>
      <p:cxnSp>
        <p:nvCxnSpPr>
          <p:cNvPr id="157" name="직선 연결선 156">
            <a:extLst>
              <a:ext uri="{FF2B5EF4-FFF2-40B4-BE49-F238E27FC236}">
                <a16:creationId xmlns="" xmlns:a16="http://schemas.microsoft.com/office/drawing/2014/main" id="{BB2E0242-9AC8-4488-B6CC-B2D8D63A5916}"/>
              </a:ext>
            </a:extLst>
          </p:cNvPr>
          <p:cNvCxnSpPr/>
          <p:nvPr/>
        </p:nvCxnSpPr>
        <p:spPr>
          <a:xfrm>
            <a:off x="6880638" y="2839657"/>
            <a:ext cx="0" cy="1584000"/>
          </a:xfrm>
          <a:prstGeom prst="line">
            <a:avLst/>
          </a:prstGeom>
          <a:noFill/>
          <a:ln w="28575" cap="flat" cmpd="sng" algn="ctr">
            <a:solidFill>
              <a:srgbClr val="F65800"/>
            </a:solidFill>
            <a:prstDash val="sysDash"/>
            <a:miter lim="800000"/>
            <a:headEnd type="none" w="med" len="med"/>
            <a:tailEnd type="arrow" w="med" len="med"/>
          </a:ln>
          <a:effectLst/>
        </p:spPr>
      </p:cxnSp>
      <mc:AlternateContent xmlns:mc="http://schemas.openxmlformats.org/markup-compatibility/2006" xmlns:a14="http://schemas.microsoft.com/office/drawing/2010/main">
        <mc:Choice Requires="a14">
          <p:sp>
            <p:nvSpPr>
              <p:cNvPr id="158" name="TextBox 157">
                <a:extLst>
                  <a:ext uri="{FF2B5EF4-FFF2-40B4-BE49-F238E27FC236}">
                    <a16:creationId xmlns="" xmlns:a16="http://schemas.microsoft.com/office/drawing/2014/main" id="{E532B8DF-04EE-4CB2-AE24-833363128BC8}"/>
                  </a:ext>
                </a:extLst>
              </p:cNvPr>
              <p:cNvSpPr txBox="1"/>
              <p:nvPr/>
            </p:nvSpPr>
            <p:spPr>
              <a:xfrm>
                <a:off x="6860103" y="3500160"/>
                <a:ext cx="1397034" cy="307777"/>
              </a:xfrm>
              <a:prstGeom prst="rect">
                <a:avLst/>
              </a:prstGeom>
              <a:noFill/>
            </p:spPr>
            <p:txBody>
              <a:bodyPr wrap="square" rtlCol="0">
                <a:spAutoFit/>
              </a:bodyPr>
              <a:lstStyle/>
              <a:p>
                <a:pPr algn="ctr"/>
                <a14:m>
                  <m:oMath xmlns:m="http://schemas.openxmlformats.org/officeDocument/2006/math">
                    <m:r>
                      <m:rPr>
                        <m:sty m:val="p"/>
                      </m:rPr>
                      <a:rPr lang="el-GR" altLang="ko-KR" sz="1400" b="1" i="1" smtClean="0">
                        <a:solidFill>
                          <a:srgbClr val="F65800"/>
                        </a:solidFill>
                        <a:latin typeface="Cambria Math" panose="02040503050406030204" pitchFamily="18" charset="0"/>
                        <a:ea typeface="나눔고딕" panose="020D0604000000000000" pitchFamily="50" charset="-127"/>
                      </a:rPr>
                      <m:t>α</m:t>
                    </m:r>
                    <m:r>
                      <a:rPr lang="ko-KR" altLang="en-US" sz="1400" b="1" i="1" smtClean="0">
                        <a:solidFill>
                          <a:srgbClr val="F65800"/>
                        </a:solidFill>
                        <a:latin typeface="Cambria Math" panose="02040503050406030204" pitchFamily="18" charset="0"/>
                        <a:ea typeface="나눔고딕" panose="020D0604000000000000" pitchFamily="50" charset="-127"/>
                      </a:rPr>
                      <m:t> </m:t>
                    </m:r>
                  </m:oMath>
                </a14:m>
                <a:r>
                  <a:rPr lang="en-US" altLang="ko-KR" sz="1400" b="1" dirty="0">
                    <a:solidFill>
                      <a:srgbClr val="F65800"/>
                    </a:solidFill>
                    <a:latin typeface="나눔고딕" panose="020D0604000000000000" pitchFamily="50" charset="-127"/>
                    <a:ea typeface="나눔고딕" panose="020D0604000000000000" pitchFamily="50" charset="-127"/>
                  </a:rPr>
                  <a:t> stabilisation</a:t>
                </a:r>
                <a:endParaRPr lang="ko-KR" altLang="en-US" sz="1400" b="1" dirty="0">
                  <a:solidFill>
                    <a:srgbClr val="F65800"/>
                  </a:solidFill>
                  <a:latin typeface="나눔고딕" panose="020D0604000000000000" pitchFamily="50" charset="-127"/>
                  <a:ea typeface="나눔고딕" panose="020D0604000000000000" pitchFamily="50" charset="-127"/>
                </a:endParaRPr>
              </a:p>
            </p:txBody>
          </p:sp>
        </mc:Choice>
        <mc:Fallback xmlns="">
          <p:sp>
            <p:nvSpPr>
              <p:cNvPr id="158" name="TextBox 157">
                <a:extLst>
                  <a:ext uri="{FF2B5EF4-FFF2-40B4-BE49-F238E27FC236}">
                    <a16:creationId xmlns:a16="http://schemas.microsoft.com/office/drawing/2014/main" xmlns:a14="http://schemas.microsoft.com/office/drawing/2010/main" xmlns="" id="{E532B8DF-04EE-4CB2-AE24-833363128BC8}"/>
                  </a:ext>
                </a:extLst>
              </p:cNvPr>
              <p:cNvSpPr txBox="1">
                <a:spLocks noRot="1" noChangeAspect="1" noMove="1" noResize="1" noEditPoints="1" noAdjustHandles="1" noChangeArrowheads="1" noChangeShapeType="1" noTextEdit="1"/>
              </p:cNvSpPr>
              <p:nvPr/>
            </p:nvSpPr>
            <p:spPr>
              <a:xfrm>
                <a:off x="6860103" y="3500160"/>
                <a:ext cx="1397034" cy="307777"/>
              </a:xfrm>
              <a:prstGeom prst="rect">
                <a:avLst/>
              </a:prstGeom>
              <a:blipFill rotWithShape="0">
                <a:blip r:embed="rId12"/>
                <a:stretch>
                  <a:fillRect t="-3922" b="-19608"/>
                </a:stretch>
              </a:blipFill>
            </p:spPr>
            <p:txBody>
              <a:bodyPr/>
              <a:lstStyle/>
              <a:p>
                <a:r>
                  <a:rPr lang="en-GB">
                    <a:noFill/>
                  </a:rPr>
                  <a:t> </a:t>
                </a:r>
              </a:p>
            </p:txBody>
          </p:sp>
        </mc:Fallback>
      </mc:AlternateContent>
      <p:grpSp>
        <p:nvGrpSpPr>
          <p:cNvPr id="159" name="그룹 158">
            <a:extLst>
              <a:ext uri="{FF2B5EF4-FFF2-40B4-BE49-F238E27FC236}">
                <a16:creationId xmlns="" xmlns:a16="http://schemas.microsoft.com/office/drawing/2014/main" id="{28038712-1EFE-4492-9909-BD47F4DFD985}"/>
              </a:ext>
            </a:extLst>
          </p:cNvPr>
          <p:cNvGrpSpPr/>
          <p:nvPr/>
        </p:nvGrpSpPr>
        <p:grpSpPr>
          <a:xfrm>
            <a:off x="5268251" y="2964322"/>
            <a:ext cx="1471677" cy="490695"/>
            <a:chOff x="6571390" y="2846576"/>
            <a:chExt cx="1471677" cy="490695"/>
          </a:xfrm>
        </p:grpSpPr>
        <mc:AlternateContent xmlns:mc="http://schemas.openxmlformats.org/markup-compatibility/2006" xmlns:a14="http://schemas.microsoft.com/office/drawing/2010/main">
          <mc:Choice Requires="a14">
            <p:sp>
              <p:nvSpPr>
                <p:cNvPr id="160" name="TextBox 159">
                  <a:extLst>
                    <a:ext uri="{FF2B5EF4-FFF2-40B4-BE49-F238E27FC236}">
                      <a16:creationId xmlns="" xmlns:a16="http://schemas.microsoft.com/office/drawing/2014/main" id="{75DAD1DF-5C1B-49FB-A6E4-098CE7632BDB}"/>
                    </a:ext>
                  </a:extLst>
                </p:cNvPr>
                <p:cNvSpPr txBox="1"/>
                <p:nvPr/>
              </p:nvSpPr>
              <p:spPr>
                <a:xfrm>
                  <a:off x="6608711" y="2846576"/>
                  <a:ext cx="1397034" cy="307777"/>
                </a:xfrm>
                <a:prstGeom prst="rect">
                  <a:avLst/>
                </a:prstGeom>
                <a:noFill/>
              </p:spPr>
              <p:txBody>
                <a:bodyPr wrap="square" rtlCol="0">
                  <a:spAutoFit/>
                </a:bodyPr>
                <a:lstStyle/>
                <a:p>
                  <a:pPr algn="ctr"/>
                  <a14:m>
                    <m:oMath xmlns:m="http://schemas.openxmlformats.org/officeDocument/2006/math">
                      <m:r>
                        <a:rPr lang="ko-KR" altLang="en-US" sz="1400" b="1" i="1" smtClean="0">
                          <a:solidFill>
                            <a:srgbClr val="F65800"/>
                          </a:solidFill>
                          <a:latin typeface="Cambria Math" panose="02040503050406030204" pitchFamily="18" charset="0"/>
                          <a:ea typeface="나눔고딕" panose="020D0604000000000000" pitchFamily="50" charset="-127"/>
                        </a:rPr>
                        <m:t>𝜷</m:t>
                      </m:r>
                      <m:r>
                        <a:rPr lang="ko-KR" altLang="en-US" sz="1400" b="1" i="1" smtClean="0">
                          <a:solidFill>
                            <a:srgbClr val="F65800"/>
                          </a:solidFill>
                          <a:latin typeface="Cambria Math" panose="02040503050406030204" pitchFamily="18" charset="0"/>
                          <a:ea typeface="나눔고딕" panose="020D0604000000000000" pitchFamily="50" charset="-127"/>
                        </a:rPr>
                        <m:t> </m:t>
                      </m:r>
                    </m:oMath>
                  </a14:m>
                  <a:r>
                    <a:rPr lang="en-US" altLang="ko-KR" sz="1400" b="1" dirty="0">
                      <a:solidFill>
                        <a:srgbClr val="F65800"/>
                      </a:solidFill>
                      <a:latin typeface="나눔고딕" panose="020D0604000000000000" pitchFamily="50" charset="-127"/>
                      <a:ea typeface="나눔고딕" panose="020D0604000000000000" pitchFamily="50" charset="-127"/>
                    </a:rPr>
                    <a:t> stabilisation</a:t>
                  </a:r>
                  <a:endParaRPr lang="ko-KR" altLang="en-US" sz="1400" b="1" dirty="0">
                    <a:solidFill>
                      <a:srgbClr val="F65800"/>
                    </a:solidFill>
                    <a:latin typeface="나눔고딕" panose="020D0604000000000000" pitchFamily="50" charset="-127"/>
                    <a:ea typeface="나눔고딕" panose="020D0604000000000000" pitchFamily="50" charset="-127"/>
                  </a:endParaRPr>
                </a:p>
              </p:txBody>
            </p:sp>
          </mc:Choice>
          <mc:Fallback xmlns="">
            <p:sp>
              <p:nvSpPr>
                <p:cNvPr id="152" name="TextBox 151">
                  <a:extLst>
                    <a:ext uri="{FF2B5EF4-FFF2-40B4-BE49-F238E27FC236}">
                      <a16:creationId xmlns:a16="http://schemas.microsoft.com/office/drawing/2014/main" id="{222E2B98-B54D-490E-8C97-76077DC4B0A6}"/>
                    </a:ext>
                  </a:extLst>
                </p:cNvPr>
                <p:cNvSpPr txBox="1">
                  <a:spLocks noRot="1" noChangeAspect="1" noMove="1" noResize="1" noEditPoints="1" noAdjustHandles="1" noChangeArrowheads="1" noChangeShapeType="1" noTextEdit="1"/>
                </p:cNvSpPr>
                <p:nvPr/>
              </p:nvSpPr>
              <p:spPr>
                <a:xfrm>
                  <a:off x="6608711" y="2846576"/>
                  <a:ext cx="1397034" cy="307777"/>
                </a:xfrm>
                <a:prstGeom prst="rect">
                  <a:avLst/>
                </a:prstGeom>
                <a:blipFill>
                  <a:blip r:embed="rId15"/>
                  <a:stretch>
                    <a:fillRect t="-4000" b="-2000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61" name="TextBox 160">
                  <a:extLst>
                    <a:ext uri="{FF2B5EF4-FFF2-40B4-BE49-F238E27FC236}">
                      <a16:creationId xmlns="" xmlns:a16="http://schemas.microsoft.com/office/drawing/2014/main" id="{2DE64343-CEB8-478B-A6FD-B0EAC7C26AA9}"/>
                    </a:ext>
                  </a:extLst>
                </p:cNvPr>
                <p:cNvSpPr txBox="1"/>
                <p:nvPr/>
              </p:nvSpPr>
              <p:spPr>
                <a:xfrm>
                  <a:off x="6571390" y="3060272"/>
                  <a:ext cx="1471677" cy="276999"/>
                </a:xfrm>
                <a:prstGeom prst="rect">
                  <a:avLst/>
                </a:prstGeom>
                <a:noFill/>
              </p:spPr>
              <p:txBody>
                <a:bodyPr wrap="square" rtlCol="0">
                  <a:spAutoFit/>
                </a:bodyPr>
                <a:lstStyle/>
                <a:p>
                  <a:pPr algn="ctr"/>
                  <a:r>
                    <a:rPr lang="en-US" altLang="ko-KR" sz="1200" b="1" dirty="0">
                      <a:solidFill>
                        <a:srgbClr val="F65800"/>
                      </a:solidFill>
                      <a:latin typeface="맑은 고딕" panose="020F0502020204030204"/>
                      <a:ea typeface="나눔고딕" panose="020D0604000000000000" pitchFamily="50" charset="-127"/>
                    </a:rPr>
                    <a:t>(</a:t>
                  </a:r>
                  <a14:m>
                    <m:oMath xmlns:m="http://schemas.openxmlformats.org/officeDocument/2006/math">
                      <m:sSub>
                        <m:sSubPr>
                          <m:ctrlPr>
                            <a:rPr lang="en-US" altLang="ko-KR" sz="1200" b="1" i="1" smtClean="0">
                              <a:solidFill>
                                <a:srgbClr val="F65800"/>
                              </a:solidFill>
                              <a:latin typeface="Cambria Math"/>
                              <a:ea typeface="나눔고딕" panose="020D0604000000000000" pitchFamily="50" charset="-127"/>
                            </a:rPr>
                          </m:ctrlPr>
                        </m:sSubPr>
                        <m:e>
                          <m:r>
                            <a:rPr lang="en-US" altLang="ko-KR" sz="1200" b="1" i="1" smtClean="0">
                              <a:solidFill>
                                <a:srgbClr val="F65800"/>
                              </a:solidFill>
                              <a:latin typeface="Cambria Math" panose="02040503050406030204" pitchFamily="18" charset="0"/>
                              <a:ea typeface="나눔고딕" panose="020D0604000000000000" pitchFamily="50" charset="-127"/>
                            </a:rPr>
                            <m:t>𝜷</m:t>
                          </m:r>
                        </m:e>
                        <m:sub>
                          <m:r>
                            <a:rPr lang="en-US" altLang="ko-KR" sz="1200" b="1" i="1" smtClean="0">
                              <a:solidFill>
                                <a:srgbClr val="F65800"/>
                              </a:solidFill>
                              <a:latin typeface="Cambria Math" panose="02040503050406030204" pitchFamily="18" charset="0"/>
                              <a:ea typeface="나눔고딕" panose="020D0604000000000000" pitchFamily="50" charset="-127"/>
                            </a:rPr>
                            <m:t>𝒕𝒉</m:t>
                          </m:r>
                        </m:sub>
                      </m:sSub>
                      <m:r>
                        <a:rPr lang="en-US" altLang="ko-KR" sz="1200" b="1" i="1" smtClean="0">
                          <a:solidFill>
                            <a:srgbClr val="F65800"/>
                          </a:solidFill>
                          <a:latin typeface="Cambria Math" panose="02040503050406030204" pitchFamily="18" charset="0"/>
                          <a:ea typeface="나눔고딕" panose="020D0604000000000000" pitchFamily="50" charset="-127"/>
                        </a:rPr>
                        <m:t>&lt;</m:t>
                      </m:r>
                      <m:r>
                        <a:rPr lang="ko-KR" altLang="en-US" sz="1200" b="1" i="1" smtClean="0">
                          <a:solidFill>
                            <a:srgbClr val="F65800"/>
                          </a:solidFill>
                          <a:latin typeface="Cambria Math" panose="02040503050406030204" pitchFamily="18" charset="0"/>
                          <a:ea typeface="나눔고딕" panose="020D0604000000000000" pitchFamily="50" charset="-127"/>
                        </a:rPr>
                        <m:t>𝜷</m:t>
                      </m:r>
                      <m:r>
                        <a:rPr lang="en-US" altLang="ko-KR" sz="1200" b="1" i="1" smtClean="0">
                          <a:solidFill>
                            <a:srgbClr val="F65800"/>
                          </a:solidFill>
                          <a:latin typeface="Cambria Math" panose="02040503050406030204" pitchFamily="18" charset="0"/>
                          <a:ea typeface="나눔고딕" panose="020D0604000000000000" pitchFamily="50" charset="-127"/>
                        </a:rPr>
                        <m:t>&lt;</m:t>
                      </m:r>
                      <m:sSub>
                        <m:sSubPr>
                          <m:ctrlPr>
                            <a:rPr lang="en-US" altLang="ko-KR" sz="1200" b="1" i="1" smtClean="0">
                              <a:solidFill>
                                <a:srgbClr val="F65800"/>
                              </a:solidFill>
                              <a:latin typeface="Cambria Math"/>
                              <a:ea typeface="나눔고딕" panose="020D0604000000000000" pitchFamily="50" charset="-127"/>
                            </a:rPr>
                          </m:ctrlPr>
                        </m:sSubPr>
                        <m:e>
                          <m:r>
                            <a:rPr lang="ko-KR" altLang="en-US" sz="1200" b="1" i="1">
                              <a:solidFill>
                                <a:srgbClr val="F65800"/>
                              </a:solidFill>
                              <a:latin typeface="Cambria Math" panose="02040503050406030204" pitchFamily="18" charset="0"/>
                              <a:ea typeface="나눔고딕" panose="020D0604000000000000" pitchFamily="50" charset="-127"/>
                            </a:rPr>
                            <m:t>𝜷</m:t>
                          </m:r>
                        </m:e>
                        <m:sub>
                          <m:r>
                            <a:rPr lang="en-US" altLang="ko-KR" sz="1200" b="1" i="1" smtClean="0">
                              <a:solidFill>
                                <a:srgbClr val="F65800"/>
                              </a:solidFill>
                              <a:latin typeface="Cambria Math" panose="02040503050406030204" pitchFamily="18" charset="0"/>
                              <a:ea typeface="나눔고딕" panose="020D0604000000000000" pitchFamily="50" charset="-127"/>
                            </a:rPr>
                            <m:t>𝒄𝒓𝒊𝒕</m:t>
                          </m:r>
                        </m:sub>
                      </m:sSub>
                    </m:oMath>
                  </a14:m>
                  <a:r>
                    <a:rPr lang="en-US" altLang="ko-KR" sz="1200" b="1" dirty="0">
                      <a:solidFill>
                        <a:srgbClr val="F65800"/>
                      </a:solidFill>
                      <a:latin typeface="나눔고딕" panose="020D0604000000000000" pitchFamily="50" charset="-127"/>
                      <a:ea typeface="나눔고딕" panose="020D0604000000000000" pitchFamily="50" charset="-127"/>
                    </a:rPr>
                    <a:t>)</a:t>
                  </a:r>
                  <a:endParaRPr lang="ko-KR" altLang="en-US" sz="1200" b="1" dirty="0">
                    <a:solidFill>
                      <a:srgbClr val="F65800"/>
                    </a:solidFill>
                    <a:latin typeface="나눔고딕" panose="020D0604000000000000" pitchFamily="50" charset="-127"/>
                    <a:ea typeface="나눔고딕" panose="020D0604000000000000" pitchFamily="50" charset="-127"/>
                  </a:endParaRPr>
                </a:p>
              </p:txBody>
            </p:sp>
          </mc:Choice>
          <mc:Fallback xmlns="">
            <p:sp>
              <p:nvSpPr>
                <p:cNvPr id="153" name="TextBox 152">
                  <a:extLst>
                    <a:ext uri="{FF2B5EF4-FFF2-40B4-BE49-F238E27FC236}">
                      <a16:creationId xmlns:a16="http://schemas.microsoft.com/office/drawing/2014/main" id="{67E4B904-C195-4CD2-AA94-6AA3F24A683A}"/>
                    </a:ext>
                  </a:extLst>
                </p:cNvPr>
                <p:cNvSpPr txBox="1">
                  <a:spLocks noRot="1" noChangeAspect="1" noMove="1" noResize="1" noEditPoints="1" noAdjustHandles="1" noChangeArrowheads="1" noChangeShapeType="1" noTextEdit="1"/>
                </p:cNvSpPr>
                <p:nvPr/>
              </p:nvSpPr>
              <p:spPr>
                <a:xfrm>
                  <a:off x="6571390" y="3060272"/>
                  <a:ext cx="1471677" cy="276999"/>
                </a:xfrm>
                <a:prstGeom prst="rect">
                  <a:avLst/>
                </a:prstGeom>
                <a:blipFill>
                  <a:blip r:embed="rId16"/>
                  <a:stretch>
                    <a:fillRect t="-2222" b="-17778"/>
                  </a:stretch>
                </a:blipFill>
              </p:spPr>
              <p:txBody>
                <a:bodyPr/>
                <a:lstStyle/>
                <a:p>
                  <a:r>
                    <a:rPr lang="ko-KR" altLang="en-US">
                      <a:noFill/>
                    </a:rPr>
                    <a:t> </a:t>
                  </a:r>
                </a:p>
              </p:txBody>
            </p:sp>
          </mc:Fallback>
        </mc:AlternateContent>
      </p:grpSp>
      <p:cxnSp>
        <p:nvCxnSpPr>
          <p:cNvPr id="162" name="직선 연결선 161">
            <a:extLst>
              <a:ext uri="{FF2B5EF4-FFF2-40B4-BE49-F238E27FC236}">
                <a16:creationId xmlns="" xmlns:a16="http://schemas.microsoft.com/office/drawing/2014/main" id="{C2703376-DDA5-4798-8F78-6E80B0443270}"/>
              </a:ext>
            </a:extLst>
          </p:cNvPr>
          <p:cNvCxnSpPr/>
          <p:nvPr/>
        </p:nvCxnSpPr>
        <p:spPr>
          <a:xfrm>
            <a:off x="5300067" y="2955750"/>
            <a:ext cx="1404000" cy="0"/>
          </a:xfrm>
          <a:prstGeom prst="line">
            <a:avLst/>
          </a:prstGeom>
          <a:noFill/>
          <a:ln w="28575" cap="flat" cmpd="sng" algn="ctr">
            <a:solidFill>
              <a:srgbClr val="F65800"/>
            </a:solidFill>
            <a:prstDash val="sysDash"/>
            <a:miter lim="800000"/>
          </a:ln>
          <a:effectLst/>
        </p:spPr>
      </p:cxnSp>
      <p:cxnSp>
        <p:nvCxnSpPr>
          <p:cNvPr id="163" name="직선 연결선 162">
            <a:extLst>
              <a:ext uri="{FF2B5EF4-FFF2-40B4-BE49-F238E27FC236}">
                <a16:creationId xmlns="" xmlns:a16="http://schemas.microsoft.com/office/drawing/2014/main" id="{E20D8CE0-ABB4-446C-B1F0-4ECBBA53A4A1}"/>
              </a:ext>
            </a:extLst>
          </p:cNvPr>
          <p:cNvCxnSpPr/>
          <p:nvPr/>
        </p:nvCxnSpPr>
        <p:spPr>
          <a:xfrm>
            <a:off x="6304525" y="3516693"/>
            <a:ext cx="0" cy="864000"/>
          </a:xfrm>
          <a:prstGeom prst="line">
            <a:avLst/>
          </a:prstGeom>
          <a:noFill/>
          <a:ln w="28575" cap="flat" cmpd="sng" algn="ctr">
            <a:solidFill>
              <a:srgbClr val="F65800"/>
            </a:solidFill>
            <a:prstDash val="sysDash"/>
            <a:miter lim="800000"/>
            <a:headEnd type="none" w="med" len="med"/>
            <a:tailEnd type="arrow" w="med" len="med"/>
          </a:ln>
          <a:effectLst/>
        </p:spPr>
      </p:cxnSp>
      <p:cxnSp>
        <p:nvCxnSpPr>
          <p:cNvPr id="164" name="직선 연결선 163">
            <a:extLst>
              <a:ext uri="{FF2B5EF4-FFF2-40B4-BE49-F238E27FC236}">
                <a16:creationId xmlns="" xmlns:a16="http://schemas.microsoft.com/office/drawing/2014/main" id="{2B9DE58F-F9E5-4C53-BCED-3D176DEDCC77}"/>
              </a:ext>
            </a:extLst>
          </p:cNvPr>
          <p:cNvCxnSpPr/>
          <p:nvPr/>
        </p:nvCxnSpPr>
        <p:spPr>
          <a:xfrm>
            <a:off x="4928482" y="3519119"/>
            <a:ext cx="1404000" cy="0"/>
          </a:xfrm>
          <a:prstGeom prst="line">
            <a:avLst/>
          </a:prstGeom>
          <a:noFill/>
          <a:ln w="28575" cap="flat" cmpd="sng" algn="ctr">
            <a:solidFill>
              <a:srgbClr val="F65800"/>
            </a:solidFill>
            <a:prstDash val="sysDash"/>
            <a:miter lim="800000"/>
          </a:ln>
          <a:effectLst/>
        </p:spPr>
      </p:cxnSp>
      <p:sp>
        <p:nvSpPr>
          <p:cNvPr id="165" name="TextBox 164">
            <a:extLst>
              <a:ext uri="{FF2B5EF4-FFF2-40B4-BE49-F238E27FC236}">
                <a16:creationId xmlns="" xmlns:a16="http://schemas.microsoft.com/office/drawing/2014/main" id="{004AE917-C392-45C3-BE18-5820689930BD}"/>
              </a:ext>
            </a:extLst>
          </p:cNvPr>
          <p:cNvSpPr txBox="1"/>
          <p:nvPr/>
        </p:nvSpPr>
        <p:spPr>
          <a:xfrm>
            <a:off x="4935448" y="3529762"/>
            <a:ext cx="1397034" cy="523220"/>
          </a:xfrm>
          <a:prstGeom prst="rect">
            <a:avLst/>
          </a:prstGeom>
          <a:noFill/>
        </p:spPr>
        <p:txBody>
          <a:bodyPr wrap="square" rtlCol="0">
            <a:spAutoFit/>
          </a:bodyPr>
          <a:lstStyle/>
          <a:p>
            <a:pPr algn="ctr"/>
            <a:r>
              <a:rPr lang="en-US" altLang="ko-KR" sz="1400" b="1" dirty="0">
                <a:solidFill>
                  <a:srgbClr val="F65800"/>
                </a:solidFill>
                <a:latin typeface="나눔고딕" panose="020D0604000000000000" pitchFamily="50" charset="-127"/>
                <a:ea typeface="나눔고딕" panose="020D0604000000000000" pitchFamily="50" charset="-127"/>
              </a:rPr>
              <a:t>Fast particle stabilisation</a:t>
            </a:r>
            <a:endParaRPr lang="ko-KR" altLang="en-US" sz="1400" b="1" dirty="0">
              <a:solidFill>
                <a:srgbClr val="F65800"/>
              </a:solidFill>
              <a:latin typeface="나눔고딕" panose="020D0604000000000000" pitchFamily="50" charset="-127"/>
              <a:ea typeface="나눔고딕" panose="020D0604000000000000" pitchFamily="50" charset="-127"/>
            </a:endParaRPr>
          </a:p>
        </p:txBody>
      </p:sp>
      <p:cxnSp>
        <p:nvCxnSpPr>
          <p:cNvPr id="166" name="직선 연결선 165">
            <a:extLst>
              <a:ext uri="{FF2B5EF4-FFF2-40B4-BE49-F238E27FC236}">
                <a16:creationId xmlns="" xmlns:a16="http://schemas.microsoft.com/office/drawing/2014/main" id="{DE7F9EF5-FB39-4257-8EF6-61C74FC65583}"/>
              </a:ext>
            </a:extLst>
          </p:cNvPr>
          <p:cNvCxnSpPr/>
          <p:nvPr/>
        </p:nvCxnSpPr>
        <p:spPr>
          <a:xfrm>
            <a:off x="8953039" y="5553429"/>
            <a:ext cx="294190" cy="0"/>
          </a:xfrm>
          <a:prstGeom prst="line">
            <a:avLst/>
          </a:prstGeom>
          <a:noFill/>
          <a:ln w="28575" cap="flat" cmpd="sng" algn="ctr">
            <a:solidFill>
              <a:srgbClr val="F65800"/>
            </a:solidFill>
            <a:prstDash val="solid"/>
            <a:miter lim="800000"/>
          </a:ln>
          <a:effectLst/>
        </p:spPr>
      </p:cxnSp>
      <p:cxnSp>
        <p:nvCxnSpPr>
          <p:cNvPr id="167" name="직선 연결선 166">
            <a:extLst>
              <a:ext uri="{FF2B5EF4-FFF2-40B4-BE49-F238E27FC236}">
                <a16:creationId xmlns="" xmlns:a16="http://schemas.microsoft.com/office/drawing/2014/main" id="{E4936914-9926-42B2-822A-567D32AD07D9}"/>
              </a:ext>
            </a:extLst>
          </p:cNvPr>
          <p:cNvCxnSpPr/>
          <p:nvPr/>
        </p:nvCxnSpPr>
        <p:spPr>
          <a:xfrm>
            <a:off x="9221730" y="5544083"/>
            <a:ext cx="0" cy="360000"/>
          </a:xfrm>
          <a:prstGeom prst="line">
            <a:avLst/>
          </a:prstGeom>
          <a:noFill/>
          <a:ln w="28575" cap="flat" cmpd="sng" algn="ctr">
            <a:solidFill>
              <a:srgbClr val="F65800"/>
            </a:solidFill>
            <a:prstDash val="solid"/>
            <a:miter lim="800000"/>
          </a:ln>
          <a:effectLst/>
        </p:spPr>
      </p:cxnSp>
      <p:cxnSp>
        <p:nvCxnSpPr>
          <p:cNvPr id="168" name="직선 연결선 167">
            <a:extLst>
              <a:ext uri="{FF2B5EF4-FFF2-40B4-BE49-F238E27FC236}">
                <a16:creationId xmlns="" xmlns:a16="http://schemas.microsoft.com/office/drawing/2014/main" id="{4634CE92-F9C1-422F-BDDE-0ECFE4B35E2B}"/>
              </a:ext>
            </a:extLst>
          </p:cNvPr>
          <p:cNvCxnSpPr/>
          <p:nvPr/>
        </p:nvCxnSpPr>
        <p:spPr>
          <a:xfrm flipH="1">
            <a:off x="4375844" y="5919453"/>
            <a:ext cx="4860000" cy="0"/>
          </a:xfrm>
          <a:prstGeom prst="line">
            <a:avLst/>
          </a:prstGeom>
          <a:noFill/>
          <a:ln w="28575" cap="flat" cmpd="sng" algn="ctr">
            <a:solidFill>
              <a:srgbClr val="F65800"/>
            </a:solidFill>
            <a:prstDash val="solid"/>
            <a:miter lim="800000"/>
          </a:ln>
          <a:effectLst/>
        </p:spPr>
      </p:cxnSp>
      <p:cxnSp>
        <p:nvCxnSpPr>
          <p:cNvPr id="169" name="직선 연결선 168">
            <a:extLst>
              <a:ext uri="{FF2B5EF4-FFF2-40B4-BE49-F238E27FC236}">
                <a16:creationId xmlns="" xmlns:a16="http://schemas.microsoft.com/office/drawing/2014/main" id="{DC21699C-92DB-410B-BD43-6B54DA539901}"/>
              </a:ext>
            </a:extLst>
          </p:cNvPr>
          <p:cNvCxnSpPr/>
          <p:nvPr/>
        </p:nvCxnSpPr>
        <p:spPr>
          <a:xfrm flipV="1">
            <a:off x="4368129" y="3714355"/>
            <a:ext cx="0" cy="2232000"/>
          </a:xfrm>
          <a:prstGeom prst="line">
            <a:avLst/>
          </a:prstGeom>
          <a:noFill/>
          <a:ln w="28575" cap="flat" cmpd="sng" algn="ctr">
            <a:solidFill>
              <a:srgbClr val="F65800"/>
            </a:solidFill>
            <a:prstDash val="solid"/>
            <a:miter lim="800000"/>
            <a:headEnd type="none" w="med" len="med"/>
            <a:tailEnd type="arrow" w="med" len="med"/>
          </a:ln>
          <a:effectLst/>
        </p:spPr>
      </p:cxnSp>
      <p:grpSp>
        <p:nvGrpSpPr>
          <p:cNvPr id="170" name="그룹 169">
            <a:extLst>
              <a:ext uri="{FF2B5EF4-FFF2-40B4-BE49-F238E27FC236}">
                <a16:creationId xmlns="" xmlns:a16="http://schemas.microsoft.com/office/drawing/2014/main" id="{4BE395D1-9466-4952-8872-3817C3F66B59}"/>
              </a:ext>
            </a:extLst>
          </p:cNvPr>
          <p:cNvGrpSpPr/>
          <p:nvPr/>
        </p:nvGrpSpPr>
        <p:grpSpPr>
          <a:xfrm>
            <a:off x="3805459" y="2015117"/>
            <a:ext cx="1121134" cy="3764940"/>
            <a:chOff x="3808677" y="1550503"/>
            <a:chExt cx="1121134" cy="3764940"/>
          </a:xfrm>
        </p:grpSpPr>
        <mc:AlternateContent xmlns:mc="http://schemas.openxmlformats.org/markup-compatibility/2006" xmlns:a14="http://schemas.microsoft.com/office/drawing/2010/main">
          <mc:Choice Requires="a14">
            <p:sp>
              <p:nvSpPr>
                <p:cNvPr id="171" name="직사각형 170">
                  <a:extLst>
                    <a:ext uri="{FF2B5EF4-FFF2-40B4-BE49-F238E27FC236}">
                      <a16:creationId xmlns="" xmlns:a16="http://schemas.microsoft.com/office/drawing/2014/main" id="{41F806CE-63AD-4319-911A-DEDF297FBEA7}"/>
                    </a:ext>
                  </a:extLst>
                </p:cNvPr>
                <p:cNvSpPr/>
                <p:nvPr/>
              </p:nvSpPr>
              <p:spPr>
                <a:xfrm>
                  <a:off x="3808677" y="1550503"/>
                  <a:ext cx="1121134" cy="675861"/>
                </a:xfrm>
                <a:prstGeom prst="rect">
                  <a:avLst/>
                </a:prstGeom>
                <a:solidFill>
                  <a:srgbClr val="030A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ko-KR" sz="1800" b="0" i="1" u="none" strike="noStrike" kern="0" cap="none" spc="0" normalizeH="0" baseline="0" noProof="0" smtClean="0">
                                <a:ln>
                                  <a:noFill/>
                                </a:ln>
                                <a:solidFill>
                                  <a:prstClr val="white"/>
                                </a:solidFill>
                                <a:effectLst/>
                                <a:uLnTx/>
                                <a:uFillTx/>
                                <a:latin typeface="Cambria Math"/>
                                <a:cs typeface="+mn-cs"/>
                              </a:rPr>
                            </m:ctrlPr>
                          </m:sSubPr>
                          <m:e>
                            <m:r>
                              <a:rPr kumimoji="0" lang="ko-KR" altLang="en-US" sz="1800" b="0" i="1" u="none" strike="noStrike" kern="0" cap="none" spc="0" normalizeH="0" baseline="0" noProof="0" smtClean="0">
                                <a:ln>
                                  <a:noFill/>
                                </a:ln>
                                <a:solidFill>
                                  <a:prstClr val="white"/>
                                </a:solidFill>
                                <a:effectLst/>
                                <a:uLnTx/>
                                <a:uFillTx/>
                                <a:latin typeface="Cambria Math" panose="02040503050406030204" pitchFamily="18" charset="0"/>
                                <a:cs typeface="+mn-cs"/>
                              </a:rPr>
                              <m:t>𝛽</m:t>
                            </m:r>
                          </m:e>
                          <m:sub>
                            <m:r>
                              <a:rPr kumimoji="0" lang="en-US" altLang="ko-KR" sz="1800" b="0" i="1" u="none" strike="noStrike" kern="0" cap="none" spc="0" normalizeH="0" baseline="0" noProof="0" smtClean="0">
                                <a:ln>
                                  <a:noFill/>
                                </a:ln>
                                <a:solidFill>
                                  <a:prstClr val="white"/>
                                </a:solidFill>
                                <a:effectLst/>
                                <a:uLnTx/>
                                <a:uFillTx/>
                                <a:latin typeface="Cambria Math" panose="02040503050406030204" pitchFamily="18" charset="0"/>
                                <a:cs typeface="+mn-cs"/>
                              </a:rPr>
                              <m:t>𝑡h</m:t>
                            </m:r>
                          </m:sub>
                        </m:sSub>
                      </m:oMath>
                    </m:oMathPara>
                  </a14:m>
                  <a:endParaRPr kumimoji="0" lang="ko-KR" altLang="en-US" sz="1800" b="0" i="0" u="none" strike="noStrike" kern="0" cap="none" spc="0" normalizeH="0" baseline="0" noProof="0" dirty="0" smtClean="0">
                    <a:ln>
                      <a:noFill/>
                    </a:ln>
                    <a:solidFill>
                      <a:prstClr val="white"/>
                    </a:solidFill>
                    <a:effectLst/>
                    <a:uLnTx/>
                    <a:uFillTx/>
                    <a:latin typeface="나눔고딕" panose="020D0604000000000000" pitchFamily="50" charset="-127"/>
                    <a:ea typeface="나눔고딕" panose="020D0604000000000000" pitchFamily="50" charset="-127"/>
                    <a:cs typeface="+mn-cs"/>
                  </a:endParaRPr>
                </a:p>
              </p:txBody>
            </p:sp>
          </mc:Choice>
          <mc:Fallback xmlns="">
            <p:sp>
              <p:nvSpPr>
                <p:cNvPr id="5" name="직사각형 4"/>
                <p:cNvSpPr>
                  <a:spLocks noRot="1" noChangeAspect="1" noMove="1" noResize="1" noEditPoints="1" noAdjustHandles="1" noChangeArrowheads="1" noChangeShapeType="1" noTextEdit="1"/>
                </p:cNvSpPr>
                <p:nvPr/>
              </p:nvSpPr>
              <p:spPr>
                <a:xfrm>
                  <a:off x="3808677" y="1550503"/>
                  <a:ext cx="1121134" cy="675861"/>
                </a:xfrm>
                <a:prstGeom prst="rect">
                  <a:avLst/>
                </a:prstGeom>
                <a:blipFill>
                  <a:blip r:embed="rId17"/>
                  <a:stretch>
                    <a:fillRect/>
                  </a:stretch>
                </a:blipFill>
                <a:ln>
                  <a:no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72" name="직사각형 171">
                  <a:extLst>
                    <a:ext uri="{FF2B5EF4-FFF2-40B4-BE49-F238E27FC236}">
                      <a16:creationId xmlns="" xmlns:a16="http://schemas.microsoft.com/office/drawing/2014/main" id="{674B4E07-E0BC-4491-8F68-358D684417CC}"/>
                    </a:ext>
                  </a:extLst>
                </p:cNvPr>
                <p:cNvSpPr/>
                <p:nvPr/>
              </p:nvSpPr>
              <p:spPr>
                <a:xfrm>
                  <a:off x="3808677" y="2580196"/>
                  <a:ext cx="1121134" cy="675861"/>
                </a:xfrm>
                <a:prstGeom prst="rect">
                  <a:avLst/>
                </a:prstGeom>
                <a:solidFill>
                  <a:srgbClr val="030A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ko-KR" sz="1800" b="0" i="1" u="none" strike="noStrike" kern="0" cap="none" spc="0" normalizeH="0" baseline="0" noProof="0" smtClean="0">
                                <a:ln>
                                  <a:noFill/>
                                </a:ln>
                                <a:solidFill>
                                  <a:prstClr val="white"/>
                                </a:solidFill>
                                <a:effectLst/>
                                <a:uLnTx/>
                                <a:uFillTx/>
                                <a:latin typeface="Cambria Math"/>
                                <a:cs typeface="+mn-cs"/>
                              </a:rPr>
                            </m:ctrlPr>
                          </m:sSubPr>
                          <m:e>
                            <m:r>
                              <a:rPr kumimoji="0" lang="ko-KR" altLang="en-US" sz="1800" b="0" i="1" u="none" strike="noStrike" kern="0" cap="none" spc="0" normalizeH="0" baseline="0" noProof="0" smtClean="0">
                                <a:ln>
                                  <a:noFill/>
                                </a:ln>
                                <a:solidFill>
                                  <a:prstClr val="white"/>
                                </a:solidFill>
                                <a:effectLst/>
                                <a:uLnTx/>
                                <a:uFillTx/>
                                <a:latin typeface="Cambria Math" panose="02040503050406030204" pitchFamily="18" charset="0"/>
                                <a:cs typeface="+mn-cs"/>
                              </a:rPr>
                              <m:t>𝛽</m:t>
                            </m:r>
                          </m:e>
                          <m:sub>
                            <m:r>
                              <a:rPr kumimoji="0" lang="en-US" altLang="ko-KR" sz="1800" b="0" i="1" u="none" strike="noStrike" kern="0" cap="none" spc="0" normalizeH="0" baseline="0" noProof="0" smtClean="0">
                                <a:ln>
                                  <a:noFill/>
                                </a:ln>
                                <a:solidFill>
                                  <a:prstClr val="white"/>
                                </a:solidFill>
                                <a:effectLst/>
                                <a:uLnTx/>
                                <a:uFillTx/>
                                <a:latin typeface="Cambria Math" panose="02040503050406030204" pitchFamily="18" charset="0"/>
                                <a:cs typeface="+mn-cs"/>
                              </a:rPr>
                              <m:t>𝑓𝑎𝑠𝑡</m:t>
                            </m:r>
                          </m:sub>
                        </m:sSub>
                      </m:oMath>
                    </m:oMathPara>
                  </a14:m>
                  <a:endParaRPr kumimoji="0" lang="ko-KR" altLang="en-US" sz="1800" b="0" i="0" u="none" strike="noStrike" kern="0" cap="none" spc="0" normalizeH="0" baseline="0" noProof="0" dirty="0" smtClean="0">
                    <a:ln>
                      <a:noFill/>
                    </a:ln>
                    <a:solidFill>
                      <a:prstClr val="white"/>
                    </a:solidFill>
                    <a:effectLst/>
                    <a:uLnTx/>
                    <a:uFillTx/>
                    <a:latin typeface="나눔고딕" panose="020D0604000000000000" pitchFamily="50" charset="-127"/>
                    <a:ea typeface="나눔고딕" panose="020D0604000000000000" pitchFamily="50" charset="-127"/>
                    <a:cs typeface="+mn-cs"/>
                  </a:endParaRPr>
                </a:p>
              </p:txBody>
            </p:sp>
          </mc:Choice>
          <mc:Fallback xmlns="">
            <p:sp>
              <p:nvSpPr>
                <p:cNvPr id="6" name="직사각형 5"/>
                <p:cNvSpPr>
                  <a:spLocks noRot="1" noChangeAspect="1" noMove="1" noResize="1" noEditPoints="1" noAdjustHandles="1" noChangeArrowheads="1" noChangeShapeType="1" noTextEdit="1"/>
                </p:cNvSpPr>
                <p:nvPr/>
              </p:nvSpPr>
              <p:spPr>
                <a:xfrm>
                  <a:off x="3808677" y="2580196"/>
                  <a:ext cx="1121134" cy="675861"/>
                </a:xfrm>
                <a:prstGeom prst="rect">
                  <a:avLst/>
                </a:prstGeom>
                <a:blipFill>
                  <a:blip r:embed="rId18"/>
                  <a:stretch>
                    <a:fillRect/>
                  </a:stretch>
                </a:blipFill>
                <a:ln>
                  <a:no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73" name="직사각형 172">
                  <a:extLst>
                    <a:ext uri="{FF2B5EF4-FFF2-40B4-BE49-F238E27FC236}">
                      <a16:creationId xmlns="" xmlns:a16="http://schemas.microsoft.com/office/drawing/2014/main" id="{314DE577-E464-49B5-8ED2-73A23E6F5B24}"/>
                    </a:ext>
                  </a:extLst>
                </p:cNvPr>
                <p:cNvSpPr/>
                <p:nvPr/>
              </p:nvSpPr>
              <p:spPr>
                <a:xfrm>
                  <a:off x="3808677" y="3609889"/>
                  <a:ext cx="1121134" cy="675861"/>
                </a:xfrm>
                <a:prstGeom prst="rect">
                  <a:avLst/>
                </a:prstGeom>
                <a:solidFill>
                  <a:srgbClr val="030A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ko-KR" sz="1800" b="0" i="1" u="none" strike="noStrike" kern="0" cap="none" spc="0" normalizeH="0" baseline="0" noProof="0" smtClean="0">
                                <a:ln>
                                  <a:noFill/>
                                </a:ln>
                                <a:solidFill>
                                  <a:prstClr val="white"/>
                                </a:solidFill>
                                <a:effectLst/>
                                <a:uLnTx/>
                                <a:uFillTx/>
                                <a:latin typeface="Cambria Math"/>
                                <a:cs typeface="+mn-cs"/>
                              </a:rPr>
                            </m:ctrlPr>
                          </m:sSubPr>
                          <m:e>
                            <m:r>
                              <a:rPr kumimoji="0" lang="en-US" altLang="ko-KR" sz="1800" b="0" i="1" u="none" strike="noStrike" kern="0" cap="none" spc="0" normalizeH="0" baseline="0" noProof="0" smtClean="0">
                                <a:ln>
                                  <a:noFill/>
                                </a:ln>
                                <a:solidFill>
                                  <a:prstClr val="white"/>
                                </a:solidFill>
                                <a:effectLst/>
                                <a:uLnTx/>
                                <a:uFillTx/>
                                <a:latin typeface="Cambria Math" panose="02040503050406030204" pitchFamily="18" charset="0"/>
                                <a:cs typeface="+mn-cs"/>
                              </a:rPr>
                              <m:t>𝑉</m:t>
                            </m:r>
                          </m:e>
                          <m:sub>
                            <m:r>
                              <a:rPr kumimoji="0" lang="en-US" altLang="ko-KR" sz="1800" b="0" i="1" u="none" strike="noStrike" kern="0" cap="none" spc="0" normalizeH="0" baseline="0" noProof="0" smtClean="0">
                                <a:ln>
                                  <a:noFill/>
                                </a:ln>
                                <a:solidFill>
                                  <a:prstClr val="white"/>
                                </a:solidFill>
                                <a:effectLst/>
                                <a:uLnTx/>
                                <a:uFillTx/>
                                <a:latin typeface="Cambria Math" panose="02040503050406030204" pitchFamily="18" charset="0"/>
                                <a:cs typeface="+mn-cs"/>
                              </a:rPr>
                              <m:t>𝑡𝑜𝑟</m:t>
                            </m:r>
                          </m:sub>
                        </m:sSub>
                      </m:oMath>
                    </m:oMathPara>
                  </a14:m>
                  <a:endParaRPr kumimoji="0" lang="ko-KR" altLang="en-US" sz="1800" b="0" i="0" u="none" strike="noStrike" kern="0" cap="none" spc="0" normalizeH="0" baseline="0" noProof="0" dirty="0" smtClean="0">
                    <a:ln>
                      <a:noFill/>
                    </a:ln>
                    <a:solidFill>
                      <a:prstClr val="white"/>
                    </a:solidFill>
                    <a:effectLst/>
                    <a:uLnTx/>
                    <a:uFillTx/>
                    <a:latin typeface="나눔고딕" panose="020D0604000000000000" pitchFamily="50" charset="-127"/>
                    <a:ea typeface="나눔고딕" panose="020D0604000000000000" pitchFamily="50" charset="-127"/>
                    <a:cs typeface="+mn-cs"/>
                  </a:endParaRPr>
                </a:p>
              </p:txBody>
            </p:sp>
          </mc:Choice>
          <mc:Fallback xmlns="">
            <p:sp>
              <p:nvSpPr>
                <p:cNvPr id="7" name="직사각형 6"/>
                <p:cNvSpPr>
                  <a:spLocks noRot="1" noChangeAspect="1" noMove="1" noResize="1" noEditPoints="1" noAdjustHandles="1" noChangeArrowheads="1" noChangeShapeType="1" noTextEdit="1"/>
                </p:cNvSpPr>
                <p:nvPr/>
              </p:nvSpPr>
              <p:spPr>
                <a:xfrm>
                  <a:off x="3808677" y="3609889"/>
                  <a:ext cx="1121134" cy="675861"/>
                </a:xfrm>
                <a:prstGeom prst="rect">
                  <a:avLst/>
                </a:prstGeom>
                <a:blipFill>
                  <a:blip r:embed="rId19"/>
                  <a:stretch>
                    <a:fillRect/>
                  </a:stretch>
                </a:blipFill>
                <a:ln>
                  <a:no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74" name="직사각형 173">
                  <a:extLst>
                    <a:ext uri="{FF2B5EF4-FFF2-40B4-BE49-F238E27FC236}">
                      <a16:creationId xmlns="" xmlns:a16="http://schemas.microsoft.com/office/drawing/2014/main" id="{DD457F20-D1EF-43DB-B1A4-DC8E056A8953}"/>
                    </a:ext>
                  </a:extLst>
                </p:cNvPr>
                <p:cNvSpPr/>
                <p:nvPr/>
              </p:nvSpPr>
              <p:spPr>
                <a:xfrm>
                  <a:off x="3808677" y="4639582"/>
                  <a:ext cx="1121134" cy="675861"/>
                </a:xfrm>
                <a:prstGeom prst="rect">
                  <a:avLst/>
                </a:prstGeom>
                <a:solidFill>
                  <a:srgbClr val="030A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altLang="ko-KR" sz="1800" b="0" i="1" u="none" strike="noStrike" kern="0" cap="none" spc="0" normalizeH="0" baseline="0" noProof="0" smtClean="0">
                          <a:ln>
                            <a:noFill/>
                          </a:ln>
                          <a:solidFill>
                            <a:prstClr val="white"/>
                          </a:solidFill>
                          <a:effectLst/>
                          <a:uLnTx/>
                          <a:uFillTx/>
                          <a:latin typeface="Cambria Math" panose="02040503050406030204" pitchFamily="18" charset="0"/>
                          <a:cs typeface="+mn-cs"/>
                        </a:rPr>
                        <m:t>𝑞</m:t>
                      </m:r>
                    </m:oMath>
                  </a14:m>
                  <a:r>
                    <a:rPr kumimoji="0" lang="en-US" altLang="ko-KR" sz="1800" b="0" i="0" u="none" strike="noStrike" kern="0" cap="none" spc="0" normalizeH="0" baseline="0" noProof="0" dirty="0" smtClean="0">
                      <a:ln>
                        <a:noFill/>
                      </a:ln>
                      <a:solidFill>
                        <a:prstClr val="white"/>
                      </a:solidFill>
                      <a:effectLst/>
                      <a:uLnTx/>
                      <a:uFillTx/>
                      <a:latin typeface="나눔고딕" panose="020D0604000000000000" pitchFamily="50" charset="-127"/>
                      <a:ea typeface="나눔고딕" panose="020D0604000000000000" pitchFamily="50" charset="-127"/>
                      <a:cs typeface="+mn-cs"/>
                    </a:rPr>
                    <a:t>, </a:t>
                  </a:r>
                  <a14:m>
                    <m:oMath xmlns:m="http://schemas.openxmlformats.org/officeDocument/2006/math">
                      <m:r>
                        <a:rPr kumimoji="0" lang="en-US" altLang="ko-KR" sz="1800" b="0" i="1" u="none" strike="noStrike" kern="0" cap="none" spc="0" normalizeH="0" baseline="0" noProof="0" smtClean="0">
                          <a:ln>
                            <a:noFill/>
                          </a:ln>
                          <a:solidFill>
                            <a:prstClr val="white"/>
                          </a:solidFill>
                          <a:effectLst/>
                          <a:uLnTx/>
                          <a:uFillTx/>
                          <a:latin typeface="Cambria Math" panose="02040503050406030204" pitchFamily="18" charset="0"/>
                          <a:cs typeface="+mn-cs"/>
                        </a:rPr>
                        <m:t>𝑠</m:t>
                      </m:r>
                    </m:oMath>
                  </a14:m>
                  <a:endParaRPr kumimoji="0" lang="ko-KR" altLang="en-US" sz="1800" b="0" i="0" u="none" strike="noStrike" kern="0" cap="none" spc="0" normalizeH="0" baseline="0" noProof="0" dirty="0" smtClean="0">
                    <a:ln>
                      <a:noFill/>
                    </a:ln>
                    <a:solidFill>
                      <a:prstClr val="white"/>
                    </a:solidFill>
                    <a:effectLst/>
                    <a:uLnTx/>
                    <a:uFillTx/>
                    <a:latin typeface="나눔고딕" panose="020D0604000000000000" pitchFamily="50" charset="-127"/>
                    <a:ea typeface="나눔고딕" panose="020D0604000000000000" pitchFamily="50" charset="-127"/>
                    <a:cs typeface="+mn-cs"/>
                  </a:endParaRPr>
                </a:p>
              </p:txBody>
            </p:sp>
          </mc:Choice>
          <mc:Fallback xmlns="">
            <p:sp>
              <p:nvSpPr>
                <p:cNvPr id="8" name="직사각형 7"/>
                <p:cNvSpPr>
                  <a:spLocks noRot="1" noChangeAspect="1" noMove="1" noResize="1" noEditPoints="1" noAdjustHandles="1" noChangeArrowheads="1" noChangeShapeType="1" noTextEdit="1"/>
                </p:cNvSpPr>
                <p:nvPr/>
              </p:nvSpPr>
              <p:spPr>
                <a:xfrm>
                  <a:off x="3808677" y="4639582"/>
                  <a:ext cx="1121134" cy="675861"/>
                </a:xfrm>
                <a:prstGeom prst="rect">
                  <a:avLst/>
                </a:prstGeom>
                <a:blipFill>
                  <a:blip r:embed="rId20"/>
                  <a:stretch>
                    <a:fillRect/>
                  </a:stretch>
                </a:blipFill>
                <a:ln>
                  <a:noFill/>
                </a:ln>
              </p:spPr>
              <p:txBody>
                <a:bodyPr/>
                <a:lstStyle/>
                <a:p>
                  <a:r>
                    <a:rPr lang="ko-KR" altLang="en-US">
                      <a:noFill/>
                    </a:rPr>
                    <a:t> </a:t>
                  </a:r>
                </a:p>
              </p:txBody>
            </p:sp>
          </mc:Fallback>
        </mc:AlternateContent>
      </p:grpSp>
      <mc:AlternateContent xmlns:mc="http://schemas.openxmlformats.org/markup-compatibility/2006" xmlns:a14="http://schemas.microsoft.com/office/drawing/2010/main">
        <mc:Choice Requires="a14">
          <p:sp>
            <p:nvSpPr>
              <p:cNvPr id="176" name="TextBox 175"/>
              <p:cNvSpPr txBox="1"/>
              <p:nvPr/>
            </p:nvSpPr>
            <p:spPr>
              <a:xfrm>
                <a:off x="5577304" y="2473151"/>
                <a:ext cx="1454800" cy="307777"/>
              </a:xfrm>
              <a:prstGeom prst="rect">
                <a:avLst/>
              </a:prstGeom>
              <a:noFill/>
            </p:spPr>
            <p:txBody>
              <a:bodyPr wrap="square" rtlCol="0">
                <a:spAutoFit/>
              </a:bodyPr>
              <a:lstStyle/>
              <a:p>
                <a:pPr algn="ctr"/>
                <a14:m>
                  <m:oMath xmlns:m="http://schemas.openxmlformats.org/officeDocument/2006/math">
                    <m:r>
                      <a:rPr lang="ko-KR" altLang="en-US" sz="1400" b="1" i="1" smtClean="0">
                        <a:solidFill>
                          <a:srgbClr val="00B050"/>
                        </a:solidFill>
                        <a:latin typeface="Cambria Math" panose="02040503050406030204" pitchFamily="18" charset="0"/>
                        <a:ea typeface="나눔고딕" panose="020D0604000000000000" pitchFamily="50" charset="-127"/>
                      </a:rPr>
                      <m:t>∆</m:t>
                    </m:r>
                    <m:r>
                      <a:rPr lang="en-US" altLang="ko-KR" sz="1400" b="1" i="1" smtClean="0">
                        <a:solidFill>
                          <a:srgbClr val="00B050"/>
                        </a:solidFill>
                        <a:latin typeface="Cambria Math" panose="02040503050406030204" pitchFamily="18" charset="0"/>
                        <a:ea typeface="나눔고딕" panose="020D0604000000000000" pitchFamily="50" charset="-127"/>
                      </a:rPr>
                      <m:t>′</m:t>
                    </m:r>
                  </m:oMath>
                </a14:m>
                <a:r>
                  <a:rPr lang="ko-KR" altLang="en-US" sz="1400" b="1" dirty="0">
                    <a:solidFill>
                      <a:srgbClr val="00B050"/>
                    </a:solidFill>
                    <a:latin typeface="나눔고딕" panose="020D0604000000000000" pitchFamily="50" charset="-127"/>
                    <a:ea typeface="나눔고딕" panose="020D0604000000000000" pitchFamily="50" charset="-127"/>
                  </a:rPr>
                  <a:t> </a:t>
                </a:r>
                <a:r>
                  <a:rPr lang="en-US" altLang="ko-KR" sz="1400" b="1" dirty="0">
                    <a:solidFill>
                      <a:srgbClr val="00B050"/>
                    </a:solidFill>
                    <a:latin typeface="나눔고딕" panose="020D0604000000000000" pitchFamily="50" charset="-127"/>
                    <a:ea typeface="나눔고딕" panose="020D0604000000000000" pitchFamily="50" charset="-127"/>
                  </a:rPr>
                  <a:t>effect</a:t>
                </a:r>
                <a:endParaRPr lang="ko-KR" altLang="en-US" sz="1400" b="1" dirty="0">
                  <a:solidFill>
                    <a:srgbClr val="00B050"/>
                  </a:solidFill>
                  <a:latin typeface="나눔고딕" panose="020D0604000000000000" pitchFamily="50" charset="-127"/>
                  <a:ea typeface="나눔고딕" panose="020D0604000000000000" pitchFamily="50" charset="-127"/>
                </a:endParaRPr>
              </a:p>
            </p:txBody>
          </p:sp>
        </mc:Choice>
        <mc:Fallback xmlns="">
          <p:sp>
            <p:nvSpPr>
              <p:cNvPr id="176" name="TextBox 175"/>
              <p:cNvSpPr txBox="1">
                <a:spLocks noRot="1" noChangeAspect="1" noMove="1" noResize="1" noEditPoints="1" noAdjustHandles="1" noChangeArrowheads="1" noChangeShapeType="1" noTextEdit="1"/>
              </p:cNvSpPr>
              <p:nvPr/>
            </p:nvSpPr>
            <p:spPr>
              <a:xfrm>
                <a:off x="5577304" y="2473151"/>
                <a:ext cx="1454800" cy="307777"/>
              </a:xfrm>
              <a:prstGeom prst="rect">
                <a:avLst/>
              </a:prstGeom>
              <a:blipFill rotWithShape="0">
                <a:blip r:embed="rId21"/>
                <a:stretch>
                  <a:fillRect t="-4000" b="-20000"/>
                </a:stretch>
              </a:blipFill>
            </p:spPr>
            <p:txBody>
              <a:bodyPr/>
              <a:lstStyle/>
              <a:p>
                <a:r>
                  <a:rPr lang="en-GB">
                    <a:noFill/>
                  </a:rPr>
                  <a:t> </a:t>
                </a:r>
              </a:p>
            </p:txBody>
          </p:sp>
        </mc:Fallback>
      </mc:AlternateContent>
    </p:spTree>
    <p:extLst>
      <p:ext uri="{BB962C8B-B14F-4D97-AF65-F5344CB8AC3E}">
        <p14:creationId xmlns:p14="http://schemas.microsoft.com/office/powerpoint/2010/main" val="21003608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바닥글 개체 틀 20">
            <a:extLst>
              <a:ext uri="{FF2B5EF4-FFF2-40B4-BE49-F238E27FC236}">
                <a16:creationId xmlns="" xmlns:a16="http://schemas.microsoft.com/office/drawing/2014/main" id="{115B976C-C6E2-4861-BE85-C12C0387F34A}"/>
              </a:ext>
            </a:extLst>
          </p:cNvPr>
          <p:cNvSpPr>
            <a:spLocks noGrp="1"/>
          </p:cNvSpPr>
          <p:nvPr>
            <p:ph type="ftr" sz="quarter" idx="10"/>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black">
                    <a:lumMod val="65000"/>
                    <a:lumOff val="35000"/>
                  </a:prstClr>
                </a:solidFill>
                <a:effectLst/>
                <a:uLnTx/>
                <a:uFillTx/>
                <a:latin typeface="Calibri" panose="020F0502020204030204"/>
                <a:ea typeface="맑은 고딕" panose="020B0503020000020004" pitchFamily="50" charset="-127"/>
                <a:cs typeface="+mn-cs"/>
              </a:rPr>
              <a:t>Page</a:t>
            </a:r>
            <a:endParaRPr kumimoji="0" lang="ko-KR" altLang="en-US" sz="1400" b="0" i="0" u="none" strike="noStrike" kern="1200" cap="none" spc="0" normalizeH="0" baseline="0" noProof="0" dirty="0">
              <a:ln>
                <a:noFill/>
              </a:ln>
              <a:solidFill>
                <a:prstClr val="black">
                  <a:lumMod val="65000"/>
                  <a:lumOff val="35000"/>
                </a:prstClr>
              </a:solidFill>
              <a:effectLst/>
              <a:uLnTx/>
              <a:uFillTx/>
              <a:latin typeface="Calibri" panose="020F0502020204030204"/>
              <a:ea typeface="맑은 고딕" panose="020B0503020000020004" pitchFamily="50" charset="-127"/>
              <a:cs typeface="+mn-cs"/>
            </a:endParaRPr>
          </a:p>
        </p:txBody>
      </p:sp>
      <p:sp>
        <p:nvSpPr>
          <p:cNvPr id="22" name="슬라이드 번호 개체 틀 21">
            <a:extLst>
              <a:ext uri="{FF2B5EF4-FFF2-40B4-BE49-F238E27FC236}">
                <a16:creationId xmlns="" xmlns:a16="http://schemas.microsoft.com/office/drawing/2014/main" id="{F019CEDB-1437-4FF7-8686-7A7AF4A7FC98}"/>
              </a:ext>
            </a:extLst>
          </p:cNvPr>
          <p:cNvSpPr>
            <a:spLocks noGrp="1"/>
          </p:cNvSpPr>
          <p:nvPr>
            <p:ph type="sldNum" sz="quarter" idx="11"/>
          </p:nvPr>
        </p:nvSpPr>
        <p:spPr>
          <a:xfrm>
            <a:off x="10831513" y="6378575"/>
            <a:ext cx="503237" cy="365125"/>
          </a:xfrm>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fld id="{ECD8DD9D-D799-45B6-9582-BC457B6CE3F5}" type="slidenum">
              <a:rPr kumimoji="0" lang="ko-KR" altLang="en-US" sz="1400" b="0" i="0" u="none" strike="noStrike" kern="1200" cap="none" spc="0" normalizeH="0" baseline="0" noProof="0">
                <a:ln>
                  <a:noFill/>
                </a:ln>
                <a:solidFill>
                  <a:prstClr val="black">
                    <a:lumMod val="65000"/>
                    <a:lumOff val="35000"/>
                  </a:prstClr>
                </a:solidFill>
                <a:effectLst/>
                <a:uLnTx/>
                <a:uFillTx/>
                <a:latin typeface="Calibri" panose="020F0502020204030204"/>
                <a:ea typeface="맑은 고딕" panose="020B0503020000020004" pitchFamily="50" charset="-127"/>
                <a:cs typeface="+mn-cs"/>
              </a:rPr>
              <a:pPr marL="0" marR="0" lvl="0" indent="0" algn="l" defTabSz="914400" rtl="0" eaLnBrk="1" fontAlgn="auto" latinLnBrk="1" hangingPunct="1">
                <a:lnSpc>
                  <a:spcPct val="100000"/>
                </a:lnSpc>
                <a:spcBef>
                  <a:spcPts val="0"/>
                </a:spcBef>
                <a:spcAft>
                  <a:spcPts val="0"/>
                </a:spcAft>
                <a:buClrTx/>
                <a:buSzTx/>
                <a:buFontTx/>
                <a:buNone/>
                <a:tabLst/>
                <a:defRPr/>
              </a:pPr>
              <a:t>48</a:t>
            </a:fld>
            <a:endParaRPr kumimoji="0" lang="ko-KR" altLang="en-US" sz="1400" b="0" i="0" u="none" strike="noStrike" kern="1200" cap="none" spc="0" normalizeH="0" baseline="0" noProof="0" dirty="0">
              <a:ln>
                <a:noFill/>
              </a:ln>
              <a:solidFill>
                <a:prstClr val="black">
                  <a:lumMod val="65000"/>
                  <a:lumOff val="35000"/>
                </a:prstClr>
              </a:solidFill>
              <a:effectLst/>
              <a:uLnTx/>
              <a:uFillTx/>
              <a:latin typeface="Calibri" panose="020F0502020204030204"/>
              <a:ea typeface="맑은 고딕" panose="020B0503020000020004" pitchFamily="50" charset="-127"/>
              <a:cs typeface="+mn-cs"/>
            </a:endParaRPr>
          </a:p>
        </p:txBody>
      </p:sp>
      <p:pic>
        <p:nvPicPr>
          <p:cNvPr id="13316" name="그림 16">
            <a:extLst>
              <a:ext uri="{FF2B5EF4-FFF2-40B4-BE49-F238E27FC236}">
                <a16:creationId xmlns="" xmlns:a16="http://schemas.microsoft.com/office/drawing/2014/main" id="{790044DB-C572-4C32-B407-2D8437ACEE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9894" t="13615" r="18062" b="23042"/>
          <a:stretch>
            <a:fillRect/>
          </a:stretch>
        </p:blipFill>
        <p:spPr bwMode="auto">
          <a:xfrm>
            <a:off x="11334750" y="6281738"/>
            <a:ext cx="735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그림 3">
            <a:extLst>
              <a:ext uri="{FF2B5EF4-FFF2-40B4-BE49-F238E27FC236}">
                <a16:creationId xmlns="" xmlns:a16="http://schemas.microsoft.com/office/drawing/2014/main" id="{9EE5C32F-7B5C-49A9-9695-165452318B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 xmlns:a16="http://schemas.microsoft.com/office/drawing/2014/main" id="{CDB73DB1-48E4-41F5-A98F-00E79605A435}"/>
              </a:ext>
            </a:extLst>
          </p:cNvPr>
          <p:cNvSpPr txBox="1"/>
          <p:nvPr/>
        </p:nvSpPr>
        <p:spPr>
          <a:xfrm>
            <a:off x="479425" y="115888"/>
            <a:ext cx="11489043" cy="584775"/>
          </a:xfrm>
          <a:prstGeom prst="rect">
            <a:avLst/>
          </a:prstGeom>
          <a:noFill/>
        </p:spPr>
        <p:txBody>
          <a:bodyPr wrap="non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3200" b="1" i="0" u="none" strike="noStrike" kern="1200" cap="none" spc="-150" normalizeH="0" baseline="0" noProof="0" dirty="0">
                <a:ln>
                  <a:noFill/>
                </a:ln>
                <a:solidFill>
                  <a:srgbClr val="FF8D3E"/>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Hypothesis of </a:t>
            </a:r>
            <a:r>
              <a:rPr kumimoji="0" lang="en-US" altLang="ko-KR" sz="3200" b="1" i="0" u="none" strike="noStrike" kern="1200" cap="none" spc="-150" normalizeH="0" baseline="0" noProof="0" dirty="0" smtClean="0">
                <a:ln>
                  <a:noFill/>
                </a:ln>
                <a:solidFill>
                  <a:srgbClr val="FF8D3E"/>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Confinement Enhancement Mechanism</a:t>
            </a:r>
            <a:endParaRPr kumimoji="0" lang="ko-KR" altLang="en-US" sz="3200" b="1" i="0" u="none" strike="noStrike" kern="1200" cap="none" spc="0" normalizeH="0" baseline="0" noProof="0" dirty="0">
              <a:ln>
                <a:noFill/>
              </a:ln>
              <a:solidFill>
                <a:srgbClr val="FF8D3E"/>
              </a:solidFill>
              <a:effectLst>
                <a:outerShdw blurRad="38100" dist="38100" dir="2700000" algn="tl">
                  <a:srgbClr val="000000">
                    <a:alpha val="43137"/>
                  </a:srgbClr>
                </a:outerShdw>
              </a:effectLst>
              <a:uLnTx/>
              <a:uFillTx/>
              <a:latin typeface="Verdana" panose="020B0604030504040204" pitchFamily="34" charset="0"/>
              <a:ea typeface="맑은 고딕" panose="020B0503020000020004" pitchFamily="50" charset="-127"/>
              <a:cs typeface="+mn-cs"/>
            </a:endParaRPr>
          </a:p>
        </p:txBody>
      </p:sp>
      <p:sp>
        <p:nvSpPr>
          <p:cNvPr id="93" name="직사각형 92"/>
          <p:cNvSpPr/>
          <p:nvPr/>
        </p:nvSpPr>
        <p:spPr>
          <a:xfrm>
            <a:off x="192567" y="944999"/>
            <a:ext cx="4808058" cy="5536800"/>
          </a:xfrm>
          <a:prstGeom prst="rect">
            <a:avLst/>
          </a:prstGeom>
          <a:solidFill>
            <a:srgbClr val="030A8C">
              <a:alpha val="3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smtClean="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94" name="직사각형 93"/>
          <p:cNvSpPr/>
          <p:nvPr/>
        </p:nvSpPr>
        <p:spPr>
          <a:xfrm>
            <a:off x="381292" y="3559657"/>
            <a:ext cx="1121134" cy="675861"/>
          </a:xfrm>
          <a:prstGeom prst="rect">
            <a:avLst/>
          </a:prstGeom>
          <a:solidFill>
            <a:srgbClr val="030A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800" b="0" i="0" u="none" strike="noStrike" kern="0" cap="none" spc="0" normalizeH="0" baseline="0" noProof="0" dirty="0" smtClean="0">
                <a:ln>
                  <a:noFill/>
                </a:ln>
                <a:solidFill>
                  <a:prstClr val="white"/>
                </a:solidFill>
                <a:effectLst/>
                <a:uLnTx/>
                <a:uFillTx/>
                <a:latin typeface="나눔고딕" panose="020D0604000000000000" pitchFamily="50" charset="-127"/>
                <a:ea typeface="나눔고딕" panose="020D0604000000000000" pitchFamily="50" charset="-127"/>
                <a:cs typeface="+mn-cs"/>
              </a:rPr>
              <a:t>NBI</a:t>
            </a:r>
            <a:endParaRPr kumimoji="0" lang="ko-KR" altLang="en-US" sz="1800" b="0" i="0" u="none" strike="noStrike" kern="0" cap="none" spc="0" normalizeH="0" baseline="0" noProof="0" dirty="0" smtClean="0">
              <a:ln>
                <a:noFill/>
              </a:ln>
              <a:solidFill>
                <a:prstClr val="white"/>
              </a:solidFill>
              <a:effectLst/>
              <a:uLnTx/>
              <a:uFillTx/>
              <a:latin typeface="나눔고딕" panose="020D0604000000000000" pitchFamily="50" charset="-127"/>
              <a:ea typeface="나눔고딕" panose="020D0604000000000000" pitchFamily="50" charset="-127"/>
              <a:cs typeface="+mn-cs"/>
            </a:endParaRPr>
          </a:p>
        </p:txBody>
      </p:sp>
      <p:grpSp>
        <p:nvGrpSpPr>
          <p:cNvPr id="95" name="그룹 94"/>
          <p:cNvGrpSpPr/>
          <p:nvPr/>
        </p:nvGrpSpPr>
        <p:grpSpPr>
          <a:xfrm>
            <a:off x="1502426" y="2353046"/>
            <a:ext cx="2325093" cy="3089079"/>
            <a:chOff x="1502426" y="1884458"/>
            <a:chExt cx="2325093" cy="3089079"/>
          </a:xfrm>
        </p:grpSpPr>
        <p:cxnSp>
          <p:nvCxnSpPr>
            <p:cNvPr id="96" name="직선 연결선 95"/>
            <p:cNvCxnSpPr>
              <a:cxnSpLocks/>
            </p:cNvCxnSpPr>
            <p:nvPr/>
          </p:nvCxnSpPr>
          <p:spPr>
            <a:xfrm>
              <a:off x="1502426" y="3418587"/>
              <a:ext cx="1141993" cy="0"/>
            </a:xfrm>
            <a:prstGeom prst="line">
              <a:avLst/>
            </a:prstGeom>
            <a:noFill/>
            <a:ln w="28575" cap="flat" cmpd="sng" algn="ctr">
              <a:solidFill>
                <a:srgbClr val="030A8C"/>
              </a:solidFill>
              <a:prstDash val="solid"/>
              <a:miter lim="800000"/>
            </a:ln>
            <a:effectLst/>
          </p:spPr>
        </p:cxnSp>
        <p:cxnSp>
          <p:nvCxnSpPr>
            <p:cNvPr id="97" name="직선 화살표 연결선 96"/>
            <p:cNvCxnSpPr/>
            <p:nvPr/>
          </p:nvCxnSpPr>
          <p:spPr>
            <a:xfrm>
              <a:off x="2631882" y="1884458"/>
              <a:ext cx="1173577" cy="1"/>
            </a:xfrm>
            <a:prstGeom prst="straightConnector1">
              <a:avLst/>
            </a:prstGeom>
            <a:noFill/>
            <a:ln w="28575" cap="flat" cmpd="sng" algn="ctr">
              <a:solidFill>
                <a:srgbClr val="030A8C"/>
              </a:solidFill>
              <a:prstDash val="solid"/>
              <a:miter lim="800000"/>
              <a:headEnd type="none" w="med" len="med"/>
              <a:tailEnd type="arrow" w="med" len="med"/>
            </a:ln>
            <a:effectLst/>
          </p:spPr>
        </p:cxnSp>
        <p:cxnSp>
          <p:nvCxnSpPr>
            <p:cNvPr id="98" name="직선 연결선 97"/>
            <p:cNvCxnSpPr/>
            <p:nvPr/>
          </p:nvCxnSpPr>
          <p:spPr>
            <a:xfrm flipV="1">
              <a:off x="2644419" y="1884461"/>
              <a:ext cx="0" cy="3089076"/>
            </a:xfrm>
            <a:prstGeom prst="line">
              <a:avLst/>
            </a:prstGeom>
            <a:noFill/>
            <a:ln w="28575" cap="flat" cmpd="sng" algn="ctr">
              <a:solidFill>
                <a:srgbClr val="030A8C"/>
              </a:solidFill>
              <a:prstDash val="solid"/>
              <a:miter lim="800000"/>
            </a:ln>
            <a:effectLst/>
          </p:spPr>
        </p:cxnSp>
        <p:cxnSp>
          <p:nvCxnSpPr>
            <p:cNvPr id="99" name="직선 화살표 연결선 98"/>
            <p:cNvCxnSpPr/>
            <p:nvPr/>
          </p:nvCxnSpPr>
          <p:spPr>
            <a:xfrm>
              <a:off x="2653942" y="2914151"/>
              <a:ext cx="1173577" cy="1"/>
            </a:xfrm>
            <a:prstGeom prst="straightConnector1">
              <a:avLst/>
            </a:prstGeom>
            <a:noFill/>
            <a:ln w="28575" cap="flat" cmpd="sng" algn="ctr">
              <a:solidFill>
                <a:srgbClr val="030A8C"/>
              </a:solidFill>
              <a:prstDash val="solid"/>
              <a:miter lim="800000"/>
              <a:headEnd type="none" w="med" len="med"/>
              <a:tailEnd type="arrow" w="med" len="med"/>
            </a:ln>
            <a:effectLst/>
          </p:spPr>
        </p:cxnSp>
        <p:cxnSp>
          <p:nvCxnSpPr>
            <p:cNvPr id="100" name="직선 화살표 연결선 99"/>
            <p:cNvCxnSpPr/>
            <p:nvPr/>
          </p:nvCxnSpPr>
          <p:spPr>
            <a:xfrm>
              <a:off x="2637903" y="3943843"/>
              <a:ext cx="1173577" cy="1"/>
            </a:xfrm>
            <a:prstGeom prst="straightConnector1">
              <a:avLst/>
            </a:prstGeom>
            <a:noFill/>
            <a:ln w="28575" cap="flat" cmpd="sng" algn="ctr">
              <a:solidFill>
                <a:srgbClr val="030A8C"/>
              </a:solidFill>
              <a:prstDash val="solid"/>
              <a:miter lim="800000"/>
              <a:headEnd type="none" w="med" len="med"/>
              <a:tailEnd type="arrow" w="med" len="med"/>
            </a:ln>
            <a:effectLst/>
          </p:spPr>
        </p:cxnSp>
        <p:cxnSp>
          <p:nvCxnSpPr>
            <p:cNvPr id="101" name="직선 화살표 연결선 100"/>
            <p:cNvCxnSpPr/>
            <p:nvPr/>
          </p:nvCxnSpPr>
          <p:spPr>
            <a:xfrm>
              <a:off x="2632549" y="4958018"/>
              <a:ext cx="1173577" cy="1"/>
            </a:xfrm>
            <a:prstGeom prst="straightConnector1">
              <a:avLst/>
            </a:prstGeom>
            <a:noFill/>
            <a:ln w="28575" cap="flat" cmpd="sng" algn="ctr">
              <a:solidFill>
                <a:srgbClr val="030A8C"/>
              </a:solidFill>
              <a:prstDash val="solid"/>
              <a:miter lim="800000"/>
              <a:headEnd type="none" w="med" len="med"/>
              <a:tailEnd type="arrow" w="med" len="med"/>
            </a:ln>
            <a:effectLst/>
          </p:spPr>
        </p:cxnSp>
      </p:grpSp>
      <mc:AlternateContent xmlns:mc="http://schemas.openxmlformats.org/markup-compatibility/2006" xmlns:a14="http://schemas.microsoft.com/office/drawing/2010/main">
        <mc:Choice Requires="a14">
          <p:sp>
            <p:nvSpPr>
              <p:cNvPr id="102" name="직사각형 101"/>
              <p:cNvSpPr/>
              <p:nvPr/>
            </p:nvSpPr>
            <p:spPr>
              <a:xfrm>
                <a:off x="2916486" y="3366825"/>
                <a:ext cx="701859" cy="328167"/>
              </a:xfrm>
              <a:prstGeom prst="rect">
                <a:avLst/>
              </a:prstGeom>
            </p:spPr>
            <p:txBody>
              <a:bodyPr wrap="none">
                <a:spAutoFit/>
              </a:bodyPr>
              <a:lstStyle/>
              <a:p>
                <a:pPr algn="ctr"/>
                <a:r>
                  <a:rPr lang="en-US" altLang="ko-KR" sz="1400" b="1" dirty="0">
                    <a:solidFill>
                      <a:srgbClr val="030A8C"/>
                    </a:solidFill>
                    <a:latin typeface="나눔고딕" panose="020D0604000000000000" pitchFamily="50" charset="-127"/>
                    <a:ea typeface="나눔고딕" panose="020D0604000000000000" pitchFamily="50" charset="-127"/>
                  </a:rPr>
                  <a:t>(</a:t>
                </a:r>
                <a14:m>
                  <m:oMath xmlns:m="http://schemas.openxmlformats.org/officeDocument/2006/math">
                    <m:sSub>
                      <m:sSubPr>
                        <m:ctrlPr>
                          <a:rPr lang="en-US" altLang="ko-KR" sz="1400" b="1" i="1">
                            <a:solidFill>
                              <a:srgbClr val="030A8C"/>
                            </a:solidFill>
                            <a:latin typeface="Cambria Math"/>
                            <a:ea typeface="나눔고딕" panose="020D0604000000000000" pitchFamily="50" charset="-127"/>
                          </a:rPr>
                        </m:ctrlPr>
                      </m:sSubPr>
                      <m:e>
                        <m:r>
                          <a:rPr lang="en-US" altLang="ko-KR" sz="1400" b="1" i="1" smtClean="0">
                            <a:solidFill>
                              <a:srgbClr val="030A8C"/>
                            </a:solidFill>
                            <a:latin typeface="Cambria Math" panose="02040503050406030204" pitchFamily="18" charset="0"/>
                            <a:ea typeface="나눔고딕" panose="020D0604000000000000" pitchFamily="50" charset="-127"/>
                          </a:rPr>
                          <m:t>𝑺</m:t>
                        </m:r>
                      </m:e>
                      <m:sub>
                        <m:r>
                          <a:rPr lang="en-US" altLang="ko-KR" sz="1400" b="1" i="1" smtClean="0">
                            <a:solidFill>
                              <a:srgbClr val="030A8C"/>
                            </a:solidFill>
                            <a:latin typeface="Cambria Math" panose="02040503050406030204" pitchFamily="18" charset="0"/>
                            <a:ea typeface="나눔고딕" panose="020D0604000000000000" pitchFamily="50" charset="-127"/>
                          </a:rPr>
                          <m:t>𝒇𝒂𝒔𝒕</m:t>
                        </m:r>
                      </m:sub>
                    </m:sSub>
                  </m:oMath>
                </a14:m>
                <a:r>
                  <a:rPr lang="en-US" altLang="ko-KR" sz="1400" b="1" dirty="0">
                    <a:solidFill>
                      <a:srgbClr val="030A8C"/>
                    </a:solidFill>
                    <a:latin typeface="나눔고딕" panose="020D0604000000000000" pitchFamily="50" charset="-127"/>
                    <a:ea typeface="나눔고딕" panose="020D0604000000000000" pitchFamily="50" charset="-127"/>
                  </a:rPr>
                  <a:t>)</a:t>
                </a:r>
                <a:endParaRPr lang="ko-KR" altLang="en-US" sz="1400" b="1" dirty="0">
                  <a:solidFill>
                    <a:srgbClr val="030A8C"/>
                  </a:solidFill>
                  <a:latin typeface="나눔고딕" panose="020D0604000000000000" pitchFamily="50" charset="-127"/>
                  <a:ea typeface="나눔고딕" panose="020D0604000000000000" pitchFamily="50" charset="-127"/>
                </a:endParaRPr>
              </a:p>
            </p:txBody>
          </p:sp>
        </mc:Choice>
        <mc:Fallback xmlns="">
          <p:sp>
            <p:nvSpPr>
              <p:cNvPr id="102" name="직사각형 101"/>
              <p:cNvSpPr>
                <a:spLocks noRot="1" noChangeAspect="1" noMove="1" noResize="1" noEditPoints="1" noAdjustHandles="1" noChangeArrowheads="1" noChangeShapeType="1" noTextEdit="1"/>
              </p:cNvSpPr>
              <p:nvPr/>
            </p:nvSpPr>
            <p:spPr>
              <a:xfrm>
                <a:off x="2916486" y="3366825"/>
                <a:ext cx="701859" cy="328167"/>
              </a:xfrm>
              <a:prstGeom prst="rect">
                <a:avLst/>
              </a:prstGeom>
              <a:blipFill rotWithShape="0">
                <a:blip r:embed="rId5"/>
                <a:stretch>
                  <a:fillRect l="-2586" t="-1852" r="-3448" b="-1296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3" name="직사각형 102"/>
              <p:cNvSpPr/>
              <p:nvPr/>
            </p:nvSpPr>
            <p:spPr>
              <a:xfrm>
                <a:off x="2928975" y="2335995"/>
                <a:ext cx="640945" cy="307777"/>
              </a:xfrm>
              <a:prstGeom prst="rect">
                <a:avLst/>
              </a:prstGeom>
            </p:spPr>
            <p:txBody>
              <a:bodyPr wrap="none">
                <a:spAutoFit/>
              </a:bodyPr>
              <a:lstStyle/>
              <a:p>
                <a:pPr algn="ctr"/>
                <a:r>
                  <a:rPr lang="en-US" altLang="ko-KR" sz="1400" b="1" dirty="0">
                    <a:solidFill>
                      <a:srgbClr val="030A8C"/>
                    </a:solidFill>
                    <a:latin typeface="나눔고딕" panose="020D0604000000000000" pitchFamily="50" charset="-127"/>
                    <a:ea typeface="나눔고딕" panose="020D0604000000000000" pitchFamily="50" charset="-127"/>
                  </a:rPr>
                  <a:t>(</a:t>
                </a:r>
                <a14:m>
                  <m:oMath xmlns:m="http://schemas.openxmlformats.org/officeDocument/2006/math">
                    <m:sSub>
                      <m:sSubPr>
                        <m:ctrlPr>
                          <a:rPr lang="en-US" altLang="ko-KR" sz="1400" b="1" i="1">
                            <a:solidFill>
                              <a:srgbClr val="030A8C"/>
                            </a:solidFill>
                            <a:latin typeface="Cambria Math"/>
                            <a:ea typeface="나눔고딕" panose="020D0604000000000000" pitchFamily="50" charset="-127"/>
                          </a:rPr>
                        </m:ctrlPr>
                      </m:sSubPr>
                      <m:e>
                        <m:r>
                          <a:rPr lang="en-US" altLang="ko-KR" sz="1400" b="1" i="1" smtClean="0">
                            <a:solidFill>
                              <a:srgbClr val="030A8C"/>
                            </a:solidFill>
                            <a:latin typeface="Cambria Math" panose="02040503050406030204" pitchFamily="18" charset="0"/>
                            <a:ea typeface="나눔고딕" panose="020D0604000000000000" pitchFamily="50" charset="-127"/>
                          </a:rPr>
                          <m:t>𝑷</m:t>
                        </m:r>
                      </m:e>
                      <m:sub>
                        <m:r>
                          <a:rPr lang="en-US" altLang="ko-KR" sz="1400" b="1" i="1" smtClean="0">
                            <a:solidFill>
                              <a:srgbClr val="030A8C"/>
                            </a:solidFill>
                            <a:latin typeface="Cambria Math" panose="02040503050406030204" pitchFamily="18" charset="0"/>
                            <a:ea typeface="나눔고딕" panose="020D0604000000000000" pitchFamily="50" charset="-127"/>
                          </a:rPr>
                          <m:t>𝑵𝑩</m:t>
                        </m:r>
                      </m:sub>
                    </m:sSub>
                  </m:oMath>
                </a14:m>
                <a:r>
                  <a:rPr lang="en-US" altLang="ko-KR" sz="1400" b="1" dirty="0">
                    <a:solidFill>
                      <a:srgbClr val="030A8C"/>
                    </a:solidFill>
                    <a:latin typeface="나눔고딕" panose="020D0604000000000000" pitchFamily="50" charset="-127"/>
                    <a:ea typeface="나눔고딕" panose="020D0604000000000000" pitchFamily="50" charset="-127"/>
                  </a:rPr>
                  <a:t>)</a:t>
                </a:r>
                <a:endParaRPr lang="ko-KR" altLang="en-US" sz="1400" b="1" dirty="0">
                  <a:solidFill>
                    <a:srgbClr val="030A8C"/>
                  </a:solidFill>
                  <a:latin typeface="나눔고딕" panose="020D0604000000000000" pitchFamily="50" charset="-127"/>
                  <a:ea typeface="나눔고딕" panose="020D0604000000000000" pitchFamily="50" charset="-127"/>
                </a:endParaRPr>
              </a:p>
            </p:txBody>
          </p:sp>
        </mc:Choice>
        <mc:Fallback xmlns="">
          <p:sp>
            <p:nvSpPr>
              <p:cNvPr id="103" name="직사각형 102"/>
              <p:cNvSpPr>
                <a:spLocks noRot="1" noChangeAspect="1" noMove="1" noResize="1" noEditPoints="1" noAdjustHandles="1" noChangeArrowheads="1" noChangeShapeType="1" noTextEdit="1"/>
              </p:cNvSpPr>
              <p:nvPr/>
            </p:nvSpPr>
            <p:spPr>
              <a:xfrm>
                <a:off x="2928975" y="2335995"/>
                <a:ext cx="640945" cy="307777"/>
              </a:xfrm>
              <a:prstGeom prst="rect">
                <a:avLst/>
              </a:prstGeom>
              <a:blipFill rotWithShape="0">
                <a:blip r:embed="rId6"/>
                <a:stretch>
                  <a:fillRect l="-2830" t="-3922" r="-3774" b="-1960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4" name="직사각형 103"/>
              <p:cNvSpPr/>
              <p:nvPr/>
            </p:nvSpPr>
            <p:spPr>
              <a:xfrm>
                <a:off x="2959057" y="4414947"/>
                <a:ext cx="608885" cy="307777"/>
              </a:xfrm>
              <a:prstGeom prst="rect">
                <a:avLst/>
              </a:prstGeom>
            </p:spPr>
            <p:txBody>
              <a:bodyPr wrap="none">
                <a:spAutoFit/>
              </a:bodyPr>
              <a:lstStyle/>
              <a:p>
                <a:pPr algn="ctr"/>
                <a:r>
                  <a:rPr lang="en-US" altLang="ko-KR" sz="1400" b="1" dirty="0">
                    <a:solidFill>
                      <a:srgbClr val="030A8C"/>
                    </a:solidFill>
                    <a:latin typeface="나눔고딕" panose="020D0604000000000000" pitchFamily="50" charset="-127"/>
                    <a:ea typeface="나눔고딕" panose="020D0604000000000000" pitchFamily="50" charset="-127"/>
                  </a:rPr>
                  <a:t>(</a:t>
                </a:r>
                <a14:m>
                  <m:oMath xmlns:m="http://schemas.openxmlformats.org/officeDocument/2006/math">
                    <m:sSub>
                      <m:sSubPr>
                        <m:ctrlPr>
                          <a:rPr lang="en-US" altLang="ko-KR" sz="1400" b="1" i="1">
                            <a:solidFill>
                              <a:srgbClr val="030A8C"/>
                            </a:solidFill>
                            <a:latin typeface="Cambria Math"/>
                            <a:ea typeface="나눔고딕" panose="020D0604000000000000" pitchFamily="50" charset="-127"/>
                          </a:rPr>
                        </m:ctrlPr>
                      </m:sSubPr>
                      <m:e>
                        <m:r>
                          <a:rPr lang="en-US" altLang="ko-KR" sz="1400" b="1" i="1" smtClean="0">
                            <a:solidFill>
                              <a:srgbClr val="030A8C"/>
                            </a:solidFill>
                            <a:latin typeface="Cambria Math" panose="02040503050406030204" pitchFamily="18" charset="0"/>
                            <a:ea typeface="나눔고딕" panose="020D0604000000000000" pitchFamily="50" charset="-127"/>
                          </a:rPr>
                          <m:t>𝝉</m:t>
                        </m:r>
                      </m:e>
                      <m:sub>
                        <m:r>
                          <a:rPr lang="en-US" altLang="ko-KR" sz="1400" b="1" i="1" smtClean="0">
                            <a:solidFill>
                              <a:srgbClr val="030A8C"/>
                            </a:solidFill>
                            <a:latin typeface="Cambria Math" panose="02040503050406030204" pitchFamily="18" charset="0"/>
                            <a:ea typeface="나눔고딕" panose="020D0604000000000000" pitchFamily="50" charset="-127"/>
                          </a:rPr>
                          <m:t>𝑵𝑩</m:t>
                        </m:r>
                      </m:sub>
                    </m:sSub>
                  </m:oMath>
                </a14:m>
                <a:r>
                  <a:rPr lang="en-US" altLang="ko-KR" sz="1400" b="1" dirty="0">
                    <a:solidFill>
                      <a:srgbClr val="030A8C"/>
                    </a:solidFill>
                    <a:latin typeface="나눔고딕" panose="020D0604000000000000" pitchFamily="50" charset="-127"/>
                    <a:ea typeface="나눔고딕" panose="020D0604000000000000" pitchFamily="50" charset="-127"/>
                  </a:rPr>
                  <a:t>)</a:t>
                </a:r>
                <a:endParaRPr lang="ko-KR" altLang="en-US" sz="1400" b="1" dirty="0">
                  <a:solidFill>
                    <a:srgbClr val="030A8C"/>
                  </a:solidFill>
                  <a:latin typeface="나눔고딕" panose="020D0604000000000000" pitchFamily="50" charset="-127"/>
                  <a:ea typeface="나눔고딕" panose="020D0604000000000000" pitchFamily="50" charset="-127"/>
                </a:endParaRPr>
              </a:p>
            </p:txBody>
          </p:sp>
        </mc:Choice>
        <mc:Fallback xmlns="">
          <p:sp>
            <p:nvSpPr>
              <p:cNvPr id="104" name="직사각형 103"/>
              <p:cNvSpPr>
                <a:spLocks noRot="1" noChangeAspect="1" noMove="1" noResize="1" noEditPoints="1" noAdjustHandles="1" noChangeArrowheads="1" noChangeShapeType="1" noTextEdit="1"/>
              </p:cNvSpPr>
              <p:nvPr/>
            </p:nvSpPr>
            <p:spPr>
              <a:xfrm>
                <a:off x="2959057" y="4414947"/>
                <a:ext cx="608885" cy="307777"/>
              </a:xfrm>
              <a:prstGeom prst="rect">
                <a:avLst/>
              </a:prstGeom>
              <a:blipFill rotWithShape="0">
                <a:blip r:embed="rId7"/>
                <a:stretch>
                  <a:fillRect l="-4000" t="-3922" r="-4000" b="-1960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5" name="직사각형 104"/>
              <p:cNvSpPr/>
              <p:nvPr/>
            </p:nvSpPr>
            <p:spPr>
              <a:xfrm>
                <a:off x="2973968" y="5438768"/>
                <a:ext cx="592855" cy="307777"/>
              </a:xfrm>
              <a:prstGeom prst="rect">
                <a:avLst/>
              </a:prstGeom>
            </p:spPr>
            <p:txBody>
              <a:bodyPr wrap="none">
                <a:spAutoFit/>
              </a:bodyPr>
              <a:lstStyle/>
              <a:p>
                <a:pPr algn="ctr"/>
                <a:r>
                  <a:rPr lang="en-US" altLang="ko-KR" sz="1400" b="1" dirty="0">
                    <a:solidFill>
                      <a:srgbClr val="030A8C"/>
                    </a:solidFill>
                    <a:latin typeface="나눔고딕" panose="020D0604000000000000" pitchFamily="50" charset="-127"/>
                    <a:ea typeface="나눔고딕" panose="020D0604000000000000" pitchFamily="50" charset="-127"/>
                  </a:rPr>
                  <a:t>(</a:t>
                </a:r>
                <a14:m>
                  <m:oMath xmlns:m="http://schemas.openxmlformats.org/officeDocument/2006/math">
                    <m:sSub>
                      <m:sSubPr>
                        <m:ctrlPr>
                          <a:rPr lang="en-US" altLang="ko-KR" sz="1400" b="1" i="1">
                            <a:solidFill>
                              <a:srgbClr val="030A8C"/>
                            </a:solidFill>
                            <a:latin typeface="Cambria Math"/>
                            <a:ea typeface="나눔고딕" panose="020D0604000000000000" pitchFamily="50" charset="-127"/>
                          </a:rPr>
                        </m:ctrlPr>
                      </m:sSubPr>
                      <m:e>
                        <m:r>
                          <a:rPr lang="en-US" altLang="ko-KR" sz="1400" b="1" i="1" smtClean="0">
                            <a:solidFill>
                              <a:srgbClr val="030A8C"/>
                            </a:solidFill>
                            <a:latin typeface="Cambria Math" panose="02040503050406030204" pitchFamily="18" charset="0"/>
                            <a:ea typeface="나눔고딕" panose="020D0604000000000000" pitchFamily="50" charset="-127"/>
                          </a:rPr>
                          <m:t>𝑱</m:t>
                        </m:r>
                      </m:e>
                      <m:sub>
                        <m:r>
                          <a:rPr lang="en-US" altLang="ko-KR" sz="1400" b="1" i="1" smtClean="0">
                            <a:solidFill>
                              <a:srgbClr val="030A8C"/>
                            </a:solidFill>
                            <a:latin typeface="Cambria Math" panose="02040503050406030204" pitchFamily="18" charset="0"/>
                            <a:ea typeface="나눔고딕" panose="020D0604000000000000" pitchFamily="50" charset="-127"/>
                          </a:rPr>
                          <m:t>𝑵𝑩</m:t>
                        </m:r>
                      </m:sub>
                    </m:sSub>
                  </m:oMath>
                </a14:m>
                <a:r>
                  <a:rPr lang="en-US" altLang="ko-KR" sz="1400" b="1" dirty="0">
                    <a:solidFill>
                      <a:srgbClr val="030A8C"/>
                    </a:solidFill>
                    <a:latin typeface="나눔고딕" panose="020D0604000000000000" pitchFamily="50" charset="-127"/>
                    <a:ea typeface="나눔고딕" panose="020D0604000000000000" pitchFamily="50" charset="-127"/>
                  </a:rPr>
                  <a:t>)</a:t>
                </a:r>
                <a:endParaRPr lang="ko-KR" altLang="en-US" sz="1400" b="1" dirty="0">
                  <a:solidFill>
                    <a:srgbClr val="030A8C"/>
                  </a:solidFill>
                  <a:latin typeface="나눔고딕" panose="020D0604000000000000" pitchFamily="50" charset="-127"/>
                  <a:ea typeface="나눔고딕" panose="020D0604000000000000" pitchFamily="50" charset="-127"/>
                </a:endParaRPr>
              </a:p>
            </p:txBody>
          </p:sp>
        </mc:Choice>
        <mc:Fallback xmlns="">
          <p:sp>
            <p:nvSpPr>
              <p:cNvPr id="105" name="직사각형 104"/>
              <p:cNvSpPr>
                <a:spLocks noRot="1" noChangeAspect="1" noMove="1" noResize="1" noEditPoints="1" noAdjustHandles="1" noChangeArrowheads="1" noChangeShapeType="1" noTextEdit="1"/>
              </p:cNvSpPr>
              <p:nvPr/>
            </p:nvSpPr>
            <p:spPr>
              <a:xfrm>
                <a:off x="2973968" y="5438768"/>
                <a:ext cx="592855" cy="307777"/>
              </a:xfrm>
              <a:prstGeom prst="rect">
                <a:avLst/>
              </a:prstGeom>
              <a:blipFill rotWithShape="0">
                <a:blip r:embed="rId8"/>
                <a:stretch>
                  <a:fillRect l="-4124" t="-3922" r="-4124" b="-19608"/>
                </a:stretch>
              </a:blipFill>
            </p:spPr>
            <p:txBody>
              <a:bodyPr/>
              <a:lstStyle/>
              <a:p>
                <a:r>
                  <a:rPr lang="en-GB">
                    <a:noFill/>
                  </a:rPr>
                  <a:t> </a:t>
                </a:r>
              </a:p>
            </p:txBody>
          </p:sp>
        </mc:Fallback>
      </mc:AlternateContent>
      <p:sp>
        <p:nvSpPr>
          <p:cNvPr id="106" name="TextBox 105">
            <a:extLst>
              <a:ext uri="{FF2B5EF4-FFF2-40B4-BE49-F238E27FC236}">
                <a16:creationId xmlns="" xmlns:a16="http://schemas.microsoft.com/office/drawing/2014/main" id="{087D5921-00A7-4A3F-BBA5-D714DA6B12BE}"/>
              </a:ext>
            </a:extLst>
          </p:cNvPr>
          <p:cNvSpPr txBox="1"/>
          <p:nvPr/>
        </p:nvSpPr>
        <p:spPr>
          <a:xfrm>
            <a:off x="2574123" y="2050538"/>
            <a:ext cx="1354921" cy="307777"/>
          </a:xfrm>
          <a:prstGeom prst="rect">
            <a:avLst/>
          </a:prstGeom>
          <a:noFill/>
        </p:spPr>
        <p:txBody>
          <a:bodyPr wrap="square" rtlCol="0">
            <a:spAutoFit/>
          </a:bodyPr>
          <a:lstStyle/>
          <a:p>
            <a:pPr algn="ctr"/>
            <a:r>
              <a:rPr lang="en-US" altLang="ko-KR" sz="1400" b="1" dirty="0">
                <a:solidFill>
                  <a:srgbClr val="030A8C"/>
                </a:solidFill>
                <a:latin typeface="나눔고딕" panose="020D0604000000000000" pitchFamily="50" charset="-127"/>
                <a:ea typeface="나눔고딕" panose="020D0604000000000000" pitchFamily="50" charset="-127"/>
              </a:rPr>
              <a:t>Power</a:t>
            </a:r>
            <a:endParaRPr lang="ko-KR" altLang="en-US" sz="1400" b="1" dirty="0">
              <a:solidFill>
                <a:srgbClr val="030A8C"/>
              </a:solidFill>
              <a:latin typeface="나눔고딕" panose="020D0604000000000000" pitchFamily="50" charset="-127"/>
              <a:ea typeface="나눔고딕" panose="020D0604000000000000" pitchFamily="50" charset="-127"/>
            </a:endParaRPr>
          </a:p>
        </p:txBody>
      </p:sp>
      <p:sp>
        <p:nvSpPr>
          <p:cNvPr id="107" name="TextBox 106">
            <a:extLst>
              <a:ext uri="{FF2B5EF4-FFF2-40B4-BE49-F238E27FC236}">
                <a16:creationId xmlns="" xmlns:a16="http://schemas.microsoft.com/office/drawing/2014/main" id="{3B825844-A8CE-4CED-A759-20289DF7BA4A}"/>
              </a:ext>
            </a:extLst>
          </p:cNvPr>
          <p:cNvSpPr txBox="1"/>
          <p:nvPr/>
        </p:nvSpPr>
        <p:spPr>
          <a:xfrm>
            <a:off x="2739966" y="2860857"/>
            <a:ext cx="1023235" cy="523220"/>
          </a:xfrm>
          <a:prstGeom prst="rect">
            <a:avLst/>
          </a:prstGeom>
          <a:noFill/>
        </p:spPr>
        <p:txBody>
          <a:bodyPr wrap="square" rtlCol="0">
            <a:spAutoFit/>
          </a:bodyPr>
          <a:lstStyle/>
          <a:p>
            <a:pPr algn="ctr"/>
            <a:r>
              <a:rPr lang="en-US" altLang="ko-KR" sz="1400" b="1" dirty="0">
                <a:solidFill>
                  <a:srgbClr val="030A8C"/>
                </a:solidFill>
                <a:latin typeface="나눔고딕" panose="020D0604000000000000" pitchFamily="50" charset="-127"/>
                <a:ea typeface="나눔고딕" panose="020D0604000000000000" pitchFamily="50" charset="-127"/>
              </a:rPr>
              <a:t>Fast particle</a:t>
            </a:r>
            <a:endParaRPr lang="ko-KR" altLang="en-US" sz="1400" b="1" dirty="0">
              <a:solidFill>
                <a:srgbClr val="030A8C"/>
              </a:solidFill>
              <a:latin typeface="나눔고딕" panose="020D0604000000000000" pitchFamily="50" charset="-127"/>
              <a:ea typeface="나눔고딕" panose="020D0604000000000000" pitchFamily="50" charset="-127"/>
            </a:endParaRPr>
          </a:p>
        </p:txBody>
      </p:sp>
      <p:sp>
        <p:nvSpPr>
          <p:cNvPr id="108" name="TextBox 107">
            <a:extLst>
              <a:ext uri="{FF2B5EF4-FFF2-40B4-BE49-F238E27FC236}">
                <a16:creationId xmlns="" xmlns:a16="http://schemas.microsoft.com/office/drawing/2014/main" id="{A71F571F-9432-4544-B162-9896D4343B12}"/>
              </a:ext>
            </a:extLst>
          </p:cNvPr>
          <p:cNvSpPr txBox="1"/>
          <p:nvPr/>
        </p:nvSpPr>
        <p:spPr>
          <a:xfrm>
            <a:off x="2840175" y="4110899"/>
            <a:ext cx="822817" cy="307777"/>
          </a:xfrm>
          <a:prstGeom prst="rect">
            <a:avLst/>
          </a:prstGeom>
          <a:noFill/>
        </p:spPr>
        <p:txBody>
          <a:bodyPr wrap="square" rtlCol="0">
            <a:spAutoFit/>
          </a:bodyPr>
          <a:lstStyle/>
          <a:p>
            <a:pPr algn="ctr"/>
            <a:r>
              <a:rPr lang="en-US" altLang="ko-KR" sz="1400" b="1" dirty="0">
                <a:solidFill>
                  <a:srgbClr val="030A8C"/>
                </a:solidFill>
                <a:latin typeface="나눔고딕" panose="020D0604000000000000" pitchFamily="50" charset="-127"/>
                <a:ea typeface="나눔고딕" panose="020D0604000000000000" pitchFamily="50" charset="-127"/>
              </a:rPr>
              <a:t>Torque</a:t>
            </a:r>
            <a:endParaRPr lang="ko-KR" altLang="en-US" sz="1400" b="1" dirty="0">
              <a:solidFill>
                <a:srgbClr val="030A8C"/>
              </a:solidFill>
              <a:latin typeface="나눔고딕" panose="020D0604000000000000" pitchFamily="50" charset="-127"/>
              <a:ea typeface="나눔고딕" panose="020D0604000000000000" pitchFamily="50" charset="-127"/>
            </a:endParaRPr>
          </a:p>
        </p:txBody>
      </p:sp>
      <p:sp>
        <p:nvSpPr>
          <p:cNvPr id="109" name="TextBox 108">
            <a:extLst>
              <a:ext uri="{FF2B5EF4-FFF2-40B4-BE49-F238E27FC236}">
                <a16:creationId xmlns="" xmlns:a16="http://schemas.microsoft.com/office/drawing/2014/main" id="{F2166C57-2466-465E-A078-EEF85DD79E99}"/>
              </a:ext>
            </a:extLst>
          </p:cNvPr>
          <p:cNvSpPr txBox="1"/>
          <p:nvPr/>
        </p:nvSpPr>
        <p:spPr>
          <a:xfrm>
            <a:off x="2669389" y="4924919"/>
            <a:ext cx="1164389" cy="523220"/>
          </a:xfrm>
          <a:prstGeom prst="rect">
            <a:avLst/>
          </a:prstGeom>
          <a:noFill/>
        </p:spPr>
        <p:txBody>
          <a:bodyPr wrap="square" rtlCol="0">
            <a:spAutoFit/>
          </a:bodyPr>
          <a:lstStyle/>
          <a:p>
            <a:pPr algn="ctr"/>
            <a:r>
              <a:rPr lang="en-US" altLang="ko-KR" sz="1400" b="1" dirty="0">
                <a:solidFill>
                  <a:srgbClr val="030A8C"/>
                </a:solidFill>
                <a:latin typeface="나눔고딕" panose="020D0604000000000000" pitchFamily="50" charset="-127"/>
                <a:ea typeface="나눔고딕" panose="020D0604000000000000" pitchFamily="50" charset="-127"/>
              </a:rPr>
              <a:t>Current drive</a:t>
            </a:r>
            <a:endParaRPr lang="ko-KR" altLang="en-US" sz="1400" b="1" dirty="0">
              <a:solidFill>
                <a:srgbClr val="030A8C"/>
              </a:solidFill>
              <a:latin typeface="나눔고딕" panose="020D0604000000000000" pitchFamily="50" charset="-127"/>
              <a:ea typeface="나눔고딕" panose="020D0604000000000000" pitchFamily="50" charset="-127"/>
            </a:endParaRPr>
          </a:p>
        </p:txBody>
      </p:sp>
      <p:sp>
        <p:nvSpPr>
          <p:cNvPr id="110" name="직사각형 109">
            <a:extLst>
              <a:ext uri="{FF2B5EF4-FFF2-40B4-BE49-F238E27FC236}">
                <a16:creationId xmlns="" xmlns:a16="http://schemas.microsoft.com/office/drawing/2014/main" id="{64DC0AD8-9CF1-416A-AD99-96542913382F}"/>
              </a:ext>
            </a:extLst>
          </p:cNvPr>
          <p:cNvSpPr/>
          <p:nvPr/>
        </p:nvSpPr>
        <p:spPr>
          <a:xfrm>
            <a:off x="4995065" y="1882397"/>
            <a:ext cx="6380371" cy="1583157"/>
          </a:xfrm>
          <a:prstGeom prst="rect">
            <a:avLst/>
          </a:prstGeom>
          <a:solidFill>
            <a:srgbClr val="92D050">
              <a:alpha val="3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smtClean="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111" name="직사각형 110">
            <a:extLst>
              <a:ext uri="{FF2B5EF4-FFF2-40B4-BE49-F238E27FC236}">
                <a16:creationId xmlns="" xmlns:a16="http://schemas.microsoft.com/office/drawing/2014/main" id="{E80FF654-E546-4CBE-87A3-B2DC4F2A1FD8}"/>
              </a:ext>
            </a:extLst>
          </p:cNvPr>
          <p:cNvSpPr/>
          <p:nvPr/>
        </p:nvSpPr>
        <p:spPr>
          <a:xfrm>
            <a:off x="9503344" y="2466617"/>
            <a:ext cx="1735200" cy="675861"/>
          </a:xfrm>
          <a:prstGeom prst="rect">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800" b="0" i="0" u="none" strike="noStrike" kern="0" cap="none" spc="0" normalizeH="0" baseline="0" noProof="0" dirty="0" smtClean="0">
                <a:ln>
                  <a:noFill/>
                </a:ln>
                <a:solidFill>
                  <a:prstClr val="white"/>
                </a:solidFill>
                <a:effectLst/>
                <a:uLnTx/>
                <a:uFillTx/>
                <a:latin typeface="나눔고딕" panose="020D0604000000000000" pitchFamily="50" charset="-127"/>
                <a:ea typeface="나눔고딕" panose="020D0604000000000000" pitchFamily="50" charset="-127"/>
                <a:cs typeface="+mn-cs"/>
              </a:rPr>
              <a:t>Pedestal </a:t>
            </a:r>
            <a:br>
              <a:rPr kumimoji="0" lang="en-US" altLang="ko-KR" sz="1800" b="0" i="0" u="none" strike="noStrike" kern="0" cap="none" spc="0" normalizeH="0" baseline="0" noProof="0" dirty="0" smtClean="0">
                <a:ln>
                  <a:noFill/>
                </a:ln>
                <a:solidFill>
                  <a:prstClr val="white"/>
                </a:solidFill>
                <a:effectLst/>
                <a:uLnTx/>
                <a:uFillTx/>
                <a:latin typeface="나눔고딕" panose="020D0604000000000000" pitchFamily="50" charset="-127"/>
                <a:ea typeface="나눔고딕" panose="020D0604000000000000" pitchFamily="50" charset="-127"/>
                <a:cs typeface="+mn-cs"/>
              </a:rPr>
            </a:br>
            <a:r>
              <a:rPr kumimoji="0" lang="en-US" altLang="ko-KR" sz="1800" b="0" i="0" u="none" strike="noStrike" kern="0" cap="none" spc="0" normalizeH="0" baseline="0" noProof="0" dirty="0" smtClean="0">
                <a:ln>
                  <a:noFill/>
                </a:ln>
                <a:solidFill>
                  <a:prstClr val="white"/>
                </a:solidFill>
                <a:effectLst/>
                <a:uLnTx/>
                <a:uFillTx/>
                <a:latin typeface="나눔고딕" panose="020D0604000000000000" pitchFamily="50" charset="-127"/>
                <a:ea typeface="나눔고딕" panose="020D0604000000000000" pitchFamily="50" charset="-127"/>
                <a:cs typeface="+mn-cs"/>
              </a:rPr>
              <a:t>Height </a:t>
            </a:r>
            <a:r>
              <a:rPr kumimoji="0" lang="en-US" altLang="ko-KR" sz="1800" b="1" i="0" u="none" strike="noStrike" kern="0" cap="none" spc="0" normalizeH="0" baseline="0" noProof="0" dirty="0" smtClean="0">
                <a:ln>
                  <a:noFill/>
                </a:ln>
                <a:solidFill>
                  <a:prstClr val="white"/>
                </a:solidFill>
                <a:effectLst/>
                <a:uLnTx/>
                <a:uFillTx/>
                <a:latin typeface="나눔고딕" panose="020D0604000000000000" pitchFamily="50" charset="-127"/>
                <a:ea typeface="나눔고딕" panose="020D0604000000000000" pitchFamily="50" charset="-127"/>
                <a:cs typeface="+mn-cs"/>
              </a:rPr>
              <a:t>↑</a:t>
            </a:r>
            <a:endParaRPr kumimoji="0" lang="ko-KR" altLang="en-US" sz="1800" b="1" i="0" u="none" strike="noStrike" kern="0" cap="none" spc="0" normalizeH="0" baseline="0" noProof="0" dirty="0" smtClean="0">
              <a:ln>
                <a:noFill/>
              </a:ln>
              <a:solidFill>
                <a:prstClr val="white"/>
              </a:solidFill>
              <a:effectLst/>
              <a:uLnTx/>
              <a:uFillTx/>
              <a:latin typeface="나눔고딕" panose="020D0604000000000000" pitchFamily="50" charset="-127"/>
              <a:ea typeface="나눔고딕" panose="020D0604000000000000" pitchFamily="50" charset="-127"/>
              <a:cs typeface="+mn-cs"/>
            </a:endParaRPr>
          </a:p>
        </p:txBody>
      </p:sp>
      <p:sp>
        <p:nvSpPr>
          <p:cNvPr id="112" name="직사각형 111">
            <a:extLst>
              <a:ext uri="{FF2B5EF4-FFF2-40B4-BE49-F238E27FC236}">
                <a16:creationId xmlns="" xmlns:a16="http://schemas.microsoft.com/office/drawing/2014/main" id="{5C61CD68-D973-4662-A8CC-39EE6ADDB6A3}"/>
              </a:ext>
            </a:extLst>
          </p:cNvPr>
          <p:cNvSpPr/>
          <p:nvPr/>
        </p:nvSpPr>
        <p:spPr>
          <a:xfrm>
            <a:off x="7220199" y="2466617"/>
            <a:ext cx="1728856" cy="675861"/>
          </a:xfrm>
          <a:prstGeom prst="rect">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800" b="0" i="0" u="none" strike="noStrike" kern="0" cap="none" spc="0" normalizeH="0" baseline="0" noProof="0" dirty="0" smtClean="0">
                <a:ln>
                  <a:noFill/>
                </a:ln>
                <a:solidFill>
                  <a:prstClr val="white"/>
                </a:solidFill>
                <a:effectLst/>
                <a:uLnTx/>
                <a:uFillTx/>
                <a:latin typeface="나눔고딕" panose="020D0604000000000000" pitchFamily="50" charset="-127"/>
                <a:ea typeface="나눔고딕" panose="020D0604000000000000" pitchFamily="50" charset="-127"/>
                <a:cs typeface="+mn-cs"/>
              </a:rPr>
              <a:t>Edge MHD Stability </a:t>
            </a:r>
            <a:r>
              <a:rPr kumimoji="0" lang="en-US" altLang="ko-KR" sz="1800" b="1" i="0" u="none" strike="noStrike" kern="0" cap="none" spc="0" normalizeH="0" baseline="0" noProof="0" dirty="0" smtClean="0">
                <a:ln>
                  <a:noFill/>
                </a:ln>
                <a:solidFill>
                  <a:prstClr val="white"/>
                </a:solidFill>
                <a:effectLst/>
                <a:uLnTx/>
                <a:uFillTx/>
                <a:latin typeface="나눔고딕" panose="020D0604000000000000" pitchFamily="50" charset="-127"/>
                <a:ea typeface="나눔고딕" panose="020D0604000000000000" pitchFamily="50" charset="-127"/>
                <a:cs typeface="+mn-cs"/>
              </a:rPr>
              <a:t>↑</a:t>
            </a:r>
            <a:endParaRPr kumimoji="0" lang="ko-KR" altLang="en-US" sz="1800" b="1" i="0" u="none" strike="noStrike" kern="0" cap="none" spc="0" normalizeH="0" baseline="0" noProof="0" dirty="0" smtClean="0">
              <a:ln>
                <a:noFill/>
              </a:ln>
              <a:solidFill>
                <a:prstClr val="white"/>
              </a:solidFill>
              <a:effectLst/>
              <a:uLnTx/>
              <a:uFillTx/>
              <a:latin typeface="나눔고딕" panose="020D0604000000000000" pitchFamily="50" charset="-127"/>
              <a:ea typeface="나눔고딕" panose="020D0604000000000000" pitchFamily="50" charset="-127"/>
              <a:cs typeface="+mn-cs"/>
            </a:endParaRPr>
          </a:p>
        </p:txBody>
      </p:sp>
      <p:cxnSp>
        <p:nvCxnSpPr>
          <p:cNvPr id="113" name="직선 화살표 연결선 112">
            <a:extLst>
              <a:ext uri="{FF2B5EF4-FFF2-40B4-BE49-F238E27FC236}">
                <a16:creationId xmlns="" xmlns:a16="http://schemas.microsoft.com/office/drawing/2014/main" id="{214E63E0-D410-43FC-ACE1-3E13E635C62D}"/>
              </a:ext>
            </a:extLst>
          </p:cNvPr>
          <p:cNvCxnSpPr>
            <a:endCxn id="111" idx="1"/>
          </p:cNvCxnSpPr>
          <p:nvPr/>
        </p:nvCxnSpPr>
        <p:spPr>
          <a:xfrm>
            <a:off x="8943537" y="2804547"/>
            <a:ext cx="559807" cy="1"/>
          </a:xfrm>
          <a:prstGeom prst="straightConnector1">
            <a:avLst/>
          </a:prstGeom>
          <a:noFill/>
          <a:ln w="28575" cap="flat" cmpd="sng" algn="ctr">
            <a:solidFill>
              <a:srgbClr val="00B050"/>
            </a:solidFill>
            <a:prstDash val="solid"/>
            <a:miter lim="800000"/>
            <a:headEnd type="none" w="med" len="med"/>
            <a:tailEnd type="arrow" w="med" len="med"/>
          </a:ln>
          <a:effectLst/>
        </p:spPr>
      </p:cxnSp>
      <p:cxnSp>
        <p:nvCxnSpPr>
          <p:cNvPr id="114" name="직선 연결선 113">
            <a:extLst>
              <a:ext uri="{FF2B5EF4-FFF2-40B4-BE49-F238E27FC236}">
                <a16:creationId xmlns="" xmlns:a16="http://schemas.microsoft.com/office/drawing/2014/main" id="{833B4FEE-8932-4235-866B-FC4CA0EDC272}"/>
              </a:ext>
            </a:extLst>
          </p:cNvPr>
          <p:cNvCxnSpPr/>
          <p:nvPr/>
        </p:nvCxnSpPr>
        <p:spPr>
          <a:xfrm>
            <a:off x="4926593" y="2340346"/>
            <a:ext cx="360000" cy="0"/>
          </a:xfrm>
          <a:prstGeom prst="line">
            <a:avLst/>
          </a:prstGeom>
          <a:noFill/>
          <a:ln w="28575" cap="flat" cmpd="sng" algn="ctr">
            <a:solidFill>
              <a:srgbClr val="00B050"/>
            </a:solidFill>
            <a:prstDash val="solid"/>
            <a:miter lim="800000"/>
          </a:ln>
          <a:effectLst/>
        </p:spPr>
      </p:cxnSp>
      <p:cxnSp>
        <p:nvCxnSpPr>
          <p:cNvPr id="115" name="직선 연결선 114">
            <a:extLst>
              <a:ext uri="{FF2B5EF4-FFF2-40B4-BE49-F238E27FC236}">
                <a16:creationId xmlns="" xmlns:a16="http://schemas.microsoft.com/office/drawing/2014/main" id="{BE32D1E9-751A-420A-AD65-F9BE3880EE83}"/>
              </a:ext>
            </a:extLst>
          </p:cNvPr>
          <p:cNvCxnSpPr/>
          <p:nvPr/>
        </p:nvCxnSpPr>
        <p:spPr>
          <a:xfrm>
            <a:off x="4926592" y="3385120"/>
            <a:ext cx="360000" cy="0"/>
          </a:xfrm>
          <a:prstGeom prst="line">
            <a:avLst/>
          </a:prstGeom>
          <a:noFill/>
          <a:ln w="28575" cap="flat" cmpd="sng" algn="ctr">
            <a:solidFill>
              <a:srgbClr val="00B050"/>
            </a:solidFill>
            <a:prstDash val="solid"/>
            <a:miter lim="800000"/>
          </a:ln>
          <a:effectLst/>
        </p:spPr>
      </p:cxnSp>
      <p:cxnSp>
        <p:nvCxnSpPr>
          <p:cNvPr id="116" name="직선 연결선 115">
            <a:extLst>
              <a:ext uri="{FF2B5EF4-FFF2-40B4-BE49-F238E27FC236}">
                <a16:creationId xmlns="" xmlns:a16="http://schemas.microsoft.com/office/drawing/2014/main" id="{0F66750E-B152-415D-9E13-0775B7F93CA3}"/>
              </a:ext>
            </a:extLst>
          </p:cNvPr>
          <p:cNvCxnSpPr/>
          <p:nvPr/>
        </p:nvCxnSpPr>
        <p:spPr>
          <a:xfrm>
            <a:off x="5306333" y="2326059"/>
            <a:ext cx="0" cy="1072800"/>
          </a:xfrm>
          <a:prstGeom prst="line">
            <a:avLst/>
          </a:prstGeom>
          <a:noFill/>
          <a:ln w="28575" cap="flat" cmpd="sng" algn="ctr">
            <a:solidFill>
              <a:srgbClr val="00B050"/>
            </a:solidFill>
            <a:prstDash val="solid"/>
            <a:miter lim="800000"/>
          </a:ln>
          <a:effectLst/>
        </p:spPr>
      </p:cxnSp>
      <p:cxnSp>
        <p:nvCxnSpPr>
          <p:cNvPr id="117" name="직선 화살표 연결선 116">
            <a:extLst>
              <a:ext uri="{FF2B5EF4-FFF2-40B4-BE49-F238E27FC236}">
                <a16:creationId xmlns="" xmlns:a16="http://schemas.microsoft.com/office/drawing/2014/main" id="{E7D53B91-94C4-4426-B29E-072F5BE85C95}"/>
              </a:ext>
            </a:extLst>
          </p:cNvPr>
          <p:cNvCxnSpPr/>
          <p:nvPr/>
        </p:nvCxnSpPr>
        <p:spPr>
          <a:xfrm>
            <a:off x="5300067" y="2807643"/>
            <a:ext cx="1944000" cy="0"/>
          </a:xfrm>
          <a:prstGeom prst="straightConnector1">
            <a:avLst/>
          </a:prstGeom>
          <a:noFill/>
          <a:ln w="28575" cap="flat" cmpd="sng" algn="ctr">
            <a:solidFill>
              <a:srgbClr val="00B050"/>
            </a:solidFill>
            <a:prstDash val="solid"/>
            <a:miter lim="800000"/>
            <a:headEnd type="none" w="med" len="med"/>
            <a:tailEnd type="arrow" w="med" len="med"/>
          </a:ln>
          <a:effectLst/>
        </p:spPr>
      </p:cxnSp>
      <p:sp>
        <p:nvSpPr>
          <p:cNvPr id="118" name="TextBox 117">
            <a:extLst>
              <a:ext uri="{FF2B5EF4-FFF2-40B4-BE49-F238E27FC236}">
                <a16:creationId xmlns="" xmlns:a16="http://schemas.microsoft.com/office/drawing/2014/main" id="{9D8761F4-43BC-43C6-B3E6-F462D25C3389}"/>
              </a:ext>
            </a:extLst>
          </p:cNvPr>
          <p:cNvSpPr txBox="1"/>
          <p:nvPr/>
        </p:nvSpPr>
        <p:spPr>
          <a:xfrm>
            <a:off x="5906258" y="1902110"/>
            <a:ext cx="2272818" cy="400110"/>
          </a:xfrm>
          <a:prstGeom prst="rect">
            <a:avLst/>
          </a:prstGeom>
          <a:noFill/>
        </p:spPr>
        <p:txBody>
          <a:bodyPr wrap="square" rtlCol="0">
            <a:spAutoFit/>
          </a:bodyPr>
          <a:lstStyle/>
          <a:p>
            <a:pPr algn="ctr"/>
            <a:r>
              <a:rPr lang="en-US" altLang="ko-KR" sz="2000" b="1" dirty="0">
                <a:solidFill>
                  <a:srgbClr val="00B050"/>
                </a:solidFill>
                <a:latin typeface="나눔고딕" panose="020D0604000000000000" pitchFamily="50" charset="-127"/>
                <a:ea typeface="나눔고딕" panose="020D0604000000000000" pitchFamily="50" charset="-127"/>
              </a:rPr>
              <a:t>Secondary effect</a:t>
            </a:r>
            <a:endParaRPr lang="ko-KR" altLang="en-US" sz="2000" b="1" dirty="0">
              <a:solidFill>
                <a:srgbClr val="00B050"/>
              </a:solidFill>
              <a:latin typeface="나눔고딕" panose="020D0604000000000000" pitchFamily="50" charset="-127"/>
              <a:ea typeface="나눔고딕" panose="020D0604000000000000" pitchFamily="50" charset="-127"/>
            </a:endParaRPr>
          </a:p>
        </p:txBody>
      </p:sp>
      <p:cxnSp>
        <p:nvCxnSpPr>
          <p:cNvPr id="119" name="직선 연결선 118">
            <a:extLst>
              <a:ext uri="{FF2B5EF4-FFF2-40B4-BE49-F238E27FC236}">
                <a16:creationId xmlns="" xmlns:a16="http://schemas.microsoft.com/office/drawing/2014/main" id="{5EE1B549-E50C-4A84-AFDA-B507F5FCC862}"/>
              </a:ext>
            </a:extLst>
          </p:cNvPr>
          <p:cNvCxnSpPr/>
          <p:nvPr/>
        </p:nvCxnSpPr>
        <p:spPr>
          <a:xfrm flipV="1">
            <a:off x="10370944" y="1728867"/>
            <a:ext cx="0" cy="737750"/>
          </a:xfrm>
          <a:prstGeom prst="line">
            <a:avLst/>
          </a:prstGeom>
          <a:noFill/>
          <a:ln w="28575" cap="flat" cmpd="sng" algn="ctr">
            <a:solidFill>
              <a:srgbClr val="00B050"/>
            </a:solidFill>
            <a:prstDash val="solid"/>
            <a:miter lim="800000"/>
            <a:headEnd type="none" w="med" len="med"/>
            <a:tailEnd type="none" w="med" len="med"/>
          </a:ln>
          <a:effectLst/>
        </p:spPr>
      </p:cxnSp>
      <p:cxnSp>
        <p:nvCxnSpPr>
          <p:cNvPr id="120" name="직선 연결선 119">
            <a:extLst>
              <a:ext uri="{FF2B5EF4-FFF2-40B4-BE49-F238E27FC236}">
                <a16:creationId xmlns="" xmlns:a16="http://schemas.microsoft.com/office/drawing/2014/main" id="{3ED1727B-FAE0-4CD4-9B7D-3F424CFEC328}"/>
              </a:ext>
            </a:extLst>
          </p:cNvPr>
          <p:cNvCxnSpPr/>
          <p:nvPr/>
        </p:nvCxnSpPr>
        <p:spPr>
          <a:xfrm>
            <a:off x="4359675" y="1728867"/>
            <a:ext cx="6030000" cy="0"/>
          </a:xfrm>
          <a:prstGeom prst="line">
            <a:avLst/>
          </a:prstGeom>
          <a:noFill/>
          <a:ln w="28575" cap="flat" cmpd="sng" algn="ctr">
            <a:solidFill>
              <a:srgbClr val="00B050"/>
            </a:solidFill>
            <a:prstDash val="solid"/>
            <a:miter lim="800000"/>
            <a:headEnd type="arrow" w="med" len="med"/>
            <a:tailEnd type="none" w="med" len="med"/>
          </a:ln>
          <a:effectLst/>
        </p:spPr>
      </p:cxnSp>
      <p:cxnSp>
        <p:nvCxnSpPr>
          <p:cNvPr id="121" name="직선 화살표 연결선 120">
            <a:extLst>
              <a:ext uri="{FF2B5EF4-FFF2-40B4-BE49-F238E27FC236}">
                <a16:creationId xmlns="" xmlns:a16="http://schemas.microsoft.com/office/drawing/2014/main" id="{3692A9DB-A4B8-473D-8CC5-1DFDAA8C6277}"/>
              </a:ext>
            </a:extLst>
          </p:cNvPr>
          <p:cNvCxnSpPr/>
          <p:nvPr/>
        </p:nvCxnSpPr>
        <p:spPr>
          <a:xfrm>
            <a:off x="4370922" y="1728867"/>
            <a:ext cx="0" cy="286250"/>
          </a:xfrm>
          <a:prstGeom prst="straightConnector1">
            <a:avLst/>
          </a:prstGeom>
          <a:noFill/>
          <a:ln w="28575" cap="flat" cmpd="sng" algn="ctr">
            <a:solidFill>
              <a:srgbClr val="FFC000">
                <a:lumMod val="50000"/>
              </a:srgbClr>
            </a:solidFill>
            <a:prstDash val="solid"/>
            <a:miter lim="800000"/>
            <a:headEnd type="none" w="med" len="med"/>
            <a:tailEnd type="arrow" w="med" len="med"/>
          </a:ln>
          <a:effectLst/>
        </p:spPr>
      </p:cxnSp>
      <p:sp>
        <p:nvSpPr>
          <p:cNvPr id="122" name="TextBox 121">
            <a:extLst>
              <a:ext uri="{FF2B5EF4-FFF2-40B4-BE49-F238E27FC236}">
                <a16:creationId xmlns="" xmlns:a16="http://schemas.microsoft.com/office/drawing/2014/main" id="{A9FC33A8-934D-449C-A4D1-595C8FF8FAE6}"/>
              </a:ext>
            </a:extLst>
          </p:cNvPr>
          <p:cNvSpPr txBox="1"/>
          <p:nvPr/>
        </p:nvSpPr>
        <p:spPr>
          <a:xfrm>
            <a:off x="6637848" y="1430830"/>
            <a:ext cx="1454800" cy="307777"/>
          </a:xfrm>
          <a:prstGeom prst="rect">
            <a:avLst/>
          </a:prstGeom>
          <a:noFill/>
        </p:spPr>
        <p:txBody>
          <a:bodyPr wrap="square" rtlCol="0">
            <a:spAutoFit/>
          </a:bodyPr>
          <a:lstStyle/>
          <a:p>
            <a:pPr algn="ctr"/>
            <a:r>
              <a:rPr lang="en-US" altLang="ko-KR" sz="1400" b="1" dirty="0">
                <a:solidFill>
                  <a:srgbClr val="00B050"/>
                </a:solidFill>
                <a:latin typeface="나눔고딕" panose="020D0604000000000000" pitchFamily="50" charset="-127"/>
                <a:ea typeface="나눔고딕" panose="020D0604000000000000" pitchFamily="50" charset="-127"/>
              </a:rPr>
              <a:t>Profile stiffness</a:t>
            </a:r>
            <a:endParaRPr lang="ko-KR" altLang="en-US" sz="1400" b="1" dirty="0">
              <a:solidFill>
                <a:srgbClr val="00B050"/>
              </a:solidFill>
              <a:latin typeface="나눔고딕" panose="020D0604000000000000" pitchFamily="50" charset="-127"/>
              <a:ea typeface="나눔고딕" panose="020D0604000000000000" pitchFamily="50" charset="-127"/>
            </a:endParaRPr>
          </a:p>
        </p:txBody>
      </p:sp>
      <p:cxnSp>
        <p:nvCxnSpPr>
          <p:cNvPr id="123" name="직선 연결선 122">
            <a:extLst>
              <a:ext uri="{FF2B5EF4-FFF2-40B4-BE49-F238E27FC236}">
                <a16:creationId xmlns="" xmlns:a16="http://schemas.microsoft.com/office/drawing/2014/main" id="{FE090E32-A409-4A35-B991-8B3EE4A1968B}"/>
              </a:ext>
            </a:extLst>
          </p:cNvPr>
          <p:cNvCxnSpPr/>
          <p:nvPr/>
        </p:nvCxnSpPr>
        <p:spPr>
          <a:xfrm>
            <a:off x="11250818" y="2787974"/>
            <a:ext cx="576000" cy="0"/>
          </a:xfrm>
          <a:prstGeom prst="line">
            <a:avLst/>
          </a:prstGeom>
          <a:noFill/>
          <a:ln w="28575" cap="flat" cmpd="sng" algn="ctr">
            <a:solidFill>
              <a:srgbClr val="00B050"/>
            </a:solidFill>
            <a:prstDash val="solid"/>
            <a:miter lim="800000"/>
          </a:ln>
          <a:effectLst/>
        </p:spPr>
      </p:cxnSp>
      <p:cxnSp>
        <p:nvCxnSpPr>
          <p:cNvPr id="124" name="직선 연결선 123">
            <a:extLst>
              <a:ext uri="{FF2B5EF4-FFF2-40B4-BE49-F238E27FC236}">
                <a16:creationId xmlns="" xmlns:a16="http://schemas.microsoft.com/office/drawing/2014/main" id="{6012A4CB-A783-4A47-BD0E-BEC75C109D1C}"/>
              </a:ext>
            </a:extLst>
          </p:cNvPr>
          <p:cNvCxnSpPr/>
          <p:nvPr/>
        </p:nvCxnSpPr>
        <p:spPr>
          <a:xfrm>
            <a:off x="11811052" y="4329098"/>
            <a:ext cx="0" cy="576000"/>
          </a:xfrm>
          <a:prstGeom prst="line">
            <a:avLst/>
          </a:prstGeom>
          <a:noFill/>
          <a:ln w="28575" cap="flat" cmpd="sng" algn="ctr">
            <a:solidFill>
              <a:srgbClr val="00B050"/>
            </a:solidFill>
            <a:prstDash val="solid"/>
            <a:miter lim="800000"/>
          </a:ln>
          <a:effectLst/>
        </p:spPr>
      </p:cxnSp>
      <p:cxnSp>
        <p:nvCxnSpPr>
          <p:cNvPr id="125" name="직선 연결선 124">
            <a:extLst>
              <a:ext uri="{FF2B5EF4-FFF2-40B4-BE49-F238E27FC236}">
                <a16:creationId xmlns="" xmlns:a16="http://schemas.microsoft.com/office/drawing/2014/main" id="{F85E66CA-0034-4663-9B9F-1425949F3F53}"/>
              </a:ext>
            </a:extLst>
          </p:cNvPr>
          <p:cNvCxnSpPr/>
          <p:nvPr/>
        </p:nvCxnSpPr>
        <p:spPr>
          <a:xfrm>
            <a:off x="2073422" y="6236301"/>
            <a:ext cx="9749791" cy="0"/>
          </a:xfrm>
          <a:prstGeom prst="line">
            <a:avLst/>
          </a:prstGeom>
          <a:noFill/>
          <a:ln w="28575" cap="flat" cmpd="sng" algn="ctr">
            <a:solidFill>
              <a:srgbClr val="FFC000">
                <a:lumMod val="50000"/>
              </a:srgbClr>
            </a:solidFill>
            <a:prstDash val="solid"/>
            <a:miter lim="800000"/>
          </a:ln>
          <a:effectLst/>
        </p:spPr>
      </p:cxnSp>
      <p:cxnSp>
        <p:nvCxnSpPr>
          <p:cNvPr id="126" name="직선 화살표 연결선 125">
            <a:extLst>
              <a:ext uri="{FF2B5EF4-FFF2-40B4-BE49-F238E27FC236}">
                <a16:creationId xmlns="" xmlns:a16="http://schemas.microsoft.com/office/drawing/2014/main" id="{4795CF4C-038D-43C2-A87A-B601C8E5AE56}"/>
              </a:ext>
            </a:extLst>
          </p:cNvPr>
          <p:cNvCxnSpPr/>
          <p:nvPr/>
        </p:nvCxnSpPr>
        <p:spPr>
          <a:xfrm flipV="1">
            <a:off x="2073423" y="3955615"/>
            <a:ext cx="0" cy="2287504"/>
          </a:xfrm>
          <a:prstGeom prst="straightConnector1">
            <a:avLst/>
          </a:prstGeom>
          <a:noFill/>
          <a:ln w="28575" cap="flat" cmpd="sng" algn="ctr">
            <a:solidFill>
              <a:srgbClr val="FFC000">
                <a:lumMod val="50000"/>
              </a:srgbClr>
            </a:solidFill>
            <a:prstDash val="solid"/>
            <a:miter lim="800000"/>
            <a:headEnd type="none" w="med" len="med"/>
            <a:tailEnd type="arrow" w="med" len="med"/>
          </a:ln>
          <a:effectLst/>
        </p:spPr>
      </p:cxnSp>
      <p:sp>
        <p:nvSpPr>
          <p:cNvPr id="127" name="TextBox 126">
            <a:extLst>
              <a:ext uri="{FF2B5EF4-FFF2-40B4-BE49-F238E27FC236}">
                <a16:creationId xmlns="" xmlns:a16="http://schemas.microsoft.com/office/drawing/2014/main" id="{40B228B6-E5DC-41BD-8534-8C03C814DEC8}"/>
              </a:ext>
            </a:extLst>
          </p:cNvPr>
          <p:cNvSpPr txBox="1"/>
          <p:nvPr/>
        </p:nvSpPr>
        <p:spPr>
          <a:xfrm>
            <a:off x="1503380" y="3298824"/>
            <a:ext cx="1092767" cy="584775"/>
          </a:xfrm>
          <a:prstGeom prst="rect">
            <a:avLst/>
          </a:prstGeom>
          <a:noFill/>
        </p:spPr>
        <p:txBody>
          <a:bodyPr wrap="square" rtlCol="0">
            <a:spAutoFit/>
          </a:bodyPr>
          <a:lstStyle/>
          <a:p>
            <a:pPr algn="ctr"/>
            <a:r>
              <a:rPr lang="en-US" altLang="ko-KR" sz="1400" b="1" dirty="0">
                <a:solidFill>
                  <a:srgbClr val="725A3E"/>
                </a:solidFill>
                <a:latin typeface="나눔고딕" panose="020D0604000000000000" pitchFamily="50" charset="-127"/>
                <a:ea typeface="나눔고딕" panose="020D0604000000000000" pitchFamily="50" charset="-127"/>
              </a:rPr>
              <a:t>Beam Coupling </a:t>
            </a:r>
            <a:r>
              <a:rPr lang="en-US" altLang="ko-KR" b="1" dirty="0">
                <a:solidFill>
                  <a:srgbClr val="725A3E"/>
                </a:solidFill>
                <a:latin typeface="나눔고딕" panose="020D0604000000000000" pitchFamily="50" charset="-127"/>
                <a:ea typeface="나눔고딕" panose="020D0604000000000000" pitchFamily="50" charset="-127"/>
              </a:rPr>
              <a:t>↑</a:t>
            </a:r>
            <a:endParaRPr lang="ko-KR" altLang="en-US" b="1" dirty="0">
              <a:solidFill>
                <a:srgbClr val="725A3E"/>
              </a:solidFill>
              <a:latin typeface="나눔고딕" panose="020D0604000000000000" pitchFamily="50" charset="-127"/>
              <a:ea typeface="나눔고딕" panose="020D0604000000000000" pitchFamily="50" charset="-127"/>
            </a:endParaRPr>
          </a:p>
        </p:txBody>
      </p:sp>
      <p:sp>
        <p:nvSpPr>
          <p:cNvPr id="128" name="직사각형 127">
            <a:extLst>
              <a:ext uri="{FF2B5EF4-FFF2-40B4-BE49-F238E27FC236}">
                <a16:creationId xmlns="" xmlns:a16="http://schemas.microsoft.com/office/drawing/2014/main" id="{C6C304A8-077D-40D8-9200-B35E47D50D42}"/>
              </a:ext>
            </a:extLst>
          </p:cNvPr>
          <p:cNvSpPr/>
          <p:nvPr/>
        </p:nvSpPr>
        <p:spPr>
          <a:xfrm>
            <a:off x="4995065" y="3455054"/>
            <a:ext cx="6380371" cy="2499395"/>
          </a:xfrm>
          <a:prstGeom prst="rect">
            <a:avLst/>
          </a:prstGeom>
          <a:solidFill>
            <a:srgbClr val="EB701D">
              <a:alpha val="3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smtClean="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129" name="직사각형 128">
            <a:extLst>
              <a:ext uri="{FF2B5EF4-FFF2-40B4-BE49-F238E27FC236}">
                <a16:creationId xmlns="" xmlns:a16="http://schemas.microsoft.com/office/drawing/2014/main" id="{F40A7807-8555-4CE2-8A1B-3A3499F641B3}"/>
              </a:ext>
            </a:extLst>
          </p:cNvPr>
          <p:cNvSpPr/>
          <p:nvPr/>
        </p:nvSpPr>
        <p:spPr>
          <a:xfrm>
            <a:off x="7220199" y="5104195"/>
            <a:ext cx="1728856" cy="675861"/>
          </a:xfrm>
          <a:prstGeom prst="rect">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800" b="0" i="0" u="none" strike="noStrike" kern="0" cap="none" spc="0" normalizeH="0" baseline="0" noProof="0" dirty="0" smtClean="0">
                <a:ln>
                  <a:noFill/>
                </a:ln>
                <a:solidFill>
                  <a:prstClr val="white"/>
                </a:solidFill>
                <a:effectLst/>
                <a:uLnTx/>
                <a:uFillTx/>
                <a:latin typeface="나눔고딕" panose="020D0604000000000000" pitchFamily="50" charset="-127"/>
                <a:ea typeface="나눔고딕" panose="020D0604000000000000" pitchFamily="50" charset="-127"/>
                <a:cs typeface="+mn-cs"/>
              </a:rPr>
              <a:t>Core MHD Stability </a:t>
            </a:r>
            <a:r>
              <a:rPr kumimoji="0" lang="en-US" altLang="ko-KR" sz="1800" b="1" i="0" u="none" strike="noStrike" kern="0" cap="none" spc="0" normalizeH="0" baseline="0" noProof="0" dirty="0" smtClean="0">
                <a:ln>
                  <a:noFill/>
                </a:ln>
                <a:solidFill>
                  <a:prstClr val="white"/>
                </a:solidFill>
                <a:effectLst/>
                <a:uLnTx/>
                <a:uFillTx/>
                <a:latin typeface="나눔고딕" panose="020D0604000000000000" pitchFamily="50" charset="-127"/>
                <a:ea typeface="나눔고딕" panose="020D0604000000000000" pitchFamily="50" charset="-127"/>
                <a:cs typeface="+mn-cs"/>
              </a:rPr>
              <a:t>↑</a:t>
            </a:r>
            <a:endParaRPr kumimoji="0" lang="ko-KR" altLang="en-US" sz="1800" b="1" i="0" u="none" strike="noStrike" kern="0" cap="none" spc="0" normalizeH="0" baseline="0" noProof="0" dirty="0" smtClean="0">
              <a:ln>
                <a:noFill/>
              </a:ln>
              <a:solidFill>
                <a:prstClr val="white"/>
              </a:solidFill>
              <a:effectLst/>
              <a:uLnTx/>
              <a:uFillTx/>
              <a:latin typeface="나눔고딕" panose="020D0604000000000000" pitchFamily="50" charset="-127"/>
              <a:ea typeface="나눔고딕" panose="020D0604000000000000" pitchFamily="50" charset="-127"/>
              <a:cs typeface="+mn-cs"/>
            </a:endParaRPr>
          </a:p>
        </p:txBody>
      </p:sp>
      <p:sp>
        <p:nvSpPr>
          <p:cNvPr id="130" name="직사각형 129">
            <a:extLst>
              <a:ext uri="{FF2B5EF4-FFF2-40B4-BE49-F238E27FC236}">
                <a16:creationId xmlns="" xmlns:a16="http://schemas.microsoft.com/office/drawing/2014/main" id="{9D8E5D2A-71A4-4CF3-8A58-A0AE6471A53D}"/>
              </a:ext>
            </a:extLst>
          </p:cNvPr>
          <p:cNvSpPr/>
          <p:nvPr/>
        </p:nvSpPr>
        <p:spPr>
          <a:xfrm>
            <a:off x="7223250" y="4136147"/>
            <a:ext cx="1728856" cy="675861"/>
          </a:xfrm>
          <a:prstGeom prst="rect">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800" b="0" i="0" u="none" strike="noStrike" kern="0" cap="none" spc="0" normalizeH="0" baseline="0" noProof="0" dirty="0" smtClean="0">
                <a:ln>
                  <a:noFill/>
                </a:ln>
                <a:solidFill>
                  <a:prstClr val="white"/>
                </a:solidFill>
                <a:effectLst/>
                <a:uLnTx/>
                <a:uFillTx/>
                <a:latin typeface="나눔고딕" panose="020D0604000000000000" pitchFamily="50" charset="-127"/>
                <a:ea typeface="나눔고딕" panose="020D0604000000000000" pitchFamily="50" charset="-127"/>
                <a:cs typeface="+mn-cs"/>
              </a:rPr>
              <a:t>Core Turbulence </a:t>
            </a:r>
            <a:r>
              <a:rPr kumimoji="0" lang="en-US" altLang="ko-KR" sz="1800" b="1" i="0" u="none" strike="noStrike" kern="0" cap="none" spc="0" normalizeH="0" baseline="0" noProof="0" dirty="0" smtClean="0">
                <a:ln>
                  <a:noFill/>
                </a:ln>
                <a:solidFill>
                  <a:prstClr val="white"/>
                </a:solidFill>
                <a:effectLst/>
                <a:uLnTx/>
                <a:uFillTx/>
                <a:latin typeface="나눔고딕" panose="020D0604000000000000" pitchFamily="50" charset="-127"/>
                <a:ea typeface="나눔고딕" panose="020D0604000000000000" pitchFamily="50" charset="-127"/>
                <a:cs typeface="+mn-cs"/>
              </a:rPr>
              <a:t>↓</a:t>
            </a:r>
            <a:endParaRPr kumimoji="0" lang="ko-KR" altLang="en-US" sz="1800" b="1" i="0" u="none" strike="noStrike" kern="0" cap="none" spc="0" normalizeH="0" baseline="0" noProof="0" dirty="0" smtClean="0">
              <a:ln>
                <a:noFill/>
              </a:ln>
              <a:solidFill>
                <a:prstClr val="white"/>
              </a:solidFill>
              <a:effectLst/>
              <a:uLnTx/>
              <a:uFillTx/>
              <a:latin typeface="나눔고딕" panose="020D0604000000000000" pitchFamily="50" charset="-127"/>
              <a:ea typeface="나눔고딕" panose="020D0604000000000000" pitchFamily="50" charset="-127"/>
              <a:cs typeface="+mn-cs"/>
            </a:endParaRPr>
          </a:p>
        </p:txBody>
      </p:sp>
      <p:sp>
        <p:nvSpPr>
          <p:cNvPr id="131" name="직사각형 130">
            <a:extLst>
              <a:ext uri="{FF2B5EF4-FFF2-40B4-BE49-F238E27FC236}">
                <a16:creationId xmlns="" xmlns:a16="http://schemas.microsoft.com/office/drawing/2014/main" id="{1B4AFCFF-5AC1-401E-BB12-B1330722870A}"/>
              </a:ext>
            </a:extLst>
          </p:cNvPr>
          <p:cNvSpPr/>
          <p:nvPr/>
        </p:nvSpPr>
        <p:spPr>
          <a:xfrm>
            <a:off x="9503344" y="4579399"/>
            <a:ext cx="1735542" cy="675861"/>
          </a:xfrm>
          <a:prstGeom prst="rect">
            <a:avLst/>
          </a:prstGeom>
          <a:solidFill>
            <a:srgbClr val="F658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800" b="0" i="0" u="none" strike="noStrike" kern="0" cap="none" spc="0" normalizeH="0" baseline="0" noProof="0" dirty="0" smtClean="0">
                <a:ln>
                  <a:noFill/>
                </a:ln>
                <a:solidFill>
                  <a:prstClr val="white"/>
                </a:solidFill>
                <a:effectLst/>
                <a:uLnTx/>
                <a:uFillTx/>
                <a:latin typeface="나눔고딕" panose="020D0604000000000000" pitchFamily="50" charset="-127"/>
                <a:ea typeface="나눔고딕" panose="020D0604000000000000" pitchFamily="50" charset="-127"/>
                <a:cs typeface="+mn-cs"/>
              </a:rPr>
              <a:t>Core Confinement </a:t>
            </a:r>
            <a:r>
              <a:rPr kumimoji="0" lang="en-US" altLang="ko-KR" sz="1800" b="1" i="0" u="none" strike="noStrike" kern="0" cap="none" spc="0" normalizeH="0" baseline="0" noProof="0" dirty="0" smtClean="0">
                <a:ln>
                  <a:noFill/>
                </a:ln>
                <a:solidFill>
                  <a:prstClr val="white"/>
                </a:solidFill>
                <a:effectLst/>
                <a:uLnTx/>
                <a:uFillTx/>
                <a:latin typeface="나눔고딕" panose="020D0604000000000000" pitchFamily="50" charset="-127"/>
                <a:ea typeface="나눔고딕" panose="020D0604000000000000" pitchFamily="50" charset="-127"/>
                <a:cs typeface="+mn-cs"/>
              </a:rPr>
              <a:t>↑</a:t>
            </a:r>
            <a:endParaRPr kumimoji="0" lang="ko-KR" altLang="en-US" sz="1800" b="1" i="0" u="none" strike="noStrike" kern="0" cap="none" spc="0" normalizeH="0" baseline="0" noProof="0" dirty="0" smtClean="0">
              <a:ln>
                <a:noFill/>
              </a:ln>
              <a:solidFill>
                <a:prstClr val="white"/>
              </a:solidFill>
              <a:effectLst/>
              <a:uLnTx/>
              <a:uFillTx/>
              <a:latin typeface="나눔고딕" panose="020D0604000000000000" pitchFamily="50" charset="-127"/>
              <a:ea typeface="나눔고딕" panose="020D0604000000000000" pitchFamily="50" charset="-127"/>
              <a:cs typeface="+mn-cs"/>
            </a:endParaRPr>
          </a:p>
        </p:txBody>
      </p:sp>
      <p:cxnSp>
        <p:nvCxnSpPr>
          <p:cNvPr id="132" name="직선 연결선 131">
            <a:extLst>
              <a:ext uri="{FF2B5EF4-FFF2-40B4-BE49-F238E27FC236}">
                <a16:creationId xmlns="" xmlns:a16="http://schemas.microsoft.com/office/drawing/2014/main" id="{9203AB92-522A-4CFA-9B6F-9DF913A19BC5}"/>
              </a:ext>
            </a:extLst>
          </p:cNvPr>
          <p:cNvCxnSpPr/>
          <p:nvPr/>
        </p:nvCxnSpPr>
        <p:spPr>
          <a:xfrm>
            <a:off x="6232211" y="4580022"/>
            <a:ext cx="0" cy="864000"/>
          </a:xfrm>
          <a:prstGeom prst="line">
            <a:avLst/>
          </a:prstGeom>
          <a:noFill/>
          <a:ln w="28575" cap="flat" cmpd="sng" algn="ctr">
            <a:solidFill>
              <a:srgbClr val="F65800"/>
            </a:solidFill>
            <a:prstDash val="solid"/>
            <a:miter lim="800000"/>
          </a:ln>
          <a:effectLst/>
        </p:spPr>
      </p:cxnSp>
      <p:cxnSp>
        <p:nvCxnSpPr>
          <p:cNvPr id="133" name="직선 화살표 연결선 132">
            <a:extLst>
              <a:ext uri="{FF2B5EF4-FFF2-40B4-BE49-F238E27FC236}">
                <a16:creationId xmlns="" xmlns:a16="http://schemas.microsoft.com/office/drawing/2014/main" id="{EE1F84B9-04DB-4F80-BA59-ED64CB7F566C}"/>
              </a:ext>
            </a:extLst>
          </p:cNvPr>
          <p:cNvCxnSpPr/>
          <p:nvPr/>
        </p:nvCxnSpPr>
        <p:spPr>
          <a:xfrm>
            <a:off x="4926592" y="5442125"/>
            <a:ext cx="2303034" cy="0"/>
          </a:xfrm>
          <a:prstGeom prst="straightConnector1">
            <a:avLst/>
          </a:prstGeom>
          <a:noFill/>
          <a:ln w="28575" cap="flat" cmpd="sng" algn="ctr">
            <a:solidFill>
              <a:srgbClr val="F65800"/>
            </a:solidFill>
            <a:prstDash val="solid"/>
            <a:miter lim="800000"/>
            <a:headEnd type="none" w="med" len="med"/>
            <a:tailEnd type="arrow" w="med" len="med"/>
          </a:ln>
          <a:effectLst/>
        </p:spPr>
      </p:cxnSp>
      <p:cxnSp>
        <p:nvCxnSpPr>
          <p:cNvPr id="134" name="직선 화살표 연결선 133">
            <a:extLst>
              <a:ext uri="{FF2B5EF4-FFF2-40B4-BE49-F238E27FC236}">
                <a16:creationId xmlns="" xmlns:a16="http://schemas.microsoft.com/office/drawing/2014/main" id="{FD376C7C-A9D7-47A1-A47A-90E47F80E352}"/>
              </a:ext>
            </a:extLst>
          </p:cNvPr>
          <p:cNvCxnSpPr/>
          <p:nvPr/>
        </p:nvCxnSpPr>
        <p:spPr>
          <a:xfrm>
            <a:off x="4926592" y="4412860"/>
            <a:ext cx="2293999" cy="0"/>
          </a:xfrm>
          <a:prstGeom prst="straightConnector1">
            <a:avLst/>
          </a:prstGeom>
          <a:noFill/>
          <a:ln w="28575" cap="flat" cmpd="sng" algn="ctr">
            <a:solidFill>
              <a:srgbClr val="F65800"/>
            </a:solidFill>
            <a:prstDash val="sysDash"/>
            <a:miter lim="800000"/>
            <a:headEnd type="none" w="med" len="med"/>
            <a:tailEnd type="arrow" w="med" len="med"/>
          </a:ln>
          <a:effectLst/>
        </p:spPr>
      </p:cxnSp>
      <p:cxnSp>
        <p:nvCxnSpPr>
          <p:cNvPr id="135" name="직선 연결선 134">
            <a:extLst>
              <a:ext uri="{FF2B5EF4-FFF2-40B4-BE49-F238E27FC236}">
                <a16:creationId xmlns="" xmlns:a16="http://schemas.microsoft.com/office/drawing/2014/main" id="{E9A0CBBD-BC01-47F1-8DC1-B7D0BD3AFAF4}"/>
              </a:ext>
            </a:extLst>
          </p:cNvPr>
          <p:cNvCxnSpPr/>
          <p:nvPr/>
        </p:nvCxnSpPr>
        <p:spPr>
          <a:xfrm>
            <a:off x="4926591" y="3385120"/>
            <a:ext cx="360000" cy="0"/>
          </a:xfrm>
          <a:prstGeom prst="line">
            <a:avLst/>
          </a:prstGeom>
          <a:noFill/>
          <a:ln w="28575" cap="flat" cmpd="sng" algn="ctr">
            <a:solidFill>
              <a:srgbClr val="00B050"/>
            </a:solidFill>
            <a:prstDash val="solid"/>
            <a:miter lim="800000"/>
          </a:ln>
          <a:effectLst/>
        </p:spPr>
      </p:cxnSp>
      <p:cxnSp>
        <p:nvCxnSpPr>
          <p:cNvPr id="136" name="직선 연결선 135">
            <a:extLst>
              <a:ext uri="{FF2B5EF4-FFF2-40B4-BE49-F238E27FC236}">
                <a16:creationId xmlns="" xmlns:a16="http://schemas.microsoft.com/office/drawing/2014/main" id="{1715065C-55DA-4245-92D6-ED05BB978102}"/>
              </a:ext>
            </a:extLst>
          </p:cNvPr>
          <p:cNvCxnSpPr/>
          <p:nvPr/>
        </p:nvCxnSpPr>
        <p:spPr>
          <a:xfrm>
            <a:off x="8943537" y="4456734"/>
            <a:ext cx="294190" cy="0"/>
          </a:xfrm>
          <a:prstGeom prst="line">
            <a:avLst/>
          </a:prstGeom>
          <a:noFill/>
          <a:ln w="28575" cap="flat" cmpd="sng" algn="ctr">
            <a:solidFill>
              <a:srgbClr val="F65800"/>
            </a:solidFill>
            <a:prstDash val="solid"/>
            <a:miter lim="800000"/>
          </a:ln>
          <a:effectLst/>
        </p:spPr>
      </p:cxnSp>
      <p:cxnSp>
        <p:nvCxnSpPr>
          <p:cNvPr id="137" name="직선 연결선 136">
            <a:extLst>
              <a:ext uri="{FF2B5EF4-FFF2-40B4-BE49-F238E27FC236}">
                <a16:creationId xmlns="" xmlns:a16="http://schemas.microsoft.com/office/drawing/2014/main" id="{1BB53AFF-71AC-4669-BA6F-306D26C30FCA}"/>
              </a:ext>
            </a:extLst>
          </p:cNvPr>
          <p:cNvCxnSpPr/>
          <p:nvPr/>
        </p:nvCxnSpPr>
        <p:spPr>
          <a:xfrm>
            <a:off x="8944475" y="5349659"/>
            <a:ext cx="294190" cy="0"/>
          </a:xfrm>
          <a:prstGeom prst="line">
            <a:avLst/>
          </a:prstGeom>
          <a:noFill/>
          <a:ln w="28575" cap="flat" cmpd="sng" algn="ctr">
            <a:solidFill>
              <a:srgbClr val="F65800"/>
            </a:solidFill>
            <a:prstDash val="solid"/>
            <a:miter lim="800000"/>
          </a:ln>
          <a:effectLst/>
        </p:spPr>
      </p:cxnSp>
      <p:cxnSp>
        <p:nvCxnSpPr>
          <p:cNvPr id="138" name="직선 화살표 연결선 137">
            <a:extLst>
              <a:ext uri="{FF2B5EF4-FFF2-40B4-BE49-F238E27FC236}">
                <a16:creationId xmlns="" xmlns:a16="http://schemas.microsoft.com/office/drawing/2014/main" id="{E5C48938-9400-4146-A1FF-2CC252F16856}"/>
              </a:ext>
            </a:extLst>
          </p:cNvPr>
          <p:cNvCxnSpPr/>
          <p:nvPr/>
        </p:nvCxnSpPr>
        <p:spPr>
          <a:xfrm>
            <a:off x="9237727" y="4919584"/>
            <a:ext cx="265617" cy="0"/>
          </a:xfrm>
          <a:prstGeom prst="straightConnector1">
            <a:avLst/>
          </a:prstGeom>
          <a:noFill/>
          <a:ln w="28575" cap="flat" cmpd="sng" algn="ctr">
            <a:solidFill>
              <a:srgbClr val="F65800"/>
            </a:solidFill>
            <a:prstDash val="solid"/>
            <a:miter lim="800000"/>
            <a:headEnd type="none" w="med" len="med"/>
            <a:tailEnd type="arrow" w="med" len="med"/>
          </a:ln>
          <a:effectLst/>
        </p:spPr>
      </p:cxnSp>
      <p:cxnSp>
        <p:nvCxnSpPr>
          <p:cNvPr id="139" name="직선 연결선 138">
            <a:extLst>
              <a:ext uri="{FF2B5EF4-FFF2-40B4-BE49-F238E27FC236}">
                <a16:creationId xmlns="" xmlns:a16="http://schemas.microsoft.com/office/drawing/2014/main" id="{75A1B4D8-5CBA-4ADF-ABB8-9C904BD6EE83}"/>
              </a:ext>
            </a:extLst>
          </p:cNvPr>
          <p:cNvCxnSpPr/>
          <p:nvPr/>
        </p:nvCxnSpPr>
        <p:spPr>
          <a:xfrm>
            <a:off x="9223440" y="4446460"/>
            <a:ext cx="0" cy="900000"/>
          </a:xfrm>
          <a:prstGeom prst="line">
            <a:avLst/>
          </a:prstGeom>
          <a:noFill/>
          <a:ln w="28575" cap="flat" cmpd="sng" algn="ctr">
            <a:solidFill>
              <a:srgbClr val="F65800"/>
            </a:solidFill>
            <a:prstDash val="solid"/>
            <a:miter lim="800000"/>
          </a:ln>
          <a:effectLst/>
        </p:spPr>
      </p:cxnSp>
      <mc:AlternateContent xmlns:mc="http://schemas.openxmlformats.org/markup-compatibility/2006" xmlns:a14="http://schemas.microsoft.com/office/drawing/2010/main">
        <mc:Choice Requires="a14">
          <p:sp>
            <p:nvSpPr>
              <p:cNvPr id="140" name="TextBox 139">
                <a:extLst>
                  <a:ext uri="{FF2B5EF4-FFF2-40B4-BE49-F238E27FC236}">
                    <a16:creationId xmlns="" xmlns:a16="http://schemas.microsoft.com/office/drawing/2014/main" id="{77D2854E-0251-4D0A-B182-E88585D5EF87}"/>
                  </a:ext>
                </a:extLst>
              </p:cNvPr>
              <p:cNvSpPr txBox="1"/>
              <p:nvPr/>
            </p:nvSpPr>
            <p:spPr>
              <a:xfrm>
                <a:off x="5112219" y="4089793"/>
                <a:ext cx="1022008" cy="3231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ko-KR" sz="1500" b="1" i="1" smtClean="0">
                              <a:solidFill>
                                <a:srgbClr val="F65800"/>
                              </a:solidFill>
                              <a:latin typeface="Cambria Math"/>
                              <a:ea typeface="나눔고딕" panose="020D0604000000000000" pitchFamily="50" charset="-127"/>
                            </a:rPr>
                          </m:ctrlPr>
                        </m:sSubPr>
                        <m:e>
                          <m:r>
                            <a:rPr lang="ko-KR" altLang="en-US" sz="1500" b="1" i="1">
                              <a:solidFill>
                                <a:srgbClr val="F65800"/>
                              </a:solidFill>
                              <a:latin typeface="Cambria Math" panose="02040503050406030204" pitchFamily="18" charset="0"/>
                              <a:ea typeface="나눔고딕" panose="020D0604000000000000" pitchFamily="50" charset="-127"/>
                            </a:rPr>
                            <m:t>𝝎</m:t>
                          </m:r>
                        </m:e>
                        <m:sub>
                          <m:r>
                            <a:rPr lang="en-US" altLang="ko-KR" sz="1500" b="1" i="1">
                              <a:solidFill>
                                <a:srgbClr val="F65800"/>
                              </a:solidFill>
                              <a:latin typeface="Cambria Math" panose="02040503050406030204" pitchFamily="18" charset="0"/>
                              <a:ea typeface="나눔고딕" panose="020D0604000000000000" pitchFamily="50" charset="-127"/>
                            </a:rPr>
                            <m:t>𝑬</m:t>
                          </m:r>
                          <m:r>
                            <a:rPr lang="en-US" altLang="ko-KR" sz="1500" b="1" i="1">
                              <a:solidFill>
                                <a:srgbClr val="F65800"/>
                              </a:solidFill>
                              <a:latin typeface="Cambria Math" panose="02040503050406030204" pitchFamily="18" charset="0"/>
                              <a:ea typeface="Cambria Math" panose="02040503050406030204" pitchFamily="18" charset="0"/>
                            </a:rPr>
                            <m:t>×</m:t>
                          </m:r>
                          <m:r>
                            <a:rPr lang="en-US" altLang="ko-KR" sz="1500" b="1" i="1">
                              <a:solidFill>
                                <a:srgbClr val="F65800"/>
                              </a:solidFill>
                              <a:latin typeface="Cambria Math" panose="02040503050406030204" pitchFamily="18" charset="0"/>
                              <a:ea typeface="Cambria Math" panose="02040503050406030204" pitchFamily="18" charset="0"/>
                            </a:rPr>
                            <m:t>𝑩</m:t>
                          </m:r>
                        </m:sub>
                      </m:sSub>
                      <m:r>
                        <a:rPr lang="en-US" altLang="ko-KR" sz="1500" b="1" i="1" smtClean="0">
                          <a:solidFill>
                            <a:srgbClr val="F65800"/>
                          </a:solidFill>
                          <a:latin typeface="Cambria Math" panose="02040503050406030204" pitchFamily="18" charset="0"/>
                          <a:ea typeface="Cambria Math" panose="02040503050406030204" pitchFamily="18" charset="0"/>
                        </a:rPr>
                        <m:t>↑</m:t>
                      </m:r>
                    </m:oMath>
                  </m:oMathPara>
                </a14:m>
                <a:endParaRPr lang="ko-KR" altLang="en-US" sz="1500" b="1" dirty="0">
                  <a:solidFill>
                    <a:srgbClr val="F65800"/>
                  </a:solidFill>
                  <a:latin typeface="나눔고딕" panose="020D0604000000000000" pitchFamily="50" charset="-127"/>
                  <a:ea typeface="나눔고딕" panose="020D0604000000000000" pitchFamily="50" charset="-127"/>
                </a:endParaRPr>
              </a:p>
            </p:txBody>
          </p:sp>
        </mc:Choice>
        <mc:Fallback xmlns="">
          <p:sp>
            <p:nvSpPr>
              <p:cNvPr id="140" name="TextBox 139">
                <a:extLst>
                  <a:ext uri="{FF2B5EF4-FFF2-40B4-BE49-F238E27FC236}">
                    <a16:creationId xmlns:a16="http://schemas.microsoft.com/office/drawing/2014/main" xmlns:a14="http://schemas.microsoft.com/office/drawing/2010/main" xmlns="" id="{77D2854E-0251-4D0A-B182-E88585D5EF87}"/>
                  </a:ext>
                </a:extLst>
              </p:cNvPr>
              <p:cNvSpPr txBox="1">
                <a:spLocks noRot="1" noChangeAspect="1" noMove="1" noResize="1" noEditPoints="1" noAdjustHandles="1" noChangeArrowheads="1" noChangeShapeType="1" noTextEdit="1"/>
              </p:cNvSpPr>
              <p:nvPr/>
            </p:nvSpPr>
            <p:spPr>
              <a:xfrm>
                <a:off x="5112219" y="4089793"/>
                <a:ext cx="1022008" cy="323165"/>
              </a:xfrm>
              <a:prstGeom prst="rect">
                <a:avLst/>
              </a:prstGeom>
              <a:blipFill rotWithShape="0">
                <a:blip r:embed="rId9"/>
                <a:stretch>
                  <a:fillRect/>
                </a:stretch>
              </a:blipFill>
            </p:spPr>
            <p:txBody>
              <a:bodyPr/>
              <a:lstStyle/>
              <a:p>
                <a:r>
                  <a:rPr lang="en-GB">
                    <a:noFill/>
                  </a:rPr>
                  <a:t> </a:t>
                </a:r>
              </a:p>
            </p:txBody>
          </p:sp>
        </mc:Fallback>
      </mc:AlternateContent>
      <p:sp>
        <p:nvSpPr>
          <p:cNvPr id="141" name="TextBox 140">
            <a:extLst>
              <a:ext uri="{FF2B5EF4-FFF2-40B4-BE49-F238E27FC236}">
                <a16:creationId xmlns="" xmlns:a16="http://schemas.microsoft.com/office/drawing/2014/main" id="{8F7B13D4-B8B5-41D7-9299-BC3691D8E7DB}"/>
              </a:ext>
            </a:extLst>
          </p:cNvPr>
          <p:cNvSpPr txBox="1"/>
          <p:nvPr/>
        </p:nvSpPr>
        <p:spPr>
          <a:xfrm>
            <a:off x="4823176" y="5139518"/>
            <a:ext cx="1578192" cy="307777"/>
          </a:xfrm>
          <a:prstGeom prst="rect">
            <a:avLst/>
          </a:prstGeom>
          <a:noFill/>
        </p:spPr>
        <p:txBody>
          <a:bodyPr wrap="square" rtlCol="0">
            <a:spAutoFit/>
          </a:bodyPr>
          <a:lstStyle/>
          <a:p>
            <a:pPr algn="ctr"/>
            <a:r>
              <a:rPr lang="en-US" altLang="ko-KR" sz="1400" b="1" dirty="0">
                <a:solidFill>
                  <a:srgbClr val="F65800"/>
                </a:solidFill>
                <a:latin typeface="나눔고딕" panose="020D0604000000000000" pitchFamily="50" charset="-127"/>
                <a:ea typeface="나눔고딕" panose="020D0604000000000000" pitchFamily="50" charset="-127"/>
              </a:rPr>
              <a:t>Hybrid profile</a:t>
            </a:r>
            <a:endParaRPr lang="ko-KR" altLang="en-US" sz="1400" b="1" dirty="0">
              <a:solidFill>
                <a:srgbClr val="F65800"/>
              </a:solidFill>
              <a:latin typeface="나눔고딕" panose="020D0604000000000000" pitchFamily="50" charset="-127"/>
              <a:ea typeface="나눔고딕" panose="020D0604000000000000" pitchFamily="50" charset="-127"/>
            </a:endParaRPr>
          </a:p>
        </p:txBody>
      </p:sp>
      <mc:AlternateContent xmlns:mc="http://schemas.openxmlformats.org/markup-compatibility/2006" xmlns:a14="http://schemas.microsoft.com/office/drawing/2010/main">
        <mc:Choice Requires="a14">
          <p:sp>
            <p:nvSpPr>
              <p:cNvPr id="142" name="직사각형 141">
                <a:extLst>
                  <a:ext uri="{FF2B5EF4-FFF2-40B4-BE49-F238E27FC236}">
                    <a16:creationId xmlns="" xmlns:a16="http://schemas.microsoft.com/office/drawing/2014/main" id="{BB847969-5295-4AF6-A13E-EA9B2BC1CF78}"/>
                  </a:ext>
                </a:extLst>
              </p:cNvPr>
              <p:cNvSpPr/>
              <p:nvPr/>
            </p:nvSpPr>
            <p:spPr>
              <a:xfrm>
                <a:off x="5668437" y="4704939"/>
                <a:ext cx="62869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ko-KR" sz="1600" b="1" i="1" smtClean="0">
                          <a:solidFill>
                            <a:srgbClr val="F65800"/>
                          </a:solidFill>
                          <a:latin typeface="Cambria Math" panose="02040503050406030204" pitchFamily="18" charset="0"/>
                          <a:ea typeface="나눔고딕" panose="020D0604000000000000" pitchFamily="50" charset="-127"/>
                        </a:rPr>
                        <m:t>𝒔</m:t>
                      </m:r>
                      <m:r>
                        <a:rPr lang="en-US" altLang="ko-KR" sz="1600" b="1" i="1" smtClean="0">
                          <a:solidFill>
                            <a:srgbClr val="F65800"/>
                          </a:solidFill>
                          <a:latin typeface="Cambria Math" panose="02040503050406030204" pitchFamily="18" charset="0"/>
                          <a:ea typeface="나눔고딕" panose="020D0604000000000000" pitchFamily="50" charset="-127"/>
                        </a:rPr>
                        <m:t>~</m:t>
                      </m:r>
                      <m:r>
                        <a:rPr lang="en-US" altLang="ko-KR" sz="1600" b="1" i="1" smtClean="0">
                          <a:solidFill>
                            <a:srgbClr val="F65800"/>
                          </a:solidFill>
                          <a:latin typeface="Cambria Math" panose="02040503050406030204" pitchFamily="18" charset="0"/>
                          <a:ea typeface="나눔고딕" panose="020D0604000000000000" pitchFamily="50" charset="-127"/>
                        </a:rPr>
                        <m:t>𝟎</m:t>
                      </m:r>
                    </m:oMath>
                  </m:oMathPara>
                </a14:m>
                <a:endParaRPr lang="ko-KR" altLang="en-US" sz="1600" dirty="0">
                  <a:solidFill>
                    <a:srgbClr val="F65800"/>
                  </a:solidFill>
                  <a:latin typeface="맑은 고딕" panose="020F0502020204030204"/>
                </a:endParaRPr>
              </a:p>
            </p:txBody>
          </p:sp>
        </mc:Choice>
        <mc:Fallback xmlns="">
          <p:sp>
            <p:nvSpPr>
              <p:cNvPr id="142" name="직사각형 141">
                <a:extLst>
                  <a:ext uri="{FF2B5EF4-FFF2-40B4-BE49-F238E27FC236}">
                    <a16:creationId xmlns:a16="http://schemas.microsoft.com/office/drawing/2014/main" xmlns:a14="http://schemas.microsoft.com/office/drawing/2010/main" xmlns="" id="{BB847969-5295-4AF6-A13E-EA9B2BC1CF78}"/>
                  </a:ext>
                </a:extLst>
              </p:cNvPr>
              <p:cNvSpPr>
                <a:spLocks noRot="1" noChangeAspect="1" noMove="1" noResize="1" noEditPoints="1" noAdjustHandles="1" noChangeArrowheads="1" noChangeShapeType="1" noTextEdit="1"/>
              </p:cNvSpPr>
              <p:nvPr/>
            </p:nvSpPr>
            <p:spPr>
              <a:xfrm>
                <a:off x="5668437" y="4704939"/>
                <a:ext cx="628698" cy="338554"/>
              </a:xfrm>
              <a:prstGeom prst="rect">
                <a:avLst/>
              </a:prstGeom>
              <a:blipFill rotWithShape="0">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3" name="직사각형 142">
                <a:extLst>
                  <a:ext uri="{FF2B5EF4-FFF2-40B4-BE49-F238E27FC236}">
                    <a16:creationId xmlns="" xmlns:a16="http://schemas.microsoft.com/office/drawing/2014/main" id="{ACF123E3-FE84-4F0A-93F4-B15431350121}"/>
                  </a:ext>
                </a:extLst>
              </p:cNvPr>
              <p:cNvSpPr/>
              <p:nvPr/>
            </p:nvSpPr>
            <p:spPr>
              <a:xfrm>
                <a:off x="6299795" y="5118450"/>
                <a:ext cx="895758" cy="3231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ko-KR" sz="1500" b="1" i="1" smtClean="0">
                          <a:solidFill>
                            <a:srgbClr val="F65800"/>
                          </a:solidFill>
                          <a:latin typeface="Cambria Math" panose="02040503050406030204" pitchFamily="18" charset="0"/>
                          <a:ea typeface="나눔고딕" panose="020D0604000000000000" pitchFamily="50" charset="-127"/>
                        </a:rPr>
                        <m:t>𝒒</m:t>
                      </m:r>
                      <m:d>
                        <m:dPr>
                          <m:ctrlPr>
                            <a:rPr lang="en-US" altLang="ko-KR" sz="1500" b="1" i="1" smtClean="0">
                              <a:solidFill>
                                <a:srgbClr val="F65800"/>
                              </a:solidFill>
                              <a:latin typeface="Cambria Math"/>
                              <a:ea typeface="나눔고딕" panose="020D0604000000000000" pitchFamily="50" charset="-127"/>
                            </a:rPr>
                          </m:ctrlPr>
                        </m:dPr>
                        <m:e>
                          <m:r>
                            <a:rPr lang="en-US" altLang="ko-KR" sz="1500" b="1" i="1" smtClean="0">
                              <a:solidFill>
                                <a:srgbClr val="F65800"/>
                              </a:solidFill>
                              <a:latin typeface="Cambria Math" panose="02040503050406030204" pitchFamily="18" charset="0"/>
                              <a:ea typeface="나눔고딕" panose="020D0604000000000000" pitchFamily="50" charset="-127"/>
                            </a:rPr>
                            <m:t>𝟎</m:t>
                          </m:r>
                        </m:e>
                      </m:d>
                      <m:r>
                        <a:rPr lang="en-US" altLang="ko-KR" sz="1500" b="1" i="1" smtClean="0">
                          <a:solidFill>
                            <a:srgbClr val="F65800"/>
                          </a:solidFill>
                          <a:latin typeface="Cambria Math" panose="02040503050406030204" pitchFamily="18" charset="0"/>
                          <a:ea typeface="나눔고딕" panose="020D0604000000000000" pitchFamily="50" charset="-127"/>
                        </a:rPr>
                        <m:t>~</m:t>
                      </m:r>
                      <m:r>
                        <a:rPr lang="en-US" altLang="ko-KR" sz="1500" b="1" i="1" smtClean="0">
                          <a:solidFill>
                            <a:srgbClr val="F65800"/>
                          </a:solidFill>
                          <a:latin typeface="Cambria Math" panose="02040503050406030204" pitchFamily="18" charset="0"/>
                          <a:ea typeface="나눔고딕" panose="020D0604000000000000" pitchFamily="50" charset="-127"/>
                        </a:rPr>
                        <m:t>𝟏</m:t>
                      </m:r>
                    </m:oMath>
                  </m:oMathPara>
                </a14:m>
                <a:endParaRPr lang="ko-KR" altLang="en-US" sz="1500" dirty="0">
                  <a:solidFill>
                    <a:srgbClr val="F65800"/>
                  </a:solidFill>
                  <a:latin typeface="맑은 고딕" panose="020F0502020204030204"/>
                </a:endParaRPr>
              </a:p>
            </p:txBody>
          </p:sp>
        </mc:Choice>
        <mc:Fallback xmlns="">
          <p:sp>
            <p:nvSpPr>
              <p:cNvPr id="143" name="직사각형 142">
                <a:extLst>
                  <a:ext uri="{FF2B5EF4-FFF2-40B4-BE49-F238E27FC236}">
                    <a16:creationId xmlns:a16="http://schemas.microsoft.com/office/drawing/2014/main" xmlns:a14="http://schemas.microsoft.com/office/drawing/2010/main" xmlns="" id="{ACF123E3-FE84-4F0A-93F4-B15431350121}"/>
                  </a:ext>
                </a:extLst>
              </p:cNvPr>
              <p:cNvSpPr>
                <a:spLocks noRot="1" noChangeAspect="1" noMove="1" noResize="1" noEditPoints="1" noAdjustHandles="1" noChangeArrowheads="1" noChangeShapeType="1" noTextEdit="1"/>
              </p:cNvSpPr>
              <p:nvPr/>
            </p:nvSpPr>
            <p:spPr>
              <a:xfrm>
                <a:off x="6299795" y="5118450"/>
                <a:ext cx="895758" cy="323165"/>
              </a:xfrm>
              <a:prstGeom prst="rect">
                <a:avLst/>
              </a:prstGeom>
              <a:blipFill rotWithShape="0">
                <a:blip r:embed="rId11"/>
                <a:stretch>
                  <a:fillRect b="-7547"/>
                </a:stretch>
              </a:blipFill>
            </p:spPr>
            <p:txBody>
              <a:bodyPr/>
              <a:lstStyle/>
              <a:p>
                <a:r>
                  <a:rPr lang="en-GB">
                    <a:noFill/>
                  </a:rPr>
                  <a:t> </a:t>
                </a:r>
              </a:p>
            </p:txBody>
          </p:sp>
        </mc:Fallback>
      </mc:AlternateContent>
      <p:sp>
        <p:nvSpPr>
          <p:cNvPr id="144" name="TextBox 143">
            <a:extLst>
              <a:ext uri="{FF2B5EF4-FFF2-40B4-BE49-F238E27FC236}">
                <a16:creationId xmlns="" xmlns:a16="http://schemas.microsoft.com/office/drawing/2014/main" id="{C1B3F29D-A553-454C-8054-AFDC52AE2BC0}"/>
              </a:ext>
            </a:extLst>
          </p:cNvPr>
          <p:cNvSpPr txBox="1"/>
          <p:nvPr/>
        </p:nvSpPr>
        <p:spPr>
          <a:xfrm>
            <a:off x="9342398" y="3503113"/>
            <a:ext cx="1979784" cy="400110"/>
          </a:xfrm>
          <a:prstGeom prst="rect">
            <a:avLst/>
          </a:prstGeom>
          <a:noFill/>
        </p:spPr>
        <p:txBody>
          <a:bodyPr wrap="square" rtlCol="0">
            <a:spAutoFit/>
          </a:bodyPr>
          <a:lstStyle/>
          <a:p>
            <a:pPr algn="ctr"/>
            <a:r>
              <a:rPr lang="en-US" altLang="ko-KR" sz="2000" b="1" dirty="0">
                <a:solidFill>
                  <a:srgbClr val="F65800"/>
                </a:solidFill>
                <a:latin typeface="나눔고딕" panose="020D0604000000000000" pitchFamily="50" charset="-127"/>
                <a:ea typeface="나눔고딕" panose="020D0604000000000000" pitchFamily="50" charset="-127"/>
              </a:rPr>
              <a:t>Tertiary effect</a:t>
            </a:r>
            <a:endParaRPr lang="ko-KR" altLang="en-US" sz="2000" b="1" dirty="0">
              <a:solidFill>
                <a:srgbClr val="F65800"/>
              </a:solidFill>
              <a:latin typeface="나눔고딕" panose="020D0604000000000000" pitchFamily="50" charset="-127"/>
              <a:ea typeface="나눔고딕" panose="020D0604000000000000" pitchFamily="50" charset="-127"/>
            </a:endParaRPr>
          </a:p>
        </p:txBody>
      </p:sp>
      <p:cxnSp>
        <p:nvCxnSpPr>
          <p:cNvPr id="145" name="직선 화살표 연결선 144">
            <a:extLst>
              <a:ext uri="{FF2B5EF4-FFF2-40B4-BE49-F238E27FC236}">
                <a16:creationId xmlns="" xmlns:a16="http://schemas.microsoft.com/office/drawing/2014/main" id="{036E9CD8-7AE8-4248-BFD0-D798EC516824}"/>
              </a:ext>
            </a:extLst>
          </p:cNvPr>
          <p:cNvCxnSpPr/>
          <p:nvPr/>
        </p:nvCxnSpPr>
        <p:spPr>
          <a:xfrm>
            <a:off x="6230547" y="4565260"/>
            <a:ext cx="990000" cy="0"/>
          </a:xfrm>
          <a:prstGeom prst="straightConnector1">
            <a:avLst/>
          </a:prstGeom>
          <a:noFill/>
          <a:ln w="31750" cap="flat" cmpd="sng" algn="ctr">
            <a:solidFill>
              <a:srgbClr val="F65800"/>
            </a:solidFill>
            <a:prstDash val="solid"/>
            <a:miter lim="800000"/>
            <a:headEnd type="none" w="med" len="med"/>
            <a:tailEnd type="arrow" w="med" len="med"/>
          </a:ln>
          <a:effectLst/>
        </p:spPr>
      </p:cxnSp>
      <p:cxnSp>
        <p:nvCxnSpPr>
          <p:cNvPr id="146" name="직선 연결선 145">
            <a:extLst>
              <a:ext uri="{FF2B5EF4-FFF2-40B4-BE49-F238E27FC236}">
                <a16:creationId xmlns="" xmlns:a16="http://schemas.microsoft.com/office/drawing/2014/main" id="{BB2E0242-9AC8-4488-B6CC-B2D8D63A5916}"/>
              </a:ext>
            </a:extLst>
          </p:cNvPr>
          <p:cNvCxnSpPr/>
          <p:nvPr/>
        </p:nvCxnSpPr>
        <p:spPr>
          <a:xfrm>
            <a:off x="6676110" y="2943050"/>
            <a:ext cx="0" cy="1476000"/>
          </a:xfrm>
          <a:prstGeom prst="line">
            <a:avLst/>
          </a:prstGeom>
          <a:noFill/>
          <a:ln w="28575" cap="flat" cmpd="sng" algn="ctr">
            <a:solidFill>
              <a:srgbClr val="F65800"/>
            </a:solidFill>
            <a:prstDash val="sysDash"/>
            <a:miter lim="800000"/>
            <a:headEnd type="none" w="med" len="med"/>
            <a:tailEnd type="arrow" w="med" len="med"/>
          </a:ln>
          <a:effectLst/>
        </p:spPr>
      </p:cxnSp>
      <p:cxnSp>
        <p:nvCxnSpPr>
          <p:cNvPr id="147" name="직선 연결선 146">
            <a:extLst>
              <a:ext uri="{FF2B5EF4-FFF2-40B4-BE49-F238E27FC236}">
                <a16:creationId xmlns="" xmlns:a16="http://schemas.microsoft.com/office/drawing/2014/main" id="{8BDF8F56-6717-4775-ADBD-E69A9749B8D1}"/>
              </a:ext>
            </a:extLst>
          </p:cNvPr>
          <p:cNvCxnSpPr/>
          <p:nvPr/>
        </p:nvCxnSpPr>
        <p:spPr>
          <a:xfrm flipH="1">
            <a:off x="4366026" y="1290553"/>
            <a:ext cx="3726000" cy="0"/>
          </a:xfrm>
          <a:prstGeom prst="line">
            <a:avLst/>
          </a:prstGeom>
          <a:noFill/>
          <a:ln w="28575" cap="flat" cmpd="sng" algn="ctr">
            <a:solidFill>
              <a:srgbClr val="F65800"/>
            </a:solidFill>
            <a:prstDash val="solid"/>
            <a:miter lim="800000"/>
          </a:ln>
          <a:effectLst/>
        </p:spPr>
      </p:cxnSp>
      <p:cxnSp>
        <p:nvCxnSpPr>
          <p:cNvPr id="148" name="직선 연결선 147">
            <a:extLst>
              <a:ext uri="{FF2B5EF4-FFF2-40B4-BE49-F238E27FC236}">
                <a16:creationId xmlns="" xmlns:a16="http://schemas.microsoft.com/office/drawing/2014/main" id="{A7961503-974D-4A59-ACD1-12CD0BC6D3C1}"/>
              </a:ext>
            </a:extLst>
          </p:cNvPr>
          <p:cNvCxnSpPr/>
          <p:nvPr/>
        </p:nvCxnSpPr>
        <p:spPr>
          <a:xfrm flipV="1">
            <a:off x="4368129" y="1289464"/>
            <a:ext cx="0" cy="439404"/>
          </a:xfrm>
          <a:prstGeom prst="line">
            <a:avLst/>
          </a:prstGeom>
          <a:noFill/>
          <a:ln w="28575" cap="flat" cmpd="sng" algn="ctr">
            <a:solidFill>
              <a:srgbClr val="F65800"/>
            </a:solidFill>
            <a:prstDash val="solid"/>
            <a:miter lim="800000"/>
          </a:ln>
          <a:effectLst/>
        </p:spPr>
      </p:cxnSp>
      <p:cxnSp>
        <p:nvCxnSpPr>
          <p:cNvPr id="149" name="직선 연결선 148">
            <a:extLst>
              <a:ext uri="{FF2B5EF4-FFF2-40B4-BE49-F238E27FC236}">
                <a16:creationId xmlns="" xmlns:a16="http://schemas.microsoft.com/office/drawing/2014/main" id="{A1124D74-AC22-4EFA-A2CC-110D9501D684}"/>
              </a:ext>
            </a:extLst>
          </p:cNvPr>
          <p:cNvCxnSpPr/>
          <p:nvPr/>
        </p:nvCxnSpPr>
        <p:spPr>
          <a:xfrm flipV="1">
            <a:off x="11819616" y="2787772"/>
            <a:ext cx="0" cy="1548000"/>
          </a:xfrm>
          <a:prstGeom prst="line">
            <a:avLst/>
          </a:prstGeom>
          <a:noFill/>
          <a:ln w="28575" cap="flat" cmpd="sng" algn="ctr">
            <a:solidFill>
              <a:srgbClr val="00B050"/>
            </a:solidFill>
            <a:prstDash val="solid"/>
            <a:miter lim="800000"/>
            <a:headEnd type="arrow" w="med" len="med"/>
            <a:tailEnd type="none" w="med" len="med"/>
          </a:ln>
          <a:effectLst/>
        </p:spPr>
      </p:cxnSp>
      <p:cxnSp>
        <p:nvCxnSpPr>
          <p:cNvPr id="150" name="직선 연결선 149">
            <a:extLst>
              <a:ext uri="{FF2B5EF4-FFF2-40B4-BE49-F238E27FC236}">
                <a16:creationId xmlns="" xmlns:a16="http://schemas.microsoft.com/office/drawing/2014/main" id="{D1436EAA-6E54-4146-9586-86396482A061}"/>
              </a:ext>
            </a:extLst>
          </p:cNvPr>
          <p:cNvCxnSpPr/>
          <p:nvPr/>
        </p:nvCxnSpPr>
        <p:spPr>
          <a:xfrm flipH="1">
            <a:off x="8045735" y="1298058"/>
            <a:ext cx="3528000" cy="0"/>
          </a:xfrm>
          <a:prstGeom prst="line">
            <a:avLst/>
          </a:prstGeom>
          <a:noFill/>
          <a:ln w="28575" cap="flat" cmpd="sng" algn="ctr">
            <a:solidFill>
              <a:srgbClr val="F65800"/>
            </a:solidFill>
            <a:prstDash val="solid"/>
            <a:miter lim="800000"/>
            <a:headEnd type="none" w="med" len="med"/>
            <a:tailEnd type="arrow" w="med" len="med"/>
          </a:ln>
          <a:effectLst/>
        </p:spPr>
      </p:cxnSp>
      <p:cxnSp>
        <p:nvCxnSpPr>
          <p:cNvPr id="151" name="직선 연결선 150">
            <a:extLst>
              <a:ext uri="{FF2B5EF4-FFF2-40B4-BE49-F238E27FC236}">
                <a16:creationId xmlns="" xmlns:a16="http://schemas.microsoft.com/office/drawing/2014/main" id="{FED171DA-5B49-4941-99F9-3DB1D7F35B52}"/>
              </a:ext>
            </a:extLst>
          </p:cNvPr>
          <p:cNvCxnSpPr/>
          <p:nvPr/>
        </p:nvCxnSpPr>
        <p:spPr>
          <a:xfrm flipV="1">
            <a:off x="11564476" y="1289464"/>
            <a:ext cx="0" cy="1296000"/>
          </a:xfrm>
          <a:prstGeom prst="line">
            <a:avLst/>
          </a:prstGeom>
          <a:noFill/>
          <a:ln w="28575" cap="flat" cmpd="sng" algn="ctr">
            <a:solidFill>
              <a:srgbClr val="F65800"/>
            </a:solidFill>
            <a:prstDash val="solid"/>
            <a:miter lim="800000"/>
          </a:ln>
          <a:effectLst/>
        </p:spPr>
      </p:cxnSp>
      <p:cxnSp>
        <p:nvCxnSpPr>
          <p:cNvPr id="152" name="직선 연결선 151">
            <a:extLst>
              <a:ext uri="{FF2B5EF4-FFF2-40B4-BE49-F238E27FC236}">
                <a16:creationId xmlns="" xmlns:a16="http://schemas.microsoft.com/office/drawing/2014/main" id="{52AF2EE3-11FC-46E0-8F50-68B707B40605}"/>
              </a:ext>
            </a:extLst>
          </p:cNvPr>
          <p:cNvCxnSpPr/>
          <p:nvPr/>
        </p:nvCxnSpPr>
        <p:spPr>
          <a:xfrm>
            <a:off x="11250818" y="4904450"/>
            <a:ext cx="576000" cy="0"/>
          </a:xfrm>
          <a:prstGeom prst="line">
            <a:avLst/>
          </a:prstGeom>
          <a:noFill/>
          <a:ln w="28575" cap="flat" cmpd="sng" algn="ctr">
            <a:solidFill>
              <a:srgbClr val="F65800"/>
            </a:solidFill>
            <a:prstDash val="solid"/>
            <a:miter lim="800000"/>
          </a:ln>
          <a:effectLst/>
        </p:spPr>
      </p:cxnSp>
      <p:cxnSp>
        <p:nvCxnSpPr>
          <p:cNvPr id="153" name="직선 연결선 152">
            <a:extLst>
              <a:ext uri="{FF2B5EF4-FFF2-40B4-BE49-F238E27FC236}">
                <a16:creationId xmlns="" xmlns:a16="http://schemas.microsoft.com/office/drawing/2014/main" id="{3985BD62-1414-4900-ACAC-7F9E0582914C}"/>
              </a:ext>
            </a:extLst>
          </p:cNvPr>
          <p:cNvCxnSpPr/>
          <p:nvPr/>
        </p:nvCxnSpPr>
        <p:spPr>
          <a:xfrm flipV="1">
            <a:off x="11571330" y="2570308"/>
            <a:ext cx="0" cy="2340000"/>
          </a:xfrm>
          <a:prstGeom prst="line">
            <a:avLst/>
          </a:prstGeom>
          <a:noFill/>
          <a:ln w="28575" cap="flat" cmpd="sng" algn="ctr">
            <a:solidFill>
              <a:srgbClr val="F65800"/>
            </a:solidFill>
            <a:prstDash val="solid"/>
            <a:miter lim="800000"/>
            <a:headEnd type="none" w="med" len="med"/>
            <a:tailEnd type="arrow" w="med" len="med"/>
          </a:ln>
          <a:effectLst/>
        </p:spPr>
      </p:cxnSp>
      <p:cxnSp>
        <p:nvCxnSpPr>
          <p:cNvPr id="154" name="직선 연결선 153">
            <a:extLst>
              <a:ext uri="{FF2B5EF4-FFF2-40B4-BE49-F238E27FC236}">
                <a16:creationId xmlns="" xmlns:a16="http://schemas.microsoft.com/office/drawing/2014/main" id="{BB504A60-23BB-472F-A5C8-D0320D42621C}"/>
              </a:ext>
            </a:extLst>
          </p:cNvPr>
          <p:cNvCxnSpPr/>
          <p:nvPr/>
        </p:nvCxnSpPr>
        <p:spPr>
          <a:xfrm flipH="1">
            <a:off x="7246842" y="6233702"/>
            <a:ext cx="3492000" cy="0"/>
          </a:xfrm>
          <a:prstGeom prst="line">
            <a:avLst/>
          </a:prstGeom>
          <a:noFill/>
          <a:ln w="28575" cap="flat" cmpd="sng" algn="ctr">
            <a:solidFill>
              <a:srgbClr val="FFC000">
                <a:lumMod val="50000"/>
              </a:srgbClr>
            </a:solidFill>
            <a:prstDash val="solid"/>
            <a:miter lim="800000"/>
            <a:headEnd type="none" w="med" len="med"/>
            <a:tailEnd type="arrow" w="med" len="med"/>
          </a:ln>
          <a:effectLst/>
        </p:spPr>
      </p:cxnSp>
      <p:sp>
        <p:nvSpPr>
          <p:cNvPr id="155" name="TextBox 154">
            <a:extLst>
              <a:ext uri="{FF2B5EF4-FFF2-40B4-BE49-F238E27FC236}">
                <a16:creationId xmlns="" xmlns:a16="http://schemas.microsoft.com/office/drawing/2014/main" id="{FE8195FD-3A76-49BC-BBA4-380902A41563}"/>
              </a:ext>
            </a:extLst>
          </p:cNvPr>
          <p:cNvSpPr txBox="1"/>
          <p:nvPr/>
        </p:nvSpPr>
        <p:spPr>
          <a:xfrm>
            <a:off x="192567" y="1049806"/>
            <a:ext cx="1918160" cy="400110"/>
          </a:xfrm>
          <a:prstGeom prst="rect">
            <a:avLst/>
          </a:prstGeom>
          <a:noFill/>
        </p:spPr>
        <p:txBody>
          <a:bodyPr wrap="square" rtlCol="0">
            <a:spAutoFit/>
          </a:bodyPr>
          <a:lstStyle/>
          <a:p>
            <a:pPr algn="ctr"/>
            <a:r>
              <a:rPr lang="en-US" altLang="ko-KR" sz="2000" b="1" dirty="0">
                <a:solidFill>
                  <a:srgbClr val="030A8C"/>
                </a:solidFill>
                <a:latin typeface="나눔고딕" panose="020D0604000000000000" pitchFamily="50" charset="-127"/>
                <a:ea typeface="나눔고딕" panose="020D0604000000000000" pitchFamily="50" charset="-127"/>
              </a:rPr>
              <a:t>Primary effect</a:t>
            </a:r>
            <a:endParaRPr lang="ko-KR" altLang="en-US" sz="2000" b="1" dirty="0">
              <a:solidFill>
                <a:srgbClr val="030A8C"/>
              </a:solidFill>
              <a:latin typeface="나눔고딕" panose="020D0604000000000000" pitchFamily="50" charset="-127"/>
              <a:ea typeface="나눔고딕" panose="020D0604000000000000" pitchFamily="50" charset="-127"/>
            </a:endParaRPr>
          </a:p>
        </p:txBody>
      </p:sp>
      <p:cxnSp>
        <p:nvCxnSpPr>
          <p:cNvPr id="156" name="직선 연결선 155">
            <a:extLst>
              <a:ext uri="{FF2B5EF4-FFF2-40B4-BE49-F238E27FC236}">
                <a16:creationId xmlns="" xmlns:a16="http://schemas.microsoft.com/office/drawing/2014/main" id="{FA627DBF-8FD9-4950-A842-4F93C6E75287}"/>
              </a:ext>
            </a:extLst>
          </p:cNvPr>
          <p:cNvCxnSpPr/>
          <p:nvPr/>
        </p:nvCxnSpPr>
        <p:spPr>
          <a:xfrm>
            <a:off x="11810189" y="4901892"/>
            <a:ext cx="0" cy="1332000"/>
          </a:xfrm>
          <a:prstGeom prst="line">
            <a:avLst/>
          </a:prstGeom>
          <a:noFill/>
          <a:ln w="28575" cap="flat" cmpd="sng" algn="ctr">
            <a:solidFill>
              <a:srgbClr val="FFC000">
                <a:lumMod val="50000"/>
              </a:srgbClr>
            </a:solidFill>
            <a:prstDash val="solid"/>
            <a:miter lim="800000"/>
            <a:headEnd type="none" w="med" len="med"/>
            <a:tailEnd type="none" w="med" len="med"/>
          </a:ln>
          <a:effectLst/>
        </p:spPr>
      </p:cxnSp>
      <p:cxnSp>
        <p:nvCxnSpPr>
          <p:cNvPr id="157" name="직선 연결선 156">
            <a:extLst>
              <a:ext uri="{FF2B5EF4-FFF2-40B4-BE49-F238E27FC236}">
                <a16:creationId xmlns="" xmlns:a16="http://schemas.microsoft.com/office/drawing/2014/main" id="{BB2E0242-9AC8-4488-B6CC-B2D8D63A5916}"/>
              </a:ext>
            </a:extLst>
          </p:cNvPr>
          <p:cNvCxnSpPr/>
          <p:nvPr/>
        </p:nvCxnSpPr>
        <p:spPr>
          <a:xfrm>
            <a:off x="6880638" y="2839657"/>
            <a:ext cx="0" cy="1584000"/>
          </a:xfrm>
          <a:prstGeom prst="line">
            <a:avLst/>
          </a:prstGeom>
          <a:noFill/>
          <a:ln w="28575" cap="flat" cmpd="sng" algn="ctr">
            <a:solidFill>
              <a:srgbClr val="F65800"/>
            </a:solidFill>
            <a:prstDash val="sysDash"/>
            <a:miter lim="800000"/>
            <a:headEnd type="none" w="med" len="med"/>
            <a:tailEnd type="arrow" w="med" len="med"/>
          </a:ln>
          <a:effectLst/>
        </p:spPr>
      </p:cxnSp>
      <mc:AlternateContent xmlns:mc="http://schemas.openxmlformats.org/markup-compatibility/2006" xmlns:a14="http://schemas.microsoft.com/office/drawing/2010/main">
        <mc:Choice Requires="a14">
          <p:sp>
            <p:nvSpPr>
              <p:cNvPr id="158" name="TextBox 157">
                <a:extLst>
                  <a:ext uri="{FF2B5EF4-FFF2-40B4-BE49-F238E27FC236}">
                    <a16:creationId xmlns="" xmlns:a16="http://schemas.microsoft.com/office/drawing/2014/main" id="{E532B8DF-04EE-4CB2-AE24-833363128BC8}"/>
                  </a:ext>
                </a:extLst>
              </p:cNvPr>
              <p:cNvSpPr txBox="1"/>
              <p:nvPr/>
            </p:nvSpPr>
            <p:spPr>
              <a:xfrm>
                <a:off x="6860103" y="3500160"/>
                <a:ext cx="1397034" cy="307777"/>
              </a:xfrm>
              <a:prstGeom prst="rect">
                <a:avLst/>
              </a:prstGeom>
              <a:noFill/>
            </p:spPr>
            <p:txBody>
              <a:bodyPr wrap="square" rtlCol="0">
                <a:spAutoFit/>
              </a:bodyPr>
              <a:lstStyle/>
              <a:p>
                <a:pPr algn="ctr"/>
                <a14:m>
                  <m:oMath xmlns:m="http://schemas.openxmlformats.org/officeDocument/2006/math">
                    <m:r>
                      <m:rPr>
                        <m:sty m:val="p"/>
                      </m:rPr>
                      <a:rPr lang="el-GR" altLang="ko-KR" sz="1400" b="1" i="1" smtClean="0">
                        <a:solidFill>
                          <a:srgbClr val="F65800"/>
                        </a:solidFill>
                        <a:latin typeface="Cambria Math" panose="02040503050406030204" pitchFamily="18" charset="0"/>
                        <a:ea typeface="나눔고딕" panose="020D0604000000000000" pitchFamily="50" charset="-127"/>
                      </a:rPr>
                      <m:t>α</m:t>
                    </m:r>
                    <m:r>
                      <a:rPr lang="ko-KR" altLang="en-US" sz="1400" b="1" i="1" smtClean="0">
                        <a:solidFill>
                          <a:srgbClr val="F65800"/>
                        </a:solidFill>
                        <a:latin typeface="Cambria Math" panose="02040503050406030204" pitchFamily="18" charset="0"/>
                        <a:ea typeface="나눔고딕" panose="020D0604000000000000" pitchFamily="50" charset="-127"/>
                      </a:rPr>
                      <m:t> </m:t>
                    </m:r>
                  </m:oMath>
                </a14:m>
                <a:r>
                  <a:rPr lang="en-US" altLang="ko-KR" sz="1400" b="1" dirty="0">
                    <a:solidFill>
                      <a:srgbClr val="F65800"/>
                    </a:solidFill>
                    <a:latin typeface="나눔고딕" panose="020D0604000000000000" pitchFamily="50" charset="-127"/>
                    <a:ea typeface="나눔고딕" panose="020D0604000000000000" pitchFamily="50" charset="-127"/>
                  </a:rPr>
                  <a:t> stabilisation</a:t>
                </a:r>
                <a:endParaRPr lang="ko-KR" altLang="en-US" sz="1400" b="1" dirty="0">
                  <a:solidFill>
                    <a:srgbClr val="F65800"/>
                  </a:solidFill>
                  <a:latin typeface="나눔고딕" panose="020D0604000000000000" pitchFamily="50" charset="-127"/>
                  <a:ea typeface="나눔고딕" panose="020D0604000000000000" pitchFamily="50" charset="-127"/>
                </a:endParaRPr>
              </a:p>
            </p:txBody>
          </p:sp>
        </mc:Choice>
        <mc:Fallback xmlns="">
          <p:sp>
            <p:nvSpPr>
              <p:cNvPr id="158" name="TextBox 157">
                <a:extLst>
                  <a:ext uri="{FF2B5EF4-FFF2-40B4-BE49-F238E27FC236}">
                    <a16:creationId xmlns:a16="http://schemas.microsoft.com/office/drawing/2014/main" xmlns:a14="http://schemas.microsoft.com/office/drawing/2010/main" xmlns="" id="{E532B8DF-04EE-4CB2-AE24-833363128BC8}"/>
                  </a:ext>
                </a:extLst>
              </p:cNvPr>
              <p:cNvSpPr txBox="1">
                <a:spLocks noRot="1" noChangeAspect="1" noMove="1" noResize="1" noEditPoints="1" noAdjustHandles="1" noChangeArrowheads="1" noChangeShapeType="1" noTextEdit="1"/>
              </p:cNvSpPr>
              <p:nvPr/>
            </p:nvSpPr>
            <p:spPr>
              <a:xfrm>
                <a:off x="6860103" y="3500160"/>
                <a:ext cx="1397034" cy="307777"/>
              </a:xfrm>
              <a:prstGeom prst="rect">
                <a:avLst/>
              </a:prstGeom>
              <a:blipFill rotWithShape="0">
                <a:blip r:embed="rId12"/>
                <a:stretch>
                  <a:fillRect t="-3922" b="-19608"/>
                </a:stretch>
              </a:blipFill>
            </p:spPr>
            <p:txBody>
              <a:bodyPr/>
              <a:lstStyle/>
              <a:p>
                <a:r>
                  <a:rPr lang="en-GB">
                    <a:noFill/>
                  </a:rPr>
                  <a:t> </a:t>
                </a:r>
              </a:p>
            </p:txBody>
          </p:sp>
        </mc:Fallback>
      </mc:AlternateContent>
      <p:grpSp>
        <p:nvGrpSpPr>
          <p:cNvPr id="159" name="그룹 158">
            <a:extLst>
              <a:ext uri="{FF2B5EF4-FFF2-40B4-BE49-F238E27FC236}">
                <a16:creationId xmlns="" xmlns:a16="http://schemas.microsoft.com/office/drawing/2014/main" id="{28038712-1EFE-4492-9909-BD47F4DFD985}"/>
              </a:ext>
            </a:extLst>
          </p:cNvPr>
          <p:cNvGrpSpPr/>
          <p:nvPr/>
        </p:nvGrpSpPr>
        <p:grpSpPr>
          <a:xfrm>
            <a:off x="5268251" y="2964322"/>
            <a:ext cx="1471677" cy="490695"/>
            <a:chOff x="6571390" y="2846576"/>
            <a:chExt cx="1471677" cy="490695"/>
          </a:xfrm>
        </p:grpSpPr>
        <mc:AlternateContent xmlns:mc="http://schemas.openxmlformats.org/markup-compatibility/2006" xmlns:a14="http://schemas.microsoft.com/office/drawing/2010/main">
          <mc:Choice Requires="a14">
            <p:sp>
              <p:nvSpPr>
                <p:cNvPr id="160" name="TextBox 159">
                  <a:extLst>
                    <a:ext uri="{FF2B5EF4-FFF2-40B4-BE49-F238E27FC236}">
                      <a16:creationId xmlns="" xmlns:a16="http://schemas.microsoft.com/office/drawing/2014/main" id="{75DAD1DF-5C1B-49FB-A6E4-098CE7632BDB}"/>
                    </a:ext>
                  </a:extLst>
                </p:cNvPr>
                <p:cNvSpPr txBox="1"/>
                <p:nvPr/>
              </p:nvSpPr>
              <p:spPr>
                <a:xfrm>
                  <a:off x="6608711" y="2846576"/>
                  <a:ext cx="1397034" cy="307777"/>
                </a:xfrm>
                <a:prstGeom prst="rect">
                  <a:avLst/>
                </a:prstGeom>
                <a:noFill/>
              </p:spPr>
              <p:txBody>
                <a:bodyPr wrap="square" rtlCol="0">
                  <a:spAutoFit/>
                </a:bodyPr>
                <a:lstStyle/>
                <a:p>
                  <a:pPr algn="ctr"/>
                  <a14:m>
                    <m:oMath xmlns:m="http://schemas.openxmlformats.org/officeDocument/2006/math">
                      <m:r>
                        <a:rPr lang="ko-KR" altLang="en-US" sz="1400" b="1" i="1" smtClean="0">
                          <a:solidFill>
                            <a:srgbClr val="F65800"/>
                          </a:solidFill>
                          <a:latin typeface="Cambria Math" panose="02040503050406030204" pitchFamily="18" charset="0"/>
                          <a:ea typeface="나눔고딕" panose="020D0604000000000000" pitchFamily="50" charset="-127"/>
                        </a:rPr>
                        <m:t>𝜷</m:t>
                      </m:r>
                      <m:r>
                        <a:rPr lang="ko-KR" altLang="en-US" sz="1400" b="1" i="1" smtClean="0">
                          <a:solidFill>
                            <a:srgbClr val="F65800"/>
                          </a:solidFill>
                          <a:latin typeface="Cambria Math" panose="02040503050406030204" pitchFamily="18" charset="0"/>
                          <a:ea typeface="나눔고딕" panose="020D0604000000000000" pitchFamily="50" charset="-127"/>
                        </a:rPr>
                        <m:t> </m:t>
                      </m:r>
                    </m:oMath>
                  </a14:m>
                  <a:r>
                    <a:rPr lang="en-US" altLang="ko-KR" sz="1400" b="1" dirty="0">
                      <a:solidFill>
                        <a:srgbClr val="F65800"/>
                      </a:solidFill>
                      <a:latin typeface="나눔고딕" panose="020D0604000000000000" pitchFamily="50" charset="-127"/>
                      <a:ea typeface="나눔고딕" panose="020D0604000000000000" pitchFamily="50" charset="-127"/>
                    </a:rPr>
                    <a:t> stabilisation</a:t>
                  </a:r>
                  <a:endParaRPr lang="ko-KR" altLang="en-US" sz="1400" b="1" dirty="0">
                    <a:solidFill>
                      <a:srgbClr val="F65800"/>
                    </a:solidFill>
                    <a:latin typeface="나눔고딕" panose="020D0604000000000000" pitchFamily="50" charset="-127"/>
                    <a:ea typeface="나눔고딕" panose="020D0604000000000000" pitchFamily="50" charset="-127"/>
                  </a:endParaRPr>
                </a:p>
              </p:txBody>
            </p:sp>
          </mc:Choice>
          <mc:Fallback xmlns="">
            <p:sp>
              <p:nvSpPr>
                <p:cNvPr id="152" name="TextBox 151">
                  <a:extLst>
                    <a:ext uri="{FF2B5EF4-FFF2-40B4-BE49-F238E27FC236}">
                      <a16:creationId xmlns:a16="http://schemas.microsoft.com/office/drawing/2014/main" id="{222E2B98-B54D-490E-8C97-76077DC4B0A6}"/>
                    </a:ext>
                  </a:extLst>
                </p:cNvPr>
                <p:cNvSpPr txBox="1">
                  <a:spLocks noRot="1" noChangeAspect="1" noMove="1" noResize="1" noEditPoints="1" noAdjustHandles="1" noChangeArrowheads="1" noChangeShapeType="1" noTextEdit="1"/>
                </p:cNvSpPr>
                <p:nvPr/>
              </p:nvSpPr>
              <p:spPr>
                <a:xfrm>
                  <a:off x="6608711" y="2846576"/>
                  <a:ext cx="1397034" cy="307777"/>
                </a:xfrm>
                <a:prstGeom prst="rect">
                  <a:avLst/>
                </a:prstGeom>
                <a:blipFill>
                  <a:blip r:embed="rId15"/>
                  <a:stretch>
                    <a:fillRect t="-4000" b="-2000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61" name="TextBox 160">
                  <a:extLst>
                    <a:ext uri="{FF2B5EF4-FFF2-40B4-BE49-F238E27FC236}">
                      <a16:creationId xmlns="" xmlns:a16="http://schemas.microsoft.com/office/drawing/2014/main" id="{2DE64343-CEB8-478B-A6FD-B0EAC7C26AA9}"/>
                    </a:ext>
                  </a:extLst>
                </p:cNvPr>
                <p:cNvSpPr txBox="1"/>
                <p:nvPr/>
              </p:nvSpPr>
              <p:spPr>
                <a:xfrm>
                  <a:off x="6571390" y="3060272"/>
                  <a:ext cx="1471677" cy="276999"/>
                </a:xfrm>
                <a:prstGeom prst="rect">
                  <a:avLst/>
                </a:prstGeom>
                <a:noFill/>
              </p:spPr>
              <p:txBody>
                <a:bodyPr wrap="square" rtlCol="0">
                  <a:spAutoFit/>
                </a:bodyPr>
                <a:lstStyle/>
                <a:p>
                  <a:pPr algn="ctr"/>
                  <a:r>
                    <a:rPr lang="en-US" altLang="ko-KR" sz="1200" b="1" dirty="0">
                      <a:solidFill>
                        <a:srgbClr val="F65800"/>
                      </a:solidFill>
                      <a:latin typeface="맑은 고딕" panose="020F0502020204030204"/>
                      <a:ea typeface="나눔고딕" panose="020D0604000000000000" pitchFamily="50" charset="-127"/>
                    </a:rPr>
                    <a:t>(</a:t>
                  </a:r>
                  <a14:m>
                    <m:oMath xmlns:m="http://schemas.openxmlformats.org/officeDocument/2006/math">
                      <m:sSub>
                        <m:sSubPr>
                          <m:ctrlPr>
                            <a:rPr lang="en-US" altLang="ko-KR" sz="1200" b="1" i="1" smtClean="0">
                              <a:solidFill>
                                <a:srgbClr val="F65800"/>
                              </a:solidFill>
                              <a:latin typeface="Cambria Math"/>
                              <a:ea typeface="나눔고딕" panose="020D0604000000000000" pitchFamily="50" charset="-127"/>
                            </a:rPr>
                          </m:ctrlPr>
                        </m:sSubPr>
                        <m:e>
                          <m:r>
                            <a:rPr lang="en-US" altLang="ko-KR" sz="1200" b="1" i="1" smtClean="0">
                              <a:solidFill>
                                <a:srgbClr val="F65800"/>
                              </a:solidFill>
                              <a:latin typeface="Cambria Math" panose="02040503050406030204" pitchFamily="18" charset="0"/>
                              <a:ea typeface="나눔고딕" panose="020D0604000000000000" pitchFamily="50" charset="-127"/>
                            </a:rPr>
                            <m:t>𝜷</m:t>
                          </m:r>
                        </m:e>
                        <m:sub>
                          <m:r>
                            <a:rPr lang="en-US" altLang="ko-KR" sz="1200" b="1" i="1" smtClean="0">
                              <a:solidFill>
                                <a:srgbClr val="F65800"/>
                              </a:solidFill>
                              <a:latin typeface="Cambria Math" panose="02040503050406030204" pitchFamily="18" charset="0"/>
                              <a:ea typeface="나눔고딕" panose="020D0604000000000000" pitchFamily="50" charset="-127"/>
                            </a:rPr>
                            <m:t>𝒕𝒉</m:t>
                          </m:r>
                        </m:sub>
                      </m:sSub>
                      <m:r>
                        <a:rPr lang="en-US" altLang="ko-KR" sz="1200" b="1" i="1" smtClean="0">
                          <a:solidFill>
                            <a:srgbClr val="F65800"/>
                          </a:solidFill>
                          <a:latin typeface="Cambria Math" panose="02040503050406030204" pitchFamily="18" charset="0"/>
                          <a:ea typeface="나눔고딕" panose="020D0604000000000000" pitchFamily="50" charset="-127"/>
                        </a:rPr>
                        <m:t>&lt;</m:t>
                      </m:r>
                      <m:r>
                        <a:rPr lang="ko-KR" altLang="en-US" sz="1200" b="1" i="1" smtClean="0">
                          <a:solidFill>
                            <a:srgbClr val="F65800"/>
                          </a:solidFill>
                          <a:latin typeface="Cambria Math" panose="02040503050406030204" pitchFamily="18" charset="0"/>
                          <a:ea typeface="나눔고딕" panose="020D0604000000000000" pitchFamily="50" charset="-127"/>
                        </a:rPr>
                        <m:t>𝜷</m:t>
                      </m:r>
                      <m:r>
                        <a:rPr lang="en-US" altLang="ko-KR" sz="1200" b="1" i="1" smtClean="0">
                          <a:solidFill>
                            <a:srgbClr val="F65800"/>
                          </a:solidFill>
                          <a:latin typeface="Cambria Math" panose="02040503050406030204" pitchFamily="18" charset="0"/>
                          <a:ea typeface="나눔고딕" panose="020D0604000000000000" pitchFamily="50" charset="-127"/>
                        </a:rPr>
                        <m:t>&lt;</m:t>
                      </m:r>
                      <m:sSub>
                        <m:sSubPr>
                          <m:ctrlPr>
                            <a:rPr lang="en-US" altLang="ko-KR" sz="1200" b="1" i="1" smtClean="0">
                              <a:solidFill>
                                <a:srgbClr val="F65800"/>
                              </a:solidFill>
                              <a:latin typeface="Cambria Math"/>
                              <a:ea typeface="나눔고딕" panose="020D0604000000000000" pitchFamily="50" charset="-127"/>
                            </a:rPr>
                          </m:ctrlPr>
                        </m:sSubPr>
                        <m:e>
                          <m:r>
                            <a:rPr lang="ko-KR" altLang="en-US" sz="1200" b="1" i="1">
                              <a:solidFill>
                                <a:srgbClr val="F65800"/>
                              </a:solidFill>
                              <a:latin typeface="Cambria Math" panose="02040503050406030204" pitchFamily="18" charset="0"/>
                              <a:ea typeface="나눔고딕" panose="020D0604000000000000" pitchFamily="50" charset="-127"/>
                            </a:rPr>
                            <m:t>𝜷</m:t>
                          </m:r>
                        </m:e>
                        <m:sub>
                          <m:r>
                            <a:rPr lang="en-US" altLang="ko-KR" sz="1200" b="1" i="1" smtClean="0">
                              <a:solidFill>
                                <a:srgbClr val="F65800"/>
                              </a:solidFill>
                              <a:latin typeface="Cambria Math" panose="02040503050406030204" pitchFamily="18" charset="0"/>
                              <a:ea typeface="나눔고딕" panose="020D0604000000000000" pitchFamily="50" charset="-127"/>
                            </a:rPr>
                            <m:t>𝒄𝒓𝒊𝒕</m:t>
                          </m:r>
                        </m:sub>
                      </m:sSub>
                    </m:oMath>
                  </a14:m>
                  <a:r>
                    <a:rPr lang="en-US" altLang="ko-KR" sz="1200" b="1" dirty="0">
                      <a:solidFill>
                        <a:srgbClr val="F65800"/>
                      </a:solidFill>
                      <a:latin typeface="나눔고딕" panose="020D0604000000000000" pitchFamily="50" charset="-127"/>
                      <a:ea typeface="나눔고딕" panose="020D0604000000000000" pitchFamily="50" charset="-127"/>
                    </a:rPr>
                    <a:t>)</a:t>
                  </a:r>
                  <a:endParaRPr lang="ko-KR" altLang="en-US" sz="1200" b="1" dirty="0">
                    <a:solidFill>
                      <a:srgbClr val="F65800"/>
                    </a:solidFill>
                    <a:latin typeface="나눔고딕" panose="020D0604000000000000" pitchFamily="50" charset="-127"/>
                    <a:ea typeface="나눔고딕" panose="020D0604000000000000" pitchFamily="50" charset="-127"/>
                  </a:endParaRPr>
                </a:p>
              </p:txBody>
            </p:sp>
          </mc:Choice>
          <mc:Fallback xmlns="">
            <p:sp>
              <p:nvSpPr>
                <p:cNvPr id="153" name="TextBox 152">
                  <a:extLst>
                    <a:ext uri="{FF2B5EF4-FFF2-40B4-BE49-F238E27FC236}">
                      <a16:creationId xmlns:a16="http://schemas.microsoft.com/office/drawing/2014/main" id="{67E4B904-C195-4CD2-AA94-6AA3F24A683A}"/>
                    </a:ext>
                  </a:extLst>
                </p:cNvPr>
                <p:cNvSpPr txBox="1">
                  <a:spLocks noRot="1" noChangeAspect="1" noMove="1" noResize="1" noEditPoints="1" noAdjustHandles="1" noChangeArrowheads="1" noChangeShapeType="1" noTextEdit="1"/>
                </p:cNvSpPr>
                <p:nvPr/>
              </p:nvSpPr>
              <p:spPr>
                <a:xfrm>
                  <a:off x="6571390" y="3060272"/>
                  <a:ext cx="1471677" cy="276999"/>
                </a:xfrm>
                <a:prstGeom prst="rect">
                  <a:avLst/>
                </a:prstGeom>
                <a:blipFill>
                  <a:blip r:embed="rId16"/>
                  <a:stretch>
                    <a:fillRect t="-2222" b="-17778"/>
                  </a:stretch>
                </a:blipFill>
              </p:spPr>
              <p:txBody>
                <a:bodyPr/>
                <a:lstStyle/>
                <a:p>
                  <a:r>
                    <a:rPr lang="ko-KR" altLang="en-US">
                      <a:noFill/>
                    </a:rPr>
                    <a:t> </a:t>
                  </a:r>
                </a:p>
              </p:txBody>
            </p:sp>
          </mc:Fallback>
        </mc:AlternateContent>
      </p:grpSp>
      <p:cxnSp>
        <p:nvCxnSpPr>
          <p:cNvPr id="162" name="직선 연결선 161">
            <a:extLst>
              <a:ext uri="{FF2B5EF4-FFF2-40B4-BE49-F238E27FC236}">
                <a16:creationId xmlns="" xmlns:a16="http://schemas.microsoft.com/office/drawing/2014/main" id="{C2703376-DDA5-4798-8F78-6E80B0443270}"/>
              </a:ext>
            </a:extLst>
          </p:cNvPr>
          <p:cNvCxnSpPr/>
          <p:nvPr/>
        </p:nvCxnSpPr>
        <p:spPr>
          <a:xfrm>
            <a:off x="5300067" y="2955750"/>
            <a:ext cx="1404000" cy="0"/>
          </a:xfrm>
          <a:prstGeom prst="line">
            <a:avLst/>
          </a:prstGeom>
          <a:noFill/>
          <a:ln w="28575" cap="flat" cmpd="sng" algn="ctr">
            <a:solidFill>
              <a:srgbClr val="F65800"/>
            </a:solidFill>
            <a:prstDash val="sysDash"/>
            <a:miter lim="800000"/>
          </a:ln>
          <a:effectLst/>
        </p:spPr>
      </p:cxnSp>
      <p:cxnSp>
        <p:nvCxnSpPr>
          <p:cNvPr id="163" name="직선 연결선 162">
            <a:extLst>
              <a:ext uri="{FF2B5EF4-FFF2-40B4-BE49-F238E27FC236}">
                <a16:creationId xmlns="" xmlns:a16="http://schemas.microsoft.com/office/drawing/2014/main" id="{E20D8CE0-ABB4-446C-B1F0-4ECBBA53A4A1}"/>
              </a:ext>
            </a:extLst>
          </p:cNvPr>
          <p:cNvCxnSpPr/>
          <p:nvPr/>
        </p:nvCxnSpPr>
        <p:spPr>
          <a:xfrm>
            <a:off x="6304525" y="3516693"/>
            <a:ext cx="0" cy="864000"/>
          </a:xfrm>
          <a:prstGeom prst="line">
            <a:avLst/>
          </a:prstGeom>
          <a:noFill/>
          <a:ln w="28575" cap="flat" cmpd="sng" algn="ctr">
            <a:solidFill>
              <a:srgbClr val="F65800"/>
            </a:solidFill>
            <a:prstDash val="sysDash"/>
            <a:miter lim="800000"/>
            <a:headEnd type="none" w="med" len="med"/>
            <a:tailEnd type="arrow" w="med" len="med"/>
          </a:ln>
          <a:effectLst/>
        </p:spPr>
      </p:cxnSp>
      <p:cxnSp>
        <p:nvCxnSpPr>
          <p:cNvPr id="164" name="직선 연결선 163">
            <a:extLst>
              <a:ext uri="{FF2B5EF4-FFF2-40B4-BE49-F238E27FC236}">
                <a16:creationId xmlns="" xmlns:a16="http://schemas.microsoft.com/office/drawing/2014/main" id="{2B9DE58F-F9E5-4C53-BCED-3D176DEDCC77}"/>
              </a:ext>
            </a:extLst>
          </p:cNvPr>
          <p:cNvCxnSpPr/>
          <p:nvPr/>
        </p:nvCxnSpPr>
        <p:spPr>
          <a:xfrm>
            <a:off x="4928482" y="3519119"/>
            <a:ext cx="1404000" cy="0"/>
          </a:xfrm>
          <a:prstGeom prst="line">
            <a:avLst/>
          </a:prstGeom>
          <a:noFill/>
          <a:ln w="28575" cap="flat" cmpd="sng" algn="ctr">
            <a:solidFill>
              <a:srgbClr val="F65800"/>
            </a:solidFill>
            <a:prstDash val="sysDash"/>
            <a:miter lim="800000"/>
          </a:ln>
          <a:effectLst/>
        </p:spPr>
      </p:cxnSp>
      <p:sp>
        <p:nvSpPr>
          <p:cNvPr id="165" name="TextBox 164">
            <a:extLst>
              <a:ext uri="{FF2B5EF4-FFF2-40B4-BE49-F238E27FC236}">
                <a16:creationId xmlns="" xmlns:a16="http://schemas.microsoft.com/office/drawing/2014/main" id="{004AE917-C392-45C3-BE18-5820689930BD}"/>
              </a:ext>
            </a:extLst>
          </p:cNvPr>
          <p:cNvSpPr txBox="1"/>
          <p:nvPr/>
        </p:nvSpPr>
        <p:spPr>
          <a:xfrm>
            <a:off x="4935448" y="3529762"/>
            <a:ext cx="1397034" cy="523220"/>
          </a:xfrm>
          <a:prstGeom prst="rect">
            <a:avLst/>
          </a:prstGeom>
          <a:noFill/>
        </p:spPr>
        <p:txBody>
          <a:bodyPr wrap="square" rtlCol="0">
            <a:spAutoFit/>
          </a:bodyPr>
          <a:lstStyle/>
          <a:p>
            <a:pPr algn="ctr"/>
            <a:r>
              <a:rPr lang="en-US" altLang="ko-KR" sz="1400" b="1" dirty="0">
                <a:solidFill>
                  <a:srgbClr val="F65800"/>
                </a:solidFill>
                <a:latin typeface="나눔고딕" panose="020D0604000000000000" pitchFamily="50" charset="-127"/>
                <a:ea typeface="나눔고딕" panose="020D0604000000000000" pitchFamily="50" charset="-127"/>
              </a:rPr>
              <a:t>Fast particle stabilisation</a:t>
            </a:r>
            <a:endParaRPr lang="ko-KR" altLang="en-US" sz="1400" b="1" dirty="0">
              <a:solidFill>
                <a:srgbClr val="F65800"/>
              </a:solidFill>
              <a:latin typeface="나눔고딕" panose="020D0604000000000000" pitchFamily="50" charset="-127"/>
              <a:ea typeface="나눔고딕" panose="020D0604000000000000" pitchFamily="50" charset="-127"/>
            </a:endParaRPr>
          </a:p>
        </p:txBody>
      </p:sp>
      <p:cxnSp>
        <p:nvCxnSpPr>
          <p:cNvPr id="166" name="직선 연결선 165">
            <a:extLst>
              <a:ext uri="{FF2B5EF4-FFF2-40B4-BE49-F238E27FC236}">
                <a16:creationId xmlns="" xmlns:a16="http://schemas.microsoft.com/office/drawing/2014/main" id="{DE7F9EF5-FB39-4257-8EF6-61C74FC65583}"/>
              </a:ext>
            </a:extLst>
          </p:cNvPr>
          <p:cNvCxnSpPr/>
          <p:nvPr/>
        </p:nvCxnSpPr>
        <p:spPr>
          <a:xfrm>
            <a:off x="8953039" y="5553429"/>
            <a:ext cx="294190" cy="0"/>
          </a:xfrm>
          <a:prstGeom prst="line">
            <a:avLst/>
          </a:prstGeom>
          <a:noFill/>
          <a:ln w="28575" cap="flat" cmpd="sng" algn="ctr">
            <a:solidFill>
              <a:srgbClr val="F65800"/>
            </a:solidFill>
            <a:prstDash val="solid"/>
            <a:miter lim="800000"/>
          </a:ln>
          <a:effectLst/>
        </p:spPr>
      </p:cxnSp>
      <p:cxnSp>
        <p:nvCxnSpPr>
          <p:cNvPr id="167" name="직선 연결선 166">
            <a:extLst>
              <a:ext uri="{FF2B5EF4-FFF2-40B4-BE49-F238E27FC236}">
                <a16:creationId xmlns="" xmlns:a16="http://schemas.microsoft.com/office/drawing/2014/main" id="{E4936914-9926-42B2-822A-567D32AD07D9}"/>
              </a:ext>
            </a:extLst>
          </p:cNvPr>
          <p:cNvCxnSpPr/>
          <p:nvPr/>
        </p:nvCxnSpPr>
        <p:spPr>
          <a:xfrm>
            <a:off x="9221730" y="5544083"/>
            <a:ext cx="0" cy="360000"/>
          </a:xfrm>
          <a:prstGeom prst="line">
            <a:avLst/>
          </a:prstGeom>
          <a:noFill/>
          <a:ln w="28575" cap="flat" cmpd="sng" algn="ctr">
            <a:solidFill>
              <a:srgbClr val="F65800"/>
            </a:solidFill>
            <a:prstDash val="solid"/>
            <a:miter lim="800000"/>
          </a:ln>
          <a:effectLst/>
        </p:spPr>
      </p:cxnSp>
      <p:cxnSp>
        <p:nvCxnSpPr>
          <p:cNvPr id="168" name="직선 연결선 167">
            <a:extLst>
              <a:ext uri="{FF2B5EF4-FFF2-40B4-BE49-F238E27FC236}">
                <a16:creationId xmlns="" xmlns:a16="http://schemas.microsoft.com/office/drawing/2014/main" id="{4634CE92-F9C1-422F-BDDE-0ECFE4B35E2B}"/>
              </a:ext>
            </a:extLst>
          </p:cNvPr>
          <p:cNvCxnSpPr/>
          <p:nvPr/>
        </p:nvCxnSpPr>
        <p:spPr>
          <a:xfrm flipH="1">
            <a:off x="4375844" y="5919453"/>
            <a:ext cx="4860000" cy="0"/>
          </a:xfrm>
          <a:prstGeom prst="line">
            <a:avLst/>
          </a:prstGeom>
          <a:noFill/>
          <a:ln w="28575" cap="flat" cmpd="sng" algn="ctr">
            <a:solidFill>
              <a:srgbClr val="F65800"/>
            </a:solidFill>
            <a:prstDash val="solid"/>
            <a:miter lim="800000"/>
          </a:ln>
          <a:effectLst/>
        </p:spPr>
      </p:cxnSp>
      <p:cxnSp>
        <p:nvCxnSpPr>
          <p:cNvPr id="169" name="직선 연결선 168">
            <a:extLst>
              <a:ext uri="{FF2B5EF4-FFF2-40B4-BE49-F238E27FC236}">
                <a16:creationId xmlns="" xmlns:a16="http://schemas.microsoft.com/office/drawing/2014/main" id="{DC21699C-92DB-410B-BD43-6B54DA539901}"/>
              </a:ext>
            </a:extLst>
          </p:cNvPr>
          <p:cNvCxnSpPr/>
          <p:nvPr/>
        </p:nvCxnSpPr>
        <p:spPr>
          <a:xfrm flipV="1">
            <a:off x="4368129" y="3714355"/>
            <a:ext cx="0" cy="2232000"/>
          </a:xfrm>
          <a:prstGeom prst="line">
            <a:avLst/>
          </a:prstGeom>
          <a:noFill/>
          <a:ln w="28575" cap="flat" cmpd="sng" algn="ctr">
            <a:solidFill>
              <a:srgbClr val="F65800"/>
            </a:solidFill>
            <a:prstDash val="solid"/>
            <a:miter lim="800000"/>
            <a:headEnd type="none" w="med" len="med"/>
            <a:tailEnd type="arrow" w="med" len="med"/>
          </a:ln>
          <a:effectLst/>
        </p:spPr>
      </p:cxnSp>
      <p:grpSp>
        <p:nvGrpSpPr>
          <p:cNvPr id="170" name="그룹 169">
            <a:extLst>
              <a:ext uri="{FF2B5EF4-FFF2-40B4-BE49-F238E27FC236}">
                <a16:creationId xmlns="" xmlns:a16="http://schemas.microsoft.com/office/drawing/2014/main" id="{4BE395D1-9466-4952-8872-3817C3F66B59}"/>
              </a:ext>
            </a:extLst>
          </p:cNvPr>
          <p:cNvGrpSpPr/>
          <p:nvPr/>
        </p:nvGrpSpPr>
        <p:grpSpPr>
          <a:xfrm>
            <a:off x="3805459" y="2015117"/>
            <a:ext cx="1121134" cy="3764940"/>
            <a:chOff x="3808677" y="1550503"/>
            <a:chExt cx="1121134" cy="3764940"/>
          </a:xfrm>
        </p:grpSpPr>
        <mc:AlternateContent xmlns:mc="http://schemas.openxmlformats.org/markup-compatibility/2006" xmlns:a14="http://schemas.microsoft.com/office/drawing/2010/main">
          <mc:Choice Requires="a14">
            <p:sp>
              <p:nvSpPr>
                <p:cNvPr id="171" name="직사각형 170">
                  <a:extLst>
                    <a:ext uri="{FF2B5EF4-FFF2-40B4-BE49-F238E27FC236}">
                      <a16:creationId xmlns="" xmlns:a16="http://schemas.microsoft.com/office/drawing/2014/main" id="{41F806CE-63AD-4319-911A-DEDF297FBEA7}"/>
                    </a:ext>
                  </a:extLst>
                </p:cNvPr>
                <p:cNvSpPr/>
                <p:nvPr/>
              </p:nvSpPr>
              <p:spPr>
                <a:xfrm>
                  <a:off x="3808677" y="1550503"/>
                  <a:ext cx="1121134" cy="675861"/>
                </a:xfrm>
                <a:prstGeom prst="rect">
                  <a:avLst/>
                </a:prstGeom>
                <a:solidFill>
                  <a:srgbClr val="030A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ko-KR" sz="1800" b="0" i="1" u="none" strike="noStrike" kern="0" cap="none" spc="0" normalizeH="0" baseline="0" noProof="0" smtClean="0">
                                <a:ln>
                                  <a:noFill/>
                                </a:ln>
                                <a:solidFill>
                                  <a:prstClr val="white"/>
                                </a:solidFill>
                                <a:effectLst/>
                                <a:uLnTx/>
                                <a:uFillTx/>
                                <a:latin typeface="Cambria Math"/>
                                <a:cs typeface="+mn-cs"/>
                              </a:rPr>
                            </m:ctrlPr>
                          </m:sSubPr>
                          <m:e>
                            <m:r>
                              <a:rPr kumimoji="0" lang="ko-KR" altLang="en-US" sz="1800" b="0" i="1" u="none" strike="noStrike" kern="0" cap="none" spc="0" normalizeH="0" baseline="0" noProof="0" smtClean="0">
                                <a:ln>
                                  <a:noFill/>
                                </a:ln>
                                <a:solidFill>
                                  <a:prstClr val="white"/>
                                </a:solidFill>
                                <a:effectLst/>
                                <a:uLnTx/>
                                <a:uFillTx/>
                                <a:latin typeface="Cambria Math" panose="02040503050406030204" pitchFamily="18" charset="0"/>
                                <a:cs typeface="+mn-cs"/>
                              </a:rPr>
                              <m:t>𝛽</m:t>
                            </m:r>
                          </m:e>
                          <m:sub>
                            <m:r>
                              <a:rPr kumimoji="0" lang="en-US" altLang="ko-KR" sz="1800" b="0" i="1" u="none" strike="noStrike" kern="0" cap="none" spc="0" normalizeH="0" baseline="0" noProof="0" smtClean="0">
                                <a:ln>
                                  <a:noFill/>
                                </a:ln>
                                <a:solidFill>
                                  <a:prstClr val="white"/>
                                </a:solidFill>
                                <a:effectLst/>
                                <a:uLnTx/>
                                <a:uFillTx/>
                                <a:latin typeface="Cambria Math" panose="02040503050406030204" pitchFamily="18" charset="0"/>
                                <a:cs typeface="+mn-cs"/>
                              </a:rPr>
                              <m:t>𝑡h</m:t>
                            </m:r>
                          </m:sub>
                        </m:sSub>
                      </m:oMath>
                    </m:oMathPara>
                  </a14:m>
                  <a:endParaRPr kumimoji="0" lang="ko-KR" altLang="en-US" sz="1800" b="0" i="0" u="none" strike="noStrike" kern="0" cap="none" spc="0" normalizeH="0" baseline="0" noProof="0" dirty="0" smtClean="0">
                    <a:ln>
                      <a:noFill/>
                    </a:ln>
                    <a:solidFill>
                      <a:prstClr val="white"/>
                    </a:solidFill>
                    <a:effectLst/>
                    <a:uLnTx/>
                    <a:uFillTx/>
                    <a:latin typeface="나눔고딕" panose="020D0604000000000000" pitchFamily="50" charset="-127"/>
                    <a:ea typeface="나눔고딕" panose="020D0604000000000000" pitchFamily="50" charset="-127"/>
                    <a:cs typeface="+mn-cs"/>
                  </a:endParaRPr>
                </a:p>
              </p:txBody>
            </p:sp>
          </mc:Choice>
          <mc:Fallback xmlns="">
            <p:sp>
              <p:nvSpPr>
                <p:cNvPr id="5" name="직사각형 4"/>
                <p:cNvSpPr>
                  <a:spLocks noRot="1" noChangeAspect="1" noMove="1" noResize="1" noEditPoints="1" noAdjustHandles="1" noChangeArrowheads="1" noChangeShapeType="1" noTextEdit="1"/>
                </p:cNvSpPr>
                <p:nvPr/>
              </p:nvSpPr>
              <p:spPr>
                <a:xfrm>
                  <a:off x="3808677" y="1550503"/>
                  <a:ext cx="1121134" cy="675861"/>
                </a:xfrm>
                <a:prstGeom prst="rect">
                  <a:avLst/>
                </a:prstGeom>
                <a:blipFill>
                  <a:blip r:embed="rId17"/>
                  <a:stretch>
                    <a:fillRect/>
                  </a:stretch>
                </a:blipFill>
                <a:ln>
                  <a:no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72" name="직사각형 171">
                  <a:extLst>
                    <a:ext uri="{FF2B5EF4-FFF2-40B4-BE49-F238E27FC236}">
                      <a16:creationId xmlns="" xmlns:a16="http://schemas.microsoft.com/office/drawing/2014/main" id="{674B4E07-E0BC-4491-8F68-358D684417CC}"/>
                    </a:ext>
                  </a:extLst>
                </p:cNvPr>
                <p:cNvSpPr/>
                <p:nvPr/>
              </p:nvSpPr>
              <p:spPr>
                <a:xfrm>
                  <a:off x="3808677" y="2580196"/>
                  <a:ext cx="1121134" cy="675861"/>
                </a:xfrm>
                <a:prstGeom prst="rect">
                  <a:avLst/>
                </a:prstGeom>
                <a:solidFill>
                  <a:srgbClr val="030A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ko-KR" sz="1800" b="0" i="1" u="none" strike="noStrike" kern="0" cap="none" spc="0" normalizeH="0" baseline="0" noProof="0" smtClean="0">
                                <a:ln>
                                  <a:noFill/>
                                </a:ln>
                                <a:solidFill>
                                  <a:prstClr val="white"/>
                                </a:solidFill>
                                <a:effectLst/>
                                <a:uLnTx/>
                                <a:uFillTx/>
                                <a:latin typeface="Cambria Math"/>
                                <a:cs typeface="+mn-cs"/>
                              </a:rPr>
                            </m:ctrlPr>
                          </m:sSubPr>
                          <m:e>
                            <m:r>
                              <a:rPr kumimoji="0" lang="ko-KR" altLang="en-US" sz="1800" b="0" i="1" u="none" strike="noStrike" kern="0" cap="none" spc="0" normalizeH="0" baseline="0" noProof="0" smtClean="0">
                                <a:ln>
                                  <a:noFill/>
                                </a:ln>
                                <a:solidFill>
                                  <a:prstClr val="white"/>
                                </a:solidFill>
                                <a:effectLst/>
                                <a:uLnTx/>
                                <a:uFillTx/>
                                <a:latin typeface="Cambria Math" panose="02040503050406030204" pitchFamily="18" charset="0"/>
                                <a:cs typeface="+mn-cs"/>
                              </a:rPr>
                              <m:t>𝛽</m:t>
                            </m:r>
                          </m:e>
                          <m:sub>
                            <m:r>
                              <a:rPr kumimoji="0" lang="en-US" altLang="ko-KR" sz="1800" b="0" i="1" u="none" strike="noStrike" kern="0" cap="none" spc="0" normalizeH="0" baseline="0" noProof="0" smtClean="0">
                                <a:ln>
                                  <a:noFill/>
                                </a:ln>
                                <a:solidFill>
                                  <a:prstClr val="white"/>
                                </a:solidFill>
                                <a:effectLst/>
                                <a:uLnTx/>
                                <a:uFillTx/>
                                <a:latin typeface="Cambria Math" panose="02040503050406030204" pitchFamily="18" charset="0"/>
                                <a:cs typeface="+mn-cs"/>
                              </a:rPr>
                              <m:t>𝑓𝑎𝑠𝑡</m:t>
                            </m:r>
                          </m:sub>
                        </m:sSub>
                      </m:oMath>
                    </m:oMathPara>
                  </a14:m>
                  <a:endParaRPr kumimoji="0" lang="ko-KR" altLang="en-US" sz="1800" b="0" i="0" u="none" strike="noStrike" kern="0" cap="none" spc="0" normalizeH="0" baseline="0" noProof="0" dirty="0" smtClean="0">
                    <a:ln>
                      <a:noFill/>
                    </a:ln>
                    <a:solidFill>
                      <a:prstClr val="white"/>
                    </a:solidFill>
                    <a:effectLst/>
                    <a:uLnTx/>
                    <a:uFillTx/>
                    <a:latin typeface="나눔고딕" panose="020D0604000000000000" pitchFamily="50" charset="-127"/>
                    <a:ea typeface="나눔고딕" panose="020D0604000000000000" pitchFamily="50" charset="-127"/>
                    <a:cs typeface="+mn-cs"/>
                  </a:endParaRPr>
                </a:p>
              </p:txBody>
            </p:sp>
          </mc:Choice>
          <mc:Fallback xmlns="">
            <p:sp>
              <p:nvSpPr>
                <p:cNvPr id="6" name="직사각형 5"/>
                <p:cNvSpPr>
                  <a:spLocks noRot="1" noChangeAspect="1" noMove="1" noResize="1" noEditPoints="1" noAdjustHandles="1" noChangeArrowheads="1" noChangeShapeType="1" noTextEdit="1"/>
                </p:cNvSpPr>
                <p:nvPr/>
              </p:nvSpPr>
              <p:spPr>
                <a:xfrm>
                  <a:off x="3808677" y="2580196"/>
                  <a:ext cx="1121134" cy="675861"/>
                </a:xfrm>
                <a:prstGeom prst="rect">
                  <a:avLst/>
                </a:prstGeom>
                <a:blipFill>
                  <a:blip r:embed="rId18"/>
                  <a:stretch>
                    <a:fillRect/>
                  </a:stretch>
                </a:blipFill>
                <a:ln>
                  <a:no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73" name="직사각형 172">
                  <a:extLst>
                    <a:ext uri="{FF2B5EF4-FFF2-40B4-BE49-F238E27FC236}">
                      <a16:creationId xmlns="" xmlns:a16="http://schemas.microsoft.com/office/drawing/2014/main" id="{314DE577-E464-49B5-8ED2-73A23E6F5B24}"/>
                    </a:ext>
                  </a:extLst>
                </p:cNvPr>
                <p:cNvSpPr/>
                <p:nvPr/>
              </p:nvSpPr>
              <p:spPr>
                <a:xfrm>
                  <a:off x="3808677" y="3609889"/>
                  <a:ext cx="1121134" cy="675861"/>
                </a:xfrm>
                <a:prstGeom prst="rect">
                  <a:avLst/>
                </a:prstGeom>
                <a:solidFill>
                  <a:srgbClr val="030A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ko-KR" sz="1800" b="0" i="1" u="none" strike="noStrike" kern="0" cap="none" spc="0" normalizeH="0" baseline="0" noProof="0" smtClean="0">
                                <a:ln>
                                  <a:noFill/>
                                </a:ln>
                                <a:solidFill>
                                  <a:prstClr val="white"/>
                                </a:solidFill>
                                <a:effectLst/>
                                <a:uLnTx/>
                                <a:uFillTx/>
                                <a:latin typeface="Cambria Math"/>
                                <a:cs typeface="+mn-cs"/>
                              </a:rPr>
                            </m:ctrlPr>
                          </m:sSubPr>
                          <m:e>
                            <m:r>
                              <a:rPr kumimoji="0" lang="en-US" altLang="ko-KR" sz="1800" b="0" i="1" u="none" strike="noStrike" kern="0" cap="none" spc="0" normalizeH="0" baseline="0" noProof="0" smtClean="0">
                                <a:ln>
                                  <a:noFill/>
                                </a:ln>
                                <a:solidFill>
                                  <a:prstClr val="white"/>
                                </a:solidFill>
                                <a:effectLst/>
                                <a:uLnTx/>
                                <a:uFillTx/>
                                <a:latin typeface="Cambria Math" panose="02040503050406030204" pitchFamily="18" charset="0"/>
                                <a:cs typeface="+mn-cs"/>
                              </a:rPr>
                              <m:t>𝑉</m:t>
                            </m:r>
                          </m:e>
                          <m:sub>
                            <m:r>
                              <a:rPr kumimoji="0" lang="en-US" altLang="ko-KR" sz="1800" b="0" i="1" u="none" strike="noStrike" kern="0" cap="none" spc="0" normalizeH="0" baseline="0" noProof="0" smtClean="0">
                                <a:ln>
                                  <a:noFill/>
                                </a:ln>
                                <a:solidFill>
                                  <a:prstClr val="white"/>
                                </a:solidFill>
                                <a:effectLst/>
                                <a:uLnTx/>
                                <a:uFillTx/>
                                <a:latin typeface="Cambria Math" panose="02040503050406030204" pitchFamily="18" charset="0"/>
                                <a:cs typeface="+mn-cs"/>
                              </a:rPr>
                              <m:t>𝑡𝑜𝑟</m:t>
                            </m:r>
                          </m:sub>
                        </m:sSub>
                      </m:oMath>
                    </m:oMathPara>
                  </a14:m>
                  <a:endParaRPr kumimoji="0" lang="ko-KR" altLang="en-US" sz="1800" b="0" i="0" u="none" strike="noStrike" kern="0" cap="none" spc="0" normalizeH="0" baseline="0" noProof="0" dirty="0" smtClean="0">
                    <a:ln>
                      <a:noFill/>
                    </a:ln>
                    <a:solidFill>
                      <a:prstClr val="white"/>
                    </a:solidFill>
                    <a:effectLst/>
                    <a:uLnTx/>
                    <a:uFillTx/>
                    <a:latin typeface="나눔고딕" panose="020D0604000000000000" pitchFamily="50" charset="-127"/>
                    <a:ea typeface="나눔고딕" panose="020D0604000000000000" pitchFamily="50" charset="-127"/>
                    <a:cs typeface="+mn-cs"/>
                  </a:endParaRPr>
                </a:p>
              </p:txBody>
            </p:sp>
          </mc:Choice>
          <mc:Fallback xmlns="">
            <p:sp>
              <p:nvSpPr>
                <p:cNvPr id="7" name="직사각형 6"/>
                <p:cNvSpPr>
                  <a:spLocks noRot="1" noChangeAspect="1" noMove="1" noResize="1" noEditPoints="1" noAdjustHandles="1" noChangeArrowheads="1" noChangeShapeType="1" noTextEdit="1"/>
                </p:cNvSpPr>
                <p:nvPr/>
              </p:nvSpPr>
              <p:spPr>
                <a:xfrm>
                  <a:off x="3808677" y="3609889"/>
                  <a:ext cx="1121134" cy="675861"/>
                </a:xfrm>
                <a:prstGeom prst="rect">
                  <a:avLst/>
                </a:prstGeom>
                <a:blipFill>
                  <a:blip r:embed="rId19"/>
                  <a:stretch>
                    <a:fillRect/>
                  </a:stretch>
                </a:blipFill>
                <a:ln>
                  <a:no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74" name="직사각형 173">
                  <a:extLst>
                    <a:ext uri="{FF2B5EF4-FFF2-40B4-BE49-F238E27FC236}">
                      <a16:creationId xmlns="" xmlns:a16="http://schemas.microsoft.com/office/drawing/2014/main" id="{DD457F20-D1EF-43DB-B1A4-DC8E056A8953}"/>
                    </a:ext>
                  </a:extLst>
                </p:cNvPr>
                <p:cNvSpPr/>
                <p:nvPr/>
              </p:nvSpPr>
              <p:spPr>
                <a:xfrm>
                  <a:off x="3808677" y="4639582"/>
                  <a:ext cx="1121134" cy="675861"/>
                </a:xfrm>
                <a:prstGeom prst="rect">
                  <a:avLst/>
                </a:prstGeom>
                <a:solidFill>
                  <a:srgbClr val="030A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altLang="ko-KR" sz="1800" b="0" i="1" u="none" strike="noStrike" kern="0" cap="none" spc="0" normalizeH="0" baseline="0" noProof="0" smtClean="0">
                          <a:ln>
                            <a:noFill/>
                          </a:ln>
                          <a:solidFill>
                            <a:prstClr val="white"/>
                          </a:solidFill>
                          <a:effectLst/>
                          <a:uLnTx/>
                          <a:uFillTx/>
                          <a:latin typeface="Cambria Math" panose="02040503050406030204" pitchFamily="18" charset="0"/>
                          <a:cs typeface="+mn-cs"/>
                        </a:rPr>
                        <m:t>𝑞</m:t>
                      </m:r>
                    </m:oMath>
                  </a14:m>
                  <a:r>
                    <a:rPr kumimoji="0" lang="en-US" altLang="ko-KR" sz="1800" b="0" i="0" u="none" strike="noStrike" kern="0" cap="none" spc="0" normalizeH="0" baseline="0" noProof="0" dirty="0" smtClean="0">
                      <a:ln>
                        <a:noFill/>
                      </a:ln>
                      <a:solidFill>
                        <a:prstClr val="white"/>
                      </a:solidFill>
                      <a:effectLst/>
                      <a:uLnTx/>
                      <a:uFillTx/>
                      <a:latin typeface="나눔고딕" panose="020D0604000000000000" pitchFamily="50" charset="-127"/>
                      <a:ea typeface="나눔고딕" panose="020D0604000000000000" pitchFamily="50" charset="-127"/>
                      <a:cs typeface="+mn-cs"/>
                    </a:rPr>
                    <a:t>, </a:t>
                  </a:r>
                  <a14:m>
                    <m:oMath xmlns:m="http://schemas.openxmlformats.org/officeDocument/2006/math">
                      <m:r>
                        <a:rPr kumimoji="0" lang="en-US" altLang="ko-KR" sz="1800" b="0" i="1" u="none" strike="noStrike" kern="0" cap="none" spc="0" normalizeH="0" baseline="0" noProof="0" smtClean="0">
                          <a:ln>
                            <a:noFill/>
                          </a:ln>
                          <a:solidFill>
                            <a:prstClr val="white"/>
                          </a:solidFill>
                          <a:effectLst/>
                          <a:uLnTx/>
                          <a:uFillTx/>
                          <a:latin typeface="Cambria Math" panose="02040503050406030204" pitchFamily="18" charset="0"/>
                          <a:cs typeface="+mn-cs"/>
                        </a:rPr>
                        <m:t>𝑠</m:t>
                      </m:r>
                    </m:oMath>
                  </a14:m>
                  <a:endParaRPr kumimoji="0" lang="ko-KR" altLang="en-US" sz="1800" b="0" i="0" u="none" strike="noStrike" kern="0" cap="none" spc="0" normalizeH="0" baseline="0" noProof="0" dirty="0" smtClean="0">
                    <a:ln>
                      <a:noFill/>
                    </a:ln>
                    <a:solidFill>
                      <a:prstClr val="white"/>
                    </a:solidFill>
                    <a:effectLst/>
                    <a:uLnTx/>
                    <a:uFillTx/>
                    <a:latin typeface="나눔고딕" panose="020D0604000000000000" pitchFamily="50" charset="-127"/>
                    <a:ea typeface="나눔고딕" panose="020D0604000000000000" pitchFamily="50" charset="-127"/>
                    <a:cs typeface="+mn-cs"/>
                  </a:endParaRPr>
                </a:p>
              </p:txBody>
            </p:sp>
          </mc:Choice>
          <mc:Fallback xmlns="">
            <p:sp>
              <p:nvSpPr>
                <p:cNvPr id="8" name="직사각형 7"/>
                <p:cNvSpPr>
                  <a:spLocks noRot="1" noChangeAspect="1" noMove="1" noResize="1" noEditPoints="1" noAdjustHandles="1" noChangeArrowheads="1" noChangeShapeType="1" noTextEdit="1"/>
                </p:cNvSpPr>
                <p:nvPr/>
              </p:nvSpPr>
              <p:spPr>
                <a:xfrm>
                  <a:off x="3808677" y="4639582"/>
                  <a:ext cx="1121134" cy="675861"/>
                </a:xfrm>
                <a:prstGeom prst="rect">
                  <a:avLst/>
                </a:prstGeom>
                <a:blipFill>
                  <a:blip r:embed="rId20"/>
                  <a:stretch>
                    <a:fillRect/>
                  </a:stretch>
                </a:blipFill>
                <a:ln>
                  <a:noFill/>
                </a:ln>
              </p:spPr>
              <p:txBody>
                <a:bodyPr/>
                <a:lstStyle/>
                <a:p>
                  <a:r>
                    <a:rPr lang="ko-KR" altLang="en-US">
                      <a:noFill/>
                    </a:rPr>
                    <a:t> </a:t>
                  </a:r>
                </a:p>
              </p:txBody>
            </p:sp>
          </mc:Fallback>
        </mc:AlternateContent>
      </p:grpSp>
      <mc:AlternateContent xmlns:mc="http://schemas.openxmlformats.org/markup-compatibility/2006" xmlns:a14="http://schemas.microsoft.com/office/drawing/2010/main">
        <mc:Choice Requires="a14">
          <p:sp>
            <p:nvSpPr>
              <p:cNvPr id="90" name="TextBox 89"/>
              <p:cNvSpPr txBox="1"/>
              <p:nvPr/>
            </p:nvSpPr>
            <p:spPr>
              <a:xfrm>
                <a:off x="5577304" y="2473151"/>
                <a:ext cx="1454800" cy="307777"/>
              </a:xfrm>
              <a:prstGeom prst="rect">
                <a:avLst/>
              </a:prstGeom>
              <a:noFill/>
            </p:spPr>
            <p:txBody>
              <a:bodyPr wrap="square" rtlCol="0">
                <a:spAutoFit/>
              </a:bodyPr>
              <a:lstStyle/>
              <a:p>
                <a:pPr algn="ctr"/>
                <a14:m>
                  <m:oMath xmlns:m="http://schemas.openxmlformats.org/officeDocument/2006/math">
                    <m:r>
                      <a:rPr lang="ko-KR" altLang="en-US" sz="1400" b="1" i="1" smtClean="0">
                        <a:solidFill>
                          <a:srgbClr val="00B050"/>
                        </a:solidFill>
                        <a:latin typeface="Cambria Math" panose="02040503050406030204" pitchFamily="18" charset="0"/>
                        <a:ea typeface="나눔고딕" panose="020D0604000000000000" pitchFamily="50" charset="-127"/>
                      </a:rPr>
                      <m:t>∆</m:t>
                    </m:r>
                    <m:r>
                      <a:rPr lang="en-US" altLang="ko-KR" sz="1400" b="1" i="1" smtClean="0">
                        <a:solidFill>
                          <a:srgbClr val="00B050"/>
                        </a:solidFill>
                        <a:latin typeface="Cambria Math" panose="02040503050406030204" pitchFamily="18" charset="0"/>
                        <a:ea typeface="나눔고딕" panose="020D0604000000000000" pitchFamily="50" charset="-127"/>
                      </a:rPr>
                      <m:t>′</m:t>
                    </m:r>
                  </m:oMath>
                </a14:m>
                <a:r>
                  <a:rPr lang="ko-KR" altLang="en-US" sz="1400" b="1" dirty="0">
                    <a:solidFill>
                      <a:srgbClr val="00B050"/>
                    </a:solidFill>
                    <a:latin typeface="나눔고딕" panose="020D0604000000000000" pitchFamily="50" charset="-127"/>
                    <a:ea typeface="나눔고딕" panose="020D0604000000000000" pitchFamily="50" charset="-127"/>
                  </a:rPr>
                  <a:t> </a:t>
                </a:r>
                <a:r>
                  <a:rPr lang="en-US" altLang="ko-KR" sz="1400" b="1" dirty="0">
                    <a:solidFill>
                      <a:srgbClr val="00B050"/>
                    </a:solidFill>
                    <a:latin typeface="나눔고딕" panose="020D0604000000000000" pitchFamily="50" charset="-127"/>
                    <a:ea typeface="나눔고딕" panose="020D0604000000000000" pitchFamily="50" charset="-127"/>
                  </a:rPr>
                  <a:t>effect</a:t>
                </a:r>
                <a:endParaRPr lang="ko-KR" altLang="en-US" sz="1400" b="1" dirty="0">
                  <a:solidFill>
                    <a:srgbClr val="00B050"/>
                  </a:solidFill>
                  <a:latin typeface="나눔고딕" panose="020D0604000000000000" pitchFamily="50" charset="-127"/>
                  <a:ea typeface="나눔고딕" panose="020D0604000000000000" pitchFamily="50" charset="-127"/>
                </a:endParaRPr>
              </a:p>
            </p:txBody>
          </p:sp>
        </mc:Choice>
        <mc:Fallback xmlns="">
          <p:sp>
            <p:nvSpPr>
              <p:cNvPr id="90" name="TextBox 89"/>
              <p:cNvSpPr txBox="1">
                <a:spLocks noRot="1" noChangeAspect="1" noMove="1" noResize="1" noEditPoints="1" noAdjustHandles="1" noChangeArrowheads="1" noChangeShapeType="1" noTextEdit="1"/>
              </p:cNvSpPr>
              <p:nvPr/>
            </p:nvSpPr>
            <p:spPr>
              <a:xfrm>
                <a:off x="5577304" y="2473151"/>
                <a:ext cx="1454800" cy="307777"/>
              </a:xfrm>
              <a:prstGeom prst="rect">
                <a:avLst/>
              </a:prstGeom>
              <a:blipFill rotWithShape="0">
                <a:blip r:embed="rId21"/>
                <a:stretch>
                  <a:fillRect t="-4000" b="-20000"/>
                </a:stretch>
              </a:blipFill>
            </p:spPr>
            <p:txBody>
              <a:bodyPr/>
              <a:lstStyle/>
              <a:p>
                <a:r>
                  <a:rPr lang="en-GB">
                    <a:noFill/>
                  </a:rPr>
                  <a:t> </a:t>
                </a:r>
              </a:p>
            </p:txBody>
          </p:sp>
        </mc:Fallback>
      </mc:AlternateContent>
      <p:pic>
        <p:nvPicPr>
          <p:cNvPr id="91" name="그림 90">
            <a:extLst>
              <a:ext uri="{FF2B5EF4-FFF2-40B4-BE49-F238E27FC236}">
                <a16:creationId xmlns="" xmlns:a16="http://schemas.microsoft.com/office/drawing/2014/main" id="{B7F29E01-6127-41A7-A020-62BC5939A9F3}"/>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735960" y="1520644"/>
            <a:ext cx="5641493" cy="4161101"/>
          </a:xfrm>
          <a:prstGeom prst="rect">
            <a:avLst/>
          </a:prstGeom>
        </p:spPr>
      </p:pic>
    </p:spTree>
    <p:extLst>
      <p:ext uri="{BB962C8B-B14F-4D97-AF65-F5344CB8AC3E}">
        <p14:creationId xmlns:p14="http://schemas.microsoft.com/office/powerpoint/2010/main" val="32475916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그림 24"/>
          <p:cNvPicPr>
            <a:picLocks noChangeAspect="1"/>
          </p:cNvPicPr>
          <p:nvPr/>
        </p:nvPicPr>
        <p:blipFill>
          <a:blip r:embed="rId3"/>
          <a:stretch>
            <a:fillRect/>
          </a:stretch>
        </p:blipFill>
        <p:spPr>
          <a:xfrm>
            <a:off x="1" y="0"/>
            <a:ext cx="12192000" cy="883997"/>
          </a:xfrm>
          <a:prstGeom prst="rect">
            <a:avLst/>
          </a:prstGeom>
        </p:spPr>
      </p:pic>
      <p:sp>
        <p:nvSpPr>
          <p:cNvPr id="19" name="Text Box 4"/>
          <p:cNvSpPr txBox="1">
            <a:spLocks noChangeArrowheads="1"/>
          </p:cNvSpPr>
          <p:nvPr/>
        </p:nvSpPr>
        <p:spPr bwMode="auto">
          <a:xfrm>
            <a:off x="509403" y="2852936"/>
            <a:ext cx="11203221" cy="707886"/>
          </a:xfrm>
          <a:prstGeom prst="rect">
            <a:avLst/>
          </a:prstGeom>
          <a:noFill/>
          <a:ln w="12700">
            <a:noFill/>
            <a:miter lim="800000"/>
            <a:headEnd type="none" w="sm" len="sm"/>
            <a:tailEnd type="none" w="sm" len="sm"/>
          </a:ln>
        </p:spPr>
        <p:txBody>
          <a:bodyPr wrap="square">
            <a:spAutoFit/>
          </a:bodyPr>
          <a:lstStyle/>
          <a:p>
            <a:pPr algn="ctr" eaLnBrk="0" latinLnBrk="0" hangingPunct="0"/>
            <a:r>
              <a:rPr lang="en-GB" altLang="ko-KR" sz="4000" b="1" dirty="0">
                <a:solidFill>
                  <a:srgbClr val="ED7D31"/>
                </a:solidFill>
                <a:latin typeface="+mj-lt"/>
                <a:cs typeface="Arial" panose="020B0604020202020204" pitchFamily="34" charset="0"/>
              </a:rPr>
              <a:t>Collaboration with PPPL</a:t>
            </a:r>
          </a:p>
        </p:txBody>
      </p:sp>
      <p:pic>
        <p:nvPicPr>
          <p:cNvPr id="17" name="그림 16"/>
          <p:cNvPicPr>
            <a:picLocks noChangeAspect="1"/>
          </p:cNvPicPr>
          <p:nvPr/>
        </p:nvPicPr>
        <p:blipFill rotWithShape="1">
          <a:blip r:embed="rId4"/>
          <a:srcRect l="19894" t="13616" r="18062" b="23043"/>
          <a:stretch/>
        </p:blipFill>
        <p:spPr>
          <a:xfrm>
            <a:off x="11335154" y="6282059"/>
            <a:ext cx="734113" cy="462220"/>
          </a:xfrm>
          <a:prstGeom prst="rect">
            <a:avLst/>
          </a:prstGeom>
        </p:spPr>
      </p:pic>
      <p:sp>
        <p:nvSpPr>
          <p:cNvPr id="3" name="슬라이드 번호 개체 틀 2"/>
          <p:cNvSpPr>
            <a:spLocks noGrp="1"/>
          </p:cNvSpPr>
          <p:nvPr>
            <p:ph type="sldNum" sz="quarter" idx="4294967295"/>
          </p:nvPr>
        </p:nvSpPr>
        <p:spPr>
          <a:xfrm>
            <a:off x="10831093" y="6379159"/>
            <a:ext cx="490443" cy="365125"/>
          </a:xfrm>
          <a:prstGeom prst="rect">
            <a:avLst/>
          </a:prstGeom>
        </p:spPr>
        <p:txBody>
          <a:bodyPr/>
          <a:lstStyle/>
          <a:p>
            <a:pPr>
              <a:defRPr/>
            </a:pPr>
            <a:fld id="{E5C5AA68-BED8-45D9-9F37-CCAE54737930}" type="slidenum">
              <a:rPr lang="ko-KR" altLang="en-US" smtClean="0"/>
              <a:pPr>
                <a:defRPr/>
              </a:pPr>
              <a:t>49</a:t>
            </a:fld>
            <a:endParaRPr lang="ko-KR" altLang="en-US" dirty="0"/>
          </a:p>
        </p:txBody>
      </p:sp>
      <p:sp>
        <p:nvSpPr>
          <p:cNvPr id="7" name="바닥글 개체 틀 20">
            <a:extLst>
              <a:ext uri="{FF2B5EF4-FFF2-40B4-BE49-F238E27FC236}">
                <a16:creationId xmlns="" xmlns:a16="http://schemas.microsoft.com/office/drawing/2014/main" id="{115B976C-C6E2-4861-BE85-C12C0387F34A}"/>
              </a:ext>
            </a:extLst>
          </p:cNvPr>
          <p:cNvSpPr>
            <a:spLocks noGrp="1"/>
          </p:cNvSpPr>
          <p:nvPr>
            <p:ph type="ftr" sz="quarter" idx="10"/>
          </p:nvPr>
        </p:nvSpPr>
        <p:spPr>
          <a:xfrm>
            <a:off x="5224463" y="6378575"/>
            <a:ext cx="5745162" cy="365125"/>
          </a:xfrm>
        </p:spPr>
        <p:txBody>
          <a:bodyPr/>
          <a:lstStyle/>
          <a:p>
            <a:pPr>
              <a:defRPr/>
            </a:pPr>
            <a:r>
              <a:rPr lang="en-US" altLang="ko-KR" dirty="0"/>
              <a:t>Page</a:t>
            </a:r>
            <a:endParaRPr lang="ko-KR" altLang="en-US" dirty="0"/>
          </a:p>
        </p:txBody>
      </p:sp>
    </p:spTree>
    <p:extLst>
      <p:ext uri="{BB962C8B-B14F-4D97-AF65-F5344CB8AC3E}">
        <p14:creationId xmlns:p14="http://schemas.microsoft.com/office/powerpoint/2010/main" val="41070487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바닥글 개체 틀 20">
            <a:extLst>
              <a:ext uri="{FF2B5EF4-FFF2-40B4-BE49-F238E27FC236}">
                <a16:creationId xmlns="" xmlns:a16="http://schemas.microsoft.com/office/drawing/2014/main" id="{115B976C-C6E2-4861-BE85-C12C0387F34A}"/>
              </a:ext>
            </a:extLst>
          </p:cNvPr>
          <p:cNvSpPr>
            <a:spLocks noGrp="1"/>
          </p:cNvSpPr>
          <p:nvPr>
            <p:ph type="ftr" sz="quarter" idx="10"/>
          </p:nvPr>
        </p:nvSpPr>
        <p:spPr/>
        <p:txBody>
          <a:bodyPr/>
          <a:lstStyle/>
          <a:p>
            <a:pPr>
              <a:defRPr/>
            </a:pPr>
            <a:r>
              <a:rPr lang="en-US" altLang="ko-KR" dirty="0"/>
              <a:t>Page</a:t>
            </a:r>
            <a:endParaRPr lang="ko-KR" altLang="en-US" dirty="0"/>
          </a:p>
        </p:txBody>
      </p:sp>
      <p:sp>
        <p:nvSpPr>
          <p:cNvPr id="22" name="슬라이드 번호 개체 틀 21">
            <a:extLst>
              <a:ext uri="{FF2B5EF4-FFF2-40B4-BE49-F238E27FC236}">
                <a16:creationId xmlns="" xmlns:a16="http://schemas.microsoft.com/office/drawing/2014/main" id="{F019CEDB-1437-4FF7-8686-7A7AF4A7FC98}"/>
              </a:ext>
            </a:extLst>
          </p:cNvPr>
          <p:cNvSpPr>
            <a:spLocks noGrp="1"/>
          </p:cNvSpPr>
          <p:nvPr>
            <p:ph type="sldNum" sz="quarter" idx="11"/>
          </p:nvPr>
        </p:nvSpPr>
        <p:spPr>
          <a:xfrm>
            <a:off x="10831513" y="6378575"/>
            <a:ext cx="503237" cy="365125"/>
          </a:xfrm>
        </p:spPr>
        <p:txBody>
          <a:bodyPr/>
          <a:lstStyle/>
          <a:p>
            <a:pPr>
              <a:defRPr/>
            </a:pPr>
            <a:fld id="{ECD8DD9D-D799-45B6-9582-BC457B6CE3F5}" type="slidenum">
              <a:rPr lang="ko-KR" altLang="en-US"/>
              <a:pPr>
                <a:defRPr/>
              </a:pPr>
              <a:t>5</a:t>
            </a:fld>
            <a:endParaRPr lang="ko-KR" altLang="en-US" dirty="0"/>
          </a:p>
        </p:txBody>
      </p:sp>
      <p:pic>
        <p:nvPicPr>
          <p:cNvPr id="13316" name="그림 16">
            <a:extLst>
              <a:ext uri="{FF2B5EF4-FFF2-40B4-BE49-F238E27FC236}">
                <a16:creationId xmlns="" xmlns:a16="http://schemas.microsoft.com/office/drawing/2014/main" id="{790044DB-C572-4C32-B407-2D8437ACEE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9894" t="13615" r="18062" b="23042"/>
          <a:stretch>
            <a:fillRect/>
          </a:stretch>
        </p:blipFill>
        <p:spPr bwMode="auto">
          <a:xfrm>
            <a:off x="11334750" y="6281738"/>
            <a:ext cx="735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그림 3">
            <a:extLst>
              <a:ext uri="{FF2B5EF4-FFF2-40B4-BE49-F238E27FC236}">
                <a16:creationId xmlns="" xmlns:a16="http://schemas.microsoft.com/office/drawing/2014/main" id="{9EE5C32F-7B5C-49A9-9695-165452318B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 xmlns:a16="http://schemas.microsoft.com/office/drawing/2014/main" id="{CDB73DB1-48E4-41F5-A98F-00E79605A435}"/>
              </a:ext>
            </a:extLst>
          </p:cNvPr>
          <p:cNvSpPr txBox="1"/>
          <p:nvPr/>
        </p:nvSpPr>
        <p:spPr>
          <a:xfrm>
            <a:off x="479425" y="115888"/>
            <a:ext cx="7641836" cy="646331"/>
          </a:xfrm>
          <a:prstGeom prst="rect">
            <a:avLst/>
          </a:prstGeom>
          <a:noFill/>
        </p:spPr>
        <p:txBody>
          <a:bodyPr wrap="none">
            <a:spAutoFit/>
          </a:bodyPr>
          <a:lstStyle/>
          <a:p>
            <a:pPr eaLnBrk="1" latinLnBrk="1" hangingPunct="1">
              <a:defRPr/>
            </a:pPr>
            <a:r>
              <a:rPr lang="en-US" altLang="ko-KR" sz="3600" b="1" spc="-150" dirty="0">
                <a:solidFill>
                  <a:srgbClr val="FF8D3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Introduction – Hybrid Scenario</a:t>
            </a:r>
            <a:endParaRPr lang="ko-KR" altLang="en-US" sz="3600" b="1" dirty="0">
              <a:solidFill>
                <a:srgbClr val="FF8D3E"/>
              </a:solidFill>
              <a:effectLst>
                <a:outerShdw blurRad="38100" dist="38100" dir="2700000" algn="tl">
                  <a:srgbClr val="000000">
                    <a:alpha val="43137"/>
                  </a:srgbClr>
                </a:outerShdw>
              </a:effectLst>
              <a:latin typeface="Verdana" panose="020B0604030504040204" pitchFamily="34" charset="0"/>
              <a:ea typeface="+mn-ea"/>
            </a:endParaRPr>
          </a:p>
        </p:txBody>
      </p:sp>
      <p:sp>
        <p:nvSpPr>
          <p:cNvPr id="11" name="Text Box 2"/>
          <p:cNvSpPr txBox="1">
            <a:spLocks noChangeArrowheads="1"/>
          </p:cNvSpPr>
          <p:nvPr/>
        </p:nvSpPr>
        <p:spPr bwMode="auto">
          <a:xfrm>
            <a:off x="1933501" y="1213063"/>
            <a:ext cx="1583804" cy="400110"/>
          </a:xfrm>
          <a:prstGeom prst="rect">
            <a:avLst/>
          </a:prstGeom>
          <a:noFill/>
          <a:ln w="9525">
            <a:noFill/>
            <a:miter lim="800000"/>
            <a:headEnd/>
            <a:tailEnd/>
          </a:ln>
        </p:spPr>
        <p:txBody>
          <a:bodyPr wrap="square">
            <a:spAutoFit/>
          </a:bodyPr>
          <a:lstStyle/>
          <a:p>
            <a:pPr latinLnBrk="0"/>
            <a:r>
              <a:rPr kumimoji="0" lang="en-GB" altLang="ko-KR" sz="2000" i="1" dirty="0">
                <a:solidFill>
                  <a:prstClr val="black"/>
                </a:solidFill>
                <a:latin typeface="Verdana"/>
              </a:rPr>
              <a:t>q</a:t>
            </a:r>
            <a:r>
              <a:rPr kumimoji="0" lang="en-GB" altLang="ko-KR" sz="2000" dirty="0">
                <a:solidFill>
                  <a:prstClr val="black"/>
                </a:solidFill>
                <a:latin typeface="Verdana"/>
              </a:rPr>
              <a:t>-profiles</a:t>
            </a:r>
          </a:p>
        </p:txBody>
      </p:sp>
      <p:sp>
        <p:nvSpPr>
          <p:cNvPr id="14" name="Rectangle 3"/>
          <p:cNvSpPr>
            <a:spLocks noChangeArrowheads="1"/>
          </p:cNvSpPr>
          <p:nvPr/>
        </p:nvSpPr>
        <p:spPr bwMode="auto">
          <a:xfrm>
            <a:off x="755576" y="1700461"/>
            <a:ext cx="3819525" cy="3727450"/>
          </a:xfrm>
          <a:prstGeom prst="rect">
            <a:avLst/>
          </a:prstGeom>
          <a:noFill/>
          <a:ln w="19050">
            <a:solidFill>
              <a:srgbClr val="000000"/>
            </a:solidFill>
            <a:miter lim="800000"/>
            <a:headEnd/>
            <a:tailEnd/>
          </a:ln>
        </p:spPr>
        <p:txBody>
          <a:bodyPr/>
          <a:lstStyle/>
          <a:p>
            <a:endParaRPr lang="ko-KR" altLang="en-US">
              <a:solidFill>
                <a:prstClr val="black"/>
              </a:solidFill>
              <a:latin typeface="Verdana"/>
            </a:endParaRPr>
          </a:p>
        </p:txBody>
      </p:sp>
      <p:sp>
        <p:nvSpPr>
          <p:cNvPr id="15" name="Line 4"/>
          <p:cNvSpPr>
            <a:spLocks noChangeShapeType="1"/>
          </p:cNvSpPr>
          <p:nvPr/>
        </p:nvSpPr>
        <p:spPr bwMode="auto">
          <a:xfrm>
            <a:off x="755576" y="1700461"/>
            <a:ext cx="1588" cy="3727450"/>
          </a:xfrm>
          <a:prstGeom prst="line">
            <a:avLst/>
          </a:prstGeom>
          <a:noFill/>
          <a:ln w="0">
            <a:solidFill>
              <a:srgbClr val="000000"/>
            </a:solidFill>
            <a:round/>
            <a:headEnd/>
            <a:tailEnd/>
          </a:ln>
        </p:spPr>
        <p:txBody>
          <a:bodyPr/>
          <a:lstStyle/>
          <a:p>
            <a:endParaRPr lang="ko-KR" altLang="en-US">
              <a:solidFill>
                <a:prstClr val="black"/>
              </a:solidFill>
              <a:latin typeface="Verdana"/>
            </a:endParaRPr>
          </a:p>
        </p:txBody>
      </p:sp>
      <p:sp>
        <p:nvSpPr>
          <p:cNvPr id="16" name="Line 5"/>
          <p:cNvSpPr>
            <a:spLocks noChangeShapeType="1"/>
          </p:cNvSpPr>
          <p:nvPr/>
        </p:nvSpPr>
        <p:spPr bwMode="auto">
          <a:xfrm>
            <a:off x="687314" y="5427911"/>
            <a:ext cx="68262" cy="1587"/>
          </a:xfrm>
          <a:prstGeom prst="line">
            <a:avLst/>
          </a:prstGeom>
          <a:noFill/>
          <a:ln w="0">
            <a:solidFill>
              <a:srgbClr val="000000"/>
            </a:solidFill>
            <a:round/>
            <a:headEnd/>
            <a:tailEnd/>
          </a:ln>
        </p:spPr>
        <p:txBody>
          <a:bodyPr/>
          <a:lstStyle/>
          <a:p>
            <a:endParaRPr lang="ko-KR" altLang="en-US">
              <a:solidFill>
                <a:prstClr val="black"/>
              </a:solidFill>
              <a:latin typeface="Verdana"/>
            </a:endParaRPr>
          </a:p>
        </p:txBody>
      </p:sp>
      <p:sp>
        <p:nvSpPr>
          <p:cNvPr id="17" name="Line 6"/>
          <p:cNvSpPr>
            <a:spLocks noChangeShapeType="1"/>
          </p:cNvSpPr>
          <p:nvPr/>
        </p:nvSpPr>
        <p:spPr bwMode="auto">
          <a:xfrm>
            <a:off x="755576" y="4073773"/>
            <a:ext cx="68263" cy="1588"/>
          </a:xfrm>
          <a:prstGeom prst="line">
            <a:avLst/>
          </a:prstGeom>
          <a:noFill/>
          <a:ln w="0">
            <a:solidFill>
              <a:srgbClr val="339933"/>
            </a:solidFill>
            <a:round/>
            <a:headEnd/>
            <a:tailEnd/>
          </a:ln>
        </p:spPr>
        <p:txBody>
          <a:bodyPr/>
          <a:lstStyle/>
          <a:p>
            <a:endParaRPr lang="ko-KR" altLang="en-US">
              <a:solidFill>
                <a:prstClr val="black"/>
              </a:solidFill>
              <a:latin typeface="Verdana"/>
            </a:endParaRPr>
          </a:p>
        </p:txBody>
      </p:sp>
      <p:sp>
        <p:nvSpPr>
          <p:cNvPr id="18" name="Line 7"/>
          <p:cNvSpPr>
            <a:spLocks noChangeShapeType="1"/>
          </p:cNvSpPr>
          <p:nvPr/>
        </p:nvSpPr>
        <p:spPr bwMode="auto">
          <a:xfrm>
            <a:off x="755576" y="3395911"/>
            <a:ext cx="68263" cy="3175"/>
          </a:xfrm>
          <a:prstGeom prst="line">
            <a:avLst/>
          </a:prstGeom>
          <a:noFill/>
          <a:ln w="0">
            <a:solidFill>
              <a:srgbClr val="000000"/>
            </a:solidFill>
            <a:round/>
            <a:headEnd/>
            <a:tailEnd/>
          </a:ln>
        </p:spPr>
        <p:txBody>
          <a:bodyPr/>
          <a:lstStyle/>
          <a:p>
            <a:endParaRPr lang="ko-KR" altLang="en-US">
              <a:solidFill>
                <a:prstClr val="black"/>
              </a:solidFill>
              <a:latin typeface="Verdana"/>
            </a:endParaRPr>
          </a:p>
        </p:txBody>
      </p:sp>
      <p:sp>
        <p:nvSpPr>
          <p:cNvPr id="19" name="Line 8"/>
          <p:cNvSpPr>
            <a:spLocks noChangeShapeType="1"/>
          </p:cNvSpPr>
          <p:nvPr/>
        </p:nvSpPr>
        <p:spPr bwMode="auto">
          <a:xfrm>
            <a:off x="755576" y="2719636"/>
            <a:ext cx="68263" cy="3175"/>
          </a:xfrm>
          <a:prstGeom prst="line">
            <a:avLst/>
          </a:prstGeom>
          <a:noFill/>
          <a:ln w="0">
            <a:solidFill>
              <a:srgbClr val="000000"/>
            </a:solidFill>
            <a:round/>
            <a:headEnd/>
            <a:tailEnd/>
          </a:ln>
        </p:spPr>
        <p:txBody>
          <a:bodyPr/>
          <a:lstStyle/>
          <a:p>
            <a:endParaRPr lang="ko-KR" altLang="en-US">
              <a:solidFill>
                <a:prstClr val="black"/>
              </a:solidFill>
              <a:latin typeface="Verdana"/>
            </a:endParaRPr>
          </a:p>
        </p:txBody>
      </p:sp>
      <p:sp>
        <p:nvSpPr>
          <p:cNvPr id="20" name="Line 9"/>
          <p:cNvSpPr>
            <a:spLocks noChangeShapeType="1"/>
          </p:cNvSpPr>
          <p:nvPr/>
        </p:nvSpPr>
        <p:spPr bwMode="auto">
          <a:xfrm>
            <a:off x="755576" y="2041773"/>
            <a:ext cx="68263" cy="1588"/>
          </a:xfrm>
          <a:prstGeom prst="line">
            <a:avLst/>
          </a:prstGeom>
          <a:noFill/>
          <a:ln w="0">
            <a:solidFill>
              <a:srgbClr val="000000"/>
            </a:solidFill>
            <a:round/>
            <a:headEnd/>
            <a:tailEnd/>
          </a:ln>
        </p:spPr>
        <p:txBody>
          <a:bodyPr/>
          <a:lstStyle/>
          <a:p>
            <a:endParaRPr lang="ko-KR" altLang="en-US">
              <a:solidFill>
                <a:prstClr val="black"/>
              </a:solidFill>
              <a:latin typeface="Verdana"/>
            </a:endParaRPr>
          </a:p>
        </p:txBody>
      </p:sp>
      <p:sp>
        <p:nvSpPr>
          <p:cNvPr id="23" name="Line 10"/>
          <p:cNvSpPr>
            <a:spLocks noChangeShapeType="1"/>
          </p:cNvSpPr>
          <p:nvPr/>
        </p:nvSpPr>
        <p:spPr bwMode="auto">
          <a:xfrm>
            <a:off x="755576" y="5427911"/>
            <a:ext cx="3841750" cy="1587"/>
          </a:xfrm>
          <a:prstGeom prst="line">
            <a:avLst/>
          </a:prstGeom>
          <a:noFill/>
          <a:ln w="0">
            <a:solidFill>
              <a:srgbClr val="000000"/>
            </a:solidFill>
            <a:round/>
            <a:headEnd/>
            <a:tailEnd/>
          </a:ln>
        </p:spPr>
        <p:txBody>
          <a:bodyPr/>
          <a:lstStyle/>
          <a:p>
            <a:endParaRPr lang="ko-KR" altLang="en-US">
              <a:solidFill>
                <a:prstClr val="black"/>
              </a:solidFill>
              <a:latin typeface="Verdana"/>
            </a:endParaRPr>
          </a:p>
        </p:txBody>
      </p:sp>
      <p:sp>
        <p:nvSpPr>
          <p:cNvPr id="24" name="Line 11"/>
          <p:cNvSpPr>
            <a:spLocks noChangeShapeType="1"/>
          </p:cNvSpPr>
          <p:nvPr/>
        </p:nvSpPr>
        <p:spPr bwMode="auto">
          <a:xfrm flipV="1">
            <a:off x="755576" y="5427911"/>
            <a:ext cx="1588" cy="58737"/>
          </a:xfrm>
          <a:prstGeom prst="line">
            <a:avLst/>
          </a:prstGeom>
          <a:noFill/>
          <a:ln w="0">
            <a:solidFill>
              <a:srgbClr val="000000"/>
            </a:solidFill>
            <a:round/>
            <a:headEnd/>
            <a:tailEnd/>
          </a:ln>
        </p:spPr>
        <p:txBody>
          <a:bodyPr/>
          <a:lstStyle/>
          <a:p>
            <a:endParaRPr lang="ko-KR" altLang="en-US">
              <a:solidFill>
                <a:prstClr val="black"/>
              </a:solidFill>
              <a:latin typeface="Verdana"/>
            </a:endParaRPr>
          </a:p>
        </p:txBody>
      </p:sp>
      <p:sp>
        <p:nvSpPr>
          <p:cNvPr id="25" name="Line 12"/>
          <p:cNvSpPr>
            <a:spLocks noChangeShapeType="1"/>
          </p:cNvSpPr>
          <p:nvPr/>
        </p:nvSpPr>
        <p:spPr bwMode="auto">
          <a:xfrm flipV="1">
            <a:off x="2676451" y="5427911"/>
            <a:ext cx="1588" cy="58737"/>
          </a:xfrm>
          <a:prstGeom prst="line">
            <a:avLst/>
          </a:prstGeom>
          <a:noFill/>
          <a:ln w="0">
            <a:solidFill>
              <a:srgbClr val="000000"/>
            </a:solidFill>
            <a:round/>
            <a:headEnd/>
            <a:tailEnd/>
          </a:ln>
        </p:spPr>
        <p:txBody>
          <a:bodyPr/>
          <a:lstStyle/>
          <a:p>
            <a:endParaRPr lang="ko-KR" altLang="en-US">
              <a:solidFill>
                <a:prstClr val="black"/>
              </a:solidFill>
              <a:latin typeface="Verdana"/>
            </a:endParaRPr>
          </a:p>
        </p:txBody>
      </p:sp>
      <p:sp>
        <p:nvSpPr>
          <p:cNvPr id="26" name="Line 13"/>
          <p:cNvSpPr>
            <a:spLocks noChangeShapeType="1"/>
          </p:cNvSpPr>
          <p:nvPr/>
        </p:nvSpPr>
        <p:spPr bwMode="auto">
          <a:xfrm flipV="1">
            <a:off x="4597326" y="5427911"/>
            <a:ext cx="3175" cy="58737"/>
          </a:xfrm>
          <a:prstGeom prst="line">
            <a:avLst/>
          </a:prstGeom>
          <a:noFill/>
          <a:ln w="0">
            <a:solidFill>
              <a:srgbClr val="000000"/>
            </a:solidFill>
            <a:round/>
            <a:headEnd/>
            <a:tailEnd/>
          </a:ln>
        </p:spPr>
        <p:txBody>
          <a:bodyPr/>
          <a:lstStyle/>
          <a:p>
            <a:endParaRPr lang="ko-KR" altLang="en-US">
              <a:solidFill>
                <a:prstClr val="black"/>
              </a:solidFill>
              <a:latin typeface="Verdana"/>
            </a:endParaRPr>
          </a:p>
        </p:txBody>
      </p:sp>
      <p:sp>
        <p:nvSpPr>
          <p:cNvPr id="27" name="Rectangle 14"/>
          <p:cNvSpPr>
            <a:spLocks noChangeArrowheads="1"/>
          </p:cNvSpPr>
          <p:nvPr/>
        </p:nvSpPr>
        <p:spPr bwMode="auto">
          <a:xfrm>
            <a:off x="552376" y="5289798"/>
            <a:ext cx="147476" cy="276999"/>
          </a:xfrm>
          <a:prstGeom prst="rect">
            <a:avLst/>
          </a:prstGeom>
          <a:noFill/>
          <a:ln w="9525">
            <a:noFill/>
            <a:miter lim="800000"/>
            <a:headEnd/>
            <a:tailEnd/>
          </a:ln>
        </p:spPr>
        <p:txBody>
          <a:bodyPr wrap="none" lIns="0" tIns="0" rIns="0" bIns="0">
            <a:spAutoFit/>
          </a:bodyPr>
          <a:lstStyle/>
          <a:p>
            <a:pPr latinLnBrk="0"/>
            <a:r>
              <a:rPr kumimoji="0" lang="en-GB" altLang="ko-KR">
                <a:solidFill>
                  <a:srgbClr val="000000"/>
                </a:solidFill>
                <a:latin typeface="Verdana"/>
              </a:rPr>
              <a:t>0</a:t>
            </a:r>
            <a:endParaRPr kumimoji="0" lang="en-GB" altLang="ko-KR">
              <a:solidFill>
                <a:prstClr val="black"/>
              </a:solidFill>
              <a:latin typeface="Verdana"/>
            </a:endParaRPr>
          </a:p>
        </p:txBody>
      </p:sp>
      <p:sp>
        <p:nvSpPr>
          <p:cNvPr id="28" name="Rectangle 15"/>
          <p:cNvSpPr>
            <a:spLocks noChangeArrowheads="1"/>
          </p:cNvSpPr>
          <p:nvPr/>
        </p:nvSpPr>
        <p:spPr bwMode="auto">
          <a:xfrm>
            <a:off x="552376" y="4613523"/>
            <a:ext cx="147476" cy="276999"/>
          </a:xfrm>
          <a:prstGeom prst="rect">
            <a:avLst/>
          </a:prstGeom>
          <a:noFill/>
          <a:ln w="9525">
            <a:noFill/>
            <a:miter lim="800000"/>
            <a:headEnd/>
            <a:tailEnd/>
          </a:ln>
        </p:spPr>
        <p:txBody>
          <a:bodyPr wrap="none" lIns="0" tIns="0" rIns="0" bIns="0">
            <a:spAutoFit/>
          </a:bodyPr>
          <a:lstStyle/>
          <a:p>
            <a:pPr latinLnBrk="0"/>
            <a:r>
              <a:rPr kumimoji="0" lang="en-GB" altLang="ko-KR">
                <a:solidFill>
                  <a:srgbClr val="000000"/>
                </a:solidFill>
                <a:latin typeface="Verdana"/>
              </a:rPr>
              <a:t>1</a:t>
            </a:r>
            <a:endParaRPr kumimoji="0" lang="en-GB" altLang="ko-KR">
              <a:solidFill>
                <a:prstClr val="black"/>
              </a:solidFill>
              <a:latin typeface="Verdana"/>
            </a:endParaRPr>
          </a:p>
        </p:txBody>
      </p:sp>
      <p:sp>
        <p:nvSpPr>
          <p:cNvPr id="29" name="Rectangle 16"/>
          <p:cNvSpPr>
            <a:spLocks noChangeArrowheads="1"/>
          </p:cNvSpPr>
          <p:nvPr/>
        </p:nvSpPr>
        <p:spPr bwMode="auto">
          <a:xfrm>
            <a:off x="552376" y="3935661"/>
            <a:ext cx="147476" cy="276999"/>
          </a:xfrm>
          <a:prstGeom prst="rect">
            <a:avLst/>
          </a:prstGeom>
          <a:noFill/>
          <a:ln w="9525">
            <a:noFill/>
            <a:miter lim="800000"/>
            <a:headEnd/>
            <a:tailEnd/>
          </a:ln>
        </p:spPr>
        <p:txBody>
          <a:bodyPr wrap="none" lIns="0" tIns="0" rIns="0" bIns="0">
            <a:spAutoFit/>
          </a:bodyPr>
          <a:lstStyle/>
          <a:p>
            <a:pPr latinLnBrk="0"/>
            <a:r>
              <a:rPr kumimoji="0" lang="en-GB" altLang="ko-KR">
                <a:solidFill>
                  <a:srgbClr val="000000"/>
                </a:solidFill>
                <a:latin typeface="Verdana"/>
              </a:rPr>
              <a:t>2</a:t>
            </a:r>
            <a:endParaRPr kumimoji="0" lang="en-GB" altLang="ko-KR">
              <a:solidFill>
                <a:prstClr val="black"/>
              </a:solidFill>
              <a:latin typeface="Verdana"/>
            </a:endParaRPr>
          </a:p>
        </p:txBody>
      </p:sp>
      <p:sp>
        <p:nvSpPr>
          <p:cNvPr id="30" name="Rectangle 17"/>
          <p:cNvSpPr>
            <a:spLocks noChangeArrowheads="1"/>
          </p:cNvSpPr>
          <p:nvPr/>
        </p:nvSpPr>
        <p:spPr bwMode="auto">
          <a:xfrm>
            <a:off x="552376" y="3259386"/>
            <a:ext cx="147476" cy="276999"/>
          </a:xfrm>
          <a:prstGeom prst="rect">
            <a:avLst/>
          </a:prstGeom>
          <a:noFill/>
          <a:ln w="9525">
            <a:noFill/>
            <a:miter lim="800000"/>
            <a:headEnd/>
            <a:tailEnd/>
          </a:ln>
        </p:spPr>
        <p:txBody>
          <a:bodyPr wrap="none" lIns="0" tIns="0" rIns="0" bIns="0">
            <a:spAutoFit/>
          </a:bodyPr>
          <a:lstStyle/>
          <a:p>
            <a:pPr latinLnBrk="0"/>
            <a:r>
              <a:rPr kumimoji="0" lang="en-GB" altLang="ko-KR">
                <a:solidFill>
                  <a:srgbClr val="000000"/>
                </a:solidFill>
                <a:latin typeface="Verdana"/>
              </a:rPr>
              <a:t>3</a:t>
            </a:r>
            <a:endParaRPr kumimoji="0" lang="en-GB" altLang="ko-KR">
              <a:solidFill>
                <a:prstClr val="black"/>
              </a:solidFill>
              <a:latin typeface="Verdana"/>
            </a:endParaRPr>
          </a:p>
        </p:txBody>
      </p:sp>
      <p:sp>
        <p:nvSpPr>
          <p:cNvPr id="31" name="Rectangle 18"/>
          <p:cNvSpPr>
            <a:spLocks noChangeArrowheads="1"/>
          </p:cNvSpPr>
          <p:nvPr/>
        </p:nvSpPr>
        <p:spPr bwMode="auto">
          <a:xfrm>
            <a:off x="552376" y="2583111"/>
            <a:ext cx="147476" cy="276999"/>
          </a:xfrm>
          <a:prstGeom prst="rect">
            <a:avLst/>
          </a:prstGeom>
          <a:noFill/>
          <a:ln w="9525">
            <a:noFill/>
            <a:miter lim="800000"/>
            <a:headEnd/>
            <a:tailEnd/>
          </a:ln>
        </p:spPr>
        <p:txBody>
          <a:bodyPr wrap="none" lIns="0" tIns="0" rIns="0" bIns="0">
            <a:spAutoFit/>
          </a:bodyPr>
          <a:lstStyle/>
          <a:p>
            <a:pPr latinLnBrk="0"/>
            <a:r>
              <a:rPr kumimoji="0" lang="en-GB" altLang="ko-KR">
                <a:solidFill>
                  <a:srgbClr val="000000"/>
                </a:solidFill>
                <a:latin typeface="Verdana"/>
              </a:rPr>
              <a:t>4</a:t>
            </a:r>
            <a:endParaRPr kumimoji="0" lang="en-GB" altLang="ko-KR">
              <a:solidFill>
                <a:prstClr val="black"/>
              </a:solidFill>
              <a:latin typeface="Verdana"/>
            </a:endParaRPr>
          </a:p>
        </p:txBody>
      </p:sp>
      <p:sp>
        <p:nvSpPr>
          <p:cNvPr id="32" name="Rectangle 19"/>
          <p:cNvSpPr>
            <a:spLocks noChangeArrowheads="1"/>
          </p:cNvSpPr>
          <p:nvPr/>
        </p:nvSpPr>
        <p:spPr bwMode="auto">
          <a:xfrm>
            <a:off x="552376" y="1903661"/>
            <a:ext cx="147476" cy="276999"/>
          </a:xfrm>
          <a:prstGeom prst="rect">
            <a:avLst/>
          </a:prstGeom>
          <a:noFill/>
          <a:ln w="9525">
            <a:noFill/>
            <a:miter lim="800000"/>
            <a:headEnd/>
            <a:tailEnd/>
          </a:ln>
        </p:spPr>
        <p:txBody>
          <a:bodyPr wrap="none" lIns="0" tIns="0" rIns="0" bIns="0">
            <a:spAutoFit/>
          </a:bodyPr>
          <a:lstStyle/>
          <a:p>
            <a:pPr latinLnBrk="0"/>
            <a:r>
              <a:rPr kumimoji="0" lang="en-GB" altLang="ko-KR">
                <a:solidFill>
                  <a:srgbClr val="000000"/>
                </a:solidFill>
                <a:latin typeface="Verdana"/>
              </a:rPr>
              <a:t>5</a:t>
            </a:r>
            <a:endParaRPr kumimoji="0" lang="en-GB" altLang="ko-KR">
              <a:solidFill>
                <a:prstClr val="black"/>
              </a:solidFill>
              <a:latin typeface="Verdana"/>
            </a:endParaRPr>
          </a:p>
        </p:txBody>
      </p:sp>
      <p:sp>
        <p:nvSpPr>
          <p:cNvPr id="33" name="Rectangle 20"/>
          <p:cNvSpPr>
            <a:spLocks noChangeArrowheads="1"/>
          </p:cNvSpPr>
          <p:nvPr/>
        </p:nvSpPr>
        <p:spPr bwMode="auto">
          <a:xfrm>
            <a:off x="700014" y="5448548"/>
            <a:ext cx="147476" cy="276999"/>
          </a:xfrm>
          <a:prstGeom prst="rect">
            <a:avLst/>
          </a:prstGeom>
          <a:noFill/>
          <a:ln w="9525">
            <a:noFill/>
            <a:miter lim="800000"/>
            <a:headEnd/>
            <a:tailEnd/>
          </a:ln>
        </p:spPr>
        <p:txBody>
          <a:bodyPr wrap="none" lIns="0" tIns="0" rIns="0" bIns="0">
            <a:spAutoFit/>
          </a:bodyPr>
          <a:lstStyle/>
          <a:p>
            <a:pPr latinLnBrk="0"/>
            <a:r>
              <a:rPr kumimoji="0" lang="en-GB" altLang="ko-KR">
                <a:solidFill>
                  <a:srgbClr val="000000"/>
                </a:solidFill>
                <a:latin typeface="Verdana"/>
              </a:rPr>
              <a:t>0</a:t>
            </a:r>
            <a:endParaRPr kumimoji="0" lang="en-GB" altLang="ko-KR">
              <a:solidFill>
                <a:prstClr val="black"/>
              </a:solidFill>
              <a:latin typeface="Verdana"/>
            </a:endParaRPr>
          </a:p>
        </p:txBody>
      </p:sp>
      <p:sp>
        <p:nvSpPr>
          <p:cNvPr id="34" name="Rectangle 21"/>
          <p:cNvSpPr>
            <a:spLocks noChangeArrowheads="1"/>
          </p:cNvSpPr>
          <p:nvPr/>
        </p:nvSpPr>
        <p:spPr bwMode="auto">
          <a:xfrm>
            <a:off x="2500239" y="5448548"/>
            <a:ext cx="378309" cy="276999"/>
          </a:xfrm>
          <a:prstGeom prst="rect">
            <a:avLst/>
          </a:prstGeom>
          <a:noFill/>
          <a:ln w="9525">
            <a:noFill/>
            <a:miter lim="800000"/>
            <a:headEnd/>
            <a:tailEnd/>
          </a:ln>
        </p:spPr>
        <p:txBody>
          <a:bodyPr wrap="none" lIns="0" tIns="0" rIns="0" bIns="0">
            <a:spAutoFit/>
          </a:bodyPr>
          <a:lstStyle/>
          <a:p>
            <a:pPr latinLnBrk="0"/>
            <a:r>
              <a:rPr kumimoji="0" lang="en-GB" altLang="ko-KR" dirty="0">
                <a:solidFill>
                  <a:srgbClr val="000000"/>
                </a:solidFill>
                <a:latin typeface="Verdana"/>
              </a:rPr>
              <a:t>0.5</a:t>
            </a:r>
            <a:endParaRPr kumimoji="0" lang="en-GB" altLang="ko-KR" dirty="0">
              <a:solidFill>
                <a:prstClr val="black"/>
              </a:solidFill>
              <a:latin typeface="Verdana"/>
            </a:endParaRPr>
          </a:p>
        </p:txBody>
      </p:sp>
      <p:sp>
        <p:nvSpPr>
          <p:cNvPr id="35" name="Rectangle 22"/>
          <p:cNvSpPr>
            <a:spLocks noChangeArrowheads="1"/>
          </p:cNvSpPr>
          <p:nvPr/>
        </p:nvSpPr>
        <p:spPr bwMode="auto">
          <a:xfrm>
            <a:off x="4541764" y="5448548"/>
            <a:ext cx="147476" cy="276999"/>
          </a:xfrm>
          <a:prstGeom prst="rect">
            <a:avLst/>
          </a:prstGeom>
          <a:noFill/>
          <a:ln w="9525">
            <a:noFill/>
            <a:miter lim="800000"/>
            <a:headEnd/>
            <a:tailEnd/>
          </a:ln>
        </p:spPr>
        <p:txBody>
          <a:bodyPr wrap="none" lIns="0" tIns="0" rIns="0" bIns="0">
            <a:spAutoFit/>
          </a:bodyPr>
          <a:lstStyle/>
          <a:p>
            <a:pPr latinLnBrk="0"/>
            <a:r>
              <a:rPr kumimoji="0" lang="en-GB" altLang="ko-KR">
                <a:solidFill>
                  <a:srgbClr val="000000"/>
                </a:solidFill>
                <a:latin typeface="Verdana"/>
              </a:rPr>
              <a:t>1</a:t>
            </a:r>
            <a:endParaRPr kumimoji="0" lang="en-GB" altLang="ko-KR">
              <a:solidFill>
                <a:prstClr val="black"/>
              </a:solidFill>
              <a:latin typeface="Verdana"/>
            </a:endParaRPr>
          </a:p>
        </p:txBody>
      </p:sp>
      <p:sp>
        <p:nvSpPr>
          <p:cNvPr id="36" name="Freeform 29"/>
          <p:cNvSpPr>
            <a:spLocks/>
          </p:cNvSpPr>
          <p:nvPr/>
        </p:nvSpPr>
        <p:spPr bwMode="auto">
          <a:xfrm>
            <a:off x="755576" y="2976811"/>
            <a:ext cx="3817938" cy="1962150"/>
          </a:xfrm>
          <a:custGeom>
            <a:avLst/>
            <a:gdLst>
              <a:gd name="T0" fmla="*/ 0 w 2006"/>
              <a:gd name="T1" fmla="*/ 2147483647 h 1056"/>
              <a:gd name="T2" fmla="*/ 2147483647 w 2006"/>
              <a:gd name="T3" fmla="*/ 2147483647 h 1056"/>
              <a:gd name="T4" fmla="*/ 2147483647 w 2006"/>
              <a:gd name="T5" fmla="*/ 2147483647 h 1056"/>
              <a:gd name="T6" fmla="*/ 2147483647 w 2006"/>
              <a:gd name="T7" fmla="*/ 2147483647 h 1056"/>
              <a:gd name="T8" fmla="*/ 2147483647 w 2006"/>
              <a:gd name="T9" fmla="*/ 2147483647 h 1056"/>
              <a:gd name="T10" fmla="*/ 2147483647 w 2006"/>
              <a:gd name="T11" fmla="*/ 2147483647 h 1056"/>
              <a:gd name="T12" fmla="*/ 2147483647 w 2006"/>
              <a:gd name="T13" fmla="*/ 2147483647 h 1056"/>
              <a:gd name="T14" fmla="*/ 2147483647 w 2006"/>
              <a:gd name="T15" fmla="*/ 2147483647 h 1056"/>
              <a:gd name="T16" fmla="*/ 2147483647 w 2006"/>
              <a:gd name="T17" fmla="*/ 2147483647 h 1056"/>
              <a:gd name="T18" fmla="*/ 2147483647 w 2006"/>
              <a:gd name="T19" fmla="*/ 2147483647 h 1056"/>
              <a:gd name="T20" fmla="*/ 2147483647 w 2006"/>
              <a:gd name="T21" fmla="*/ 2147483647 h 1056"/>
              <a:gd name="T22" fmla="*/ 2147483647 w 2006"/>
              <a:gd name="T23" fmla="*/ 2147483647 h 1056"/>
              <a:gd name="T24" fmla="*/ 2147483647 w 2006"/>
              <a:gd name="T25" fmla="*/ 2147483647 h 1056"/>
              <a:gd name="T26" fmla="*/ 2147483647 w 2006"/>
              <a:gd name="T27" fmla="*/ 2147483647 h 1056"/>
              <a:gd name="T28" fmla="*/ 2147483647 w 2006"/>
              <a:gd name="T29" fmla="*/ 2147483647 h 1056"/>
              <a:gd name="T30" fmla="*/ 2147483647 w 2006"/>
              <a:gd name="T31" fmla="*/ 0 h 1056"/>
              <a:gd name="T32" fmla="*/ 2147483647 w 2006"/>
              <a:gd name="T33" fmla="*/ 2147483647 h 1056"/>
              <a:gd name="T34" fmla="*/ 2147483647 w 2006"/>
              <a:gd name="T35" fmla="*/ 2147483647 h 1056"/>
              <a:gd name="T36" fmla="*/ 2147483647 w 2006"/>
              <a:gd name="T37" fmla="*/ 2147483647 h 1056"/>
              <a:gd name="T38" fmla="*/ 2147483647 w 2006"/>
              <a:gd name="T39" fmla="*/ 2147483647 h 1056"/>
              <a:gd name="T40" fmla="*/ 2147483647 w 2006"/>
              <a:gd name="T41" fmla="*/ 2147483647 h 1056"/>
              <a:gd name="T42" fmla="*/ 2147483647 w 2006"/>
              <a:gd name="T43" fmla="*/ 2147483647 h 1056"/>
              <a:gd name="T44" fmla="*/ 2147483647 w 2006"/>
              <a:gd name="T45" fmla="*/ 2147483647 h 1056"/>
              <a:gd name="T46" fmla="*/ 2147483647 w 2006"/>
              <a:gd name="T47" fmla="*/ 2147483647 h 1056"/>
              <a:gd name="T48" fmla="*/ 2147483647 w 2006"/>
              <a:gd name="T49" fmla="*/ 2147483647 h 1056"/>
              <a:gd name="T50" fmla="*/ 2147483647 w 2006"/>
              <a:gd name="T51" fmla="*/ 2147483647 h 1056"/>
              <a:gd name="T52" fmla="*/ 2147483647 w 2006"/>
              <a:gd name="T53" fmla="*/ 2147483647 h 1056"/>
              <a:gd name="T54" fmla="*/ 0 w 2006"/>
              <a:gd name="T55" fmla="*/ 2147483647 h 1056"/>
              <a:gd name="T56" fmla="*/ 0 w 2006"/>
              <a:gd name="T57" fmla="*/ 2147483647 h 10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06"/>
              <a:gd name="T88" fmla="*/ 0 h 1056"/>
              <a:gd name="T89" fmla="*/ 2006 w 2006"/>
              <a:gd name="T90" fmla="*/ 1056 h 10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06" h="1056">
                <a:moveTo>
                  <a:pt x="0" y="948"/>
                </a:moveTo>
                <a:lnTo>
                  <a:pt x="190" y="932"/>
                </a:lnTo>
                <a:lnTo>
                  <a:pt x="432" y="936"/>
                </a:lnTo>
                <a:lnTo>
                  <a:pt x="588" y="934"/>
                </a:lnTo>
                <a:lnTo>
                  <a:pt x="758" y="936"/>
                </a:lnTo>
                <a:lnTo>
                  <a:pt x="902" y="920"/>
                </a:lnTo>
                <a:lnTo>
                  <a:pt x="1008" y="896"/>
                </a:lnTo>
                <a:lnTo>
                  <a:pt x="1136" y="866"/>
                </a:lnTo>
                <a:lnTo>
                  <a:pt x="1254" y="828"/>
                </a:lnTo>
                <a:lnTo>
                  <a:pt x="1352" y="778"/>
                </a:lnTo>
                <a:lnTo>
                  <a:pt x="1440" y="726"/>
                </a:lnTo>
                <a:lnTo>
                  <a:pt x="1570" y="616"/>
                </a:lnTo>
                <a:lnTo>
                  <a:pt x="1608" y="562"/>
                </a:lnTo>
                <a:lnTo>
                  <a:pt x="1684" y="478"/>
                </a:lnTo>
                <a:lnTo>
                  <a:pt x="1858" y="236"/>
                </a:lnTo>
                <a:lnTo>
                  <a:pt x="2004" y="0"/>
                </a:lnTo>
                <a:lnTo>
                  <a:pt x="2006" y="238"/>
                </a:lnTo>
                <a:lnTo>
                  <a:pt x="1947" y="345"/>
                </a:lnTo>
                <a:lnTo>
                  <a:pt x="1887" y="417"/>
                </a:lnTo>
                <a:lnTo>
                  <a:pt x="1791" y="522"/>
                </a:lnTo>
                <a:lnTo>
                  <a:pt x="1671" y="639"/>
                </a:lnTo>
                <a:lnTo>
                  <a:pt x="1500" y="747"/>
                </a:lnTo>
                <a:lnTo>
                  <a:pt x="1302" y="840"/>
                </a:lnTo>
                <a:lnTo>
                  <a:pt x="1104" y="906"/>
                </a:lnTo>
                <a:lnTo>
                  <a:pt x="873" y="966"/>
                </a:lnTo>
                <a:lnTo>
                  <a:pt x="618" y="1014"/>
                </a:lnTo>
                <a:lnTo>
                  <a:pt x="315" y="1041"/>
                </a:lnTo>
                <a:lnTo>
                  <a:pt x="0" y="1056"/>
                </a:lnTo>
                <a:lnTo>
                  <a:pt x="0" y="948"/>
                </a:lnTo>
                <a:close/>
              </a:path>
            </a:pathLst>
          </a:custGeom>
          <a:solidFill>
            <a:srgbClr val="3366FF"/>
          </a:solidFill>
          <a:ln w="9525">
            <a:noFill/>
            <a:round/>
            <a:headEnd/>
            <a:tailEnd/>
          </a:ln>
        </p:spPr>
        <p:txBody>
          <a:bodyPr/>
          <a:lstStyle/>
          <a:p>
            <a:endParaRPr lang="ko-KR" altLang="en-US">
              <a:solidFill>
                <a:prstClr val="black"/>
              </a:solidFill>
              <a:latin typeface="Verdana"/>
            </a:endParaRPr>
          </a:p>
        </p:txBody>
      </p:sp>
      <p:sp>
        <p:nvSpPr>
          <p:cNvPr id="47" name="Rectangle 40"/>
          <p:cNvSpPr>
            <a:spLocks noChangeArrowheads="1"/>
          </p:cNvSpPr>
          <p:nvPr/>
        </p:nvSpPr>
        <p:spPr bwMode="auto">
          <a:xfrm>
            <a:off x="2489321" y="5827114"/>
            <a:ext cx="379912" cy="307777"/>
          </a:xfrm>
          <a:prstGeom prst="rect">
            <a:avLst/>
          </a:prstGeom>
          <a:noFill/>
          <a:ln w="9525">
            <a:noFill/>
            <a:miter lim="800000"/>
            <a:headEnd/>
            <a:tailEnd/>
          </a:ln>
        </p:spPr>
        <p:txBody>
          <a:bodyPr wrap="none" lIns="0" tIns="0" rIns="0" bIns="0">
            <a:spAutoFit/>
          </a:bodyPr>
          <a:lstStyle/>
          <a:p>
            <a:pPr latinLnBrk="0"/>
            <a:r>
              <a:rPr kumimoji="0" lang="en-GB" altLang="ko-KR" sz="2000" i="1" dirty="0">
                <a:solidFill>
                  <a:srgbClr val="000000"/>
                </a:solidFill>
                <a:latin typeface="Verdana"/>
              </a:rPr>
              <a:t>r</a:t>
            </a:r>
            <a:r>
              <a:rPr kumimoji="0" lang="en-GB" altLang="ko-KR" sz="2000" dirty="0">
                <a:solidFill>
                  <a:srgbClr val="000000"/>
                </a:solidFill>
                <a:latin typeface="Verdana"/>
              </a:rPr>
              <a:t>/</a:t>
            </a:r>
            <a:r>
              <a:rPr kumimoji="0" lang="en-GB" altLang="ko-KR" sz="2000" i="1" dirty="0">
                <a:solidFill>
                  <a:srgbClr val="000000"/>
                </a:solidFill>
                <a:latin typeface="Verdana"/>
              </a:rPr>
              <a:t>a</a:t>
            </a:r>
            <a:endParaRPr kumimoji="0" lang="en-GB" altLang="ko-KR" sz="2000" i="1" dirty="0">
              <a:solidFill>
                <a:prstClr val="black"/>
              </a:solidFill>
              <a:latin typeface="Verdana"/>
            </a:endParaRPr>
          </a:p>
        </p:txBody>
      </p:sp>
      <p:sp>
        <p:nvSpPr>
          <p:cNvPr id="48" name="Text Box 29"/>
          <p:cNvSpPr txBox="1">
            <a:spLocks noChangeArrowheads="1"/>
          </p:cNvSpPr>
          <p:nvPr/>
        </p:nvSpPr>
        <p:spPr bwMode="auto">
          <a:xfrm>
            <a:off x="890515" y="4914375"/>
            <a:ext cx="2626790" cy="276999"/>
          </a:xfrm>
          <a:prstGeom prst="rect">
            <a:avLst/>
          </a:prstGeom>
          <a:noFill/>
          <a:ln w="19050">
            <a:noFill/>
            <a:miter lim="800000"/>
            <a:headEnd/>
            <a:tailEnd/>
          </a:ln>
        </p:spPr>
        <p:txBody>
          <a:bodyPr wrap="square" lIns="0" tIns="0" rIns="0" bIns="0">
            <a:spAutoFit/>
          </a:bodyPr>
          <a:lstStyle/>
          <a:p>
            <a:pPr algn="ctr" latinLnBrk="0"/>
            <a:r>
              <a:rPr kumimoji="0" lang="en-GB" altLang="ko-KR" b="1" dirty="0">
                <a:solidFill>
                  <a:srgbClr val="0033CC"/>
                </a:solidFill>
                <a:latin typeface="Verdana"/>
              </a:rPr>
              <a:t>monotonic shear</a:t>
            </a:r>
          </a:p>
        </p:txBody>
      </p:sp>
      <p:sp>
        <p:nvSpPr>
          <p:cNvPr id="49" name="직사각형 48"/>
          <p:cNvSpPr/>
          <p:nvPr/>
        </p:nvSpPr>
        <p:spPr>
          <a:xfrm>
            <a:off x="3877345" y="1250590"/>
            <a:ext cx="764593" cy="438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aphicFrame>
        <p:nvGraphicFramePr>
          <p:cNvPr id="37" name="표 36"/>
          <p:cNvGraphicFramePr>
            <a:graphicFrameLocks noGrp="1"/>
          </p:cNvGraphicFramePr>
          <p:nvPr>
            <p:extLst>
              <p:ext uri="{D42A27DB-BD31-4B8C-83A1-F6EECF244321}">
                <p14:modId xmlns:p14="http://schemas.microsoft.com/office/powerpoint/2010/main" val="2444602651"/>
              </p:ext>
            </p:extLst>
          </p:nvPr>
        </p:nvGraphicFramePr>
        <p:xfrm>
          <a:off x="4975727" y="1204673"/>
          <a:ext cx="3187006" cy="2869100"/>
        </p:xfrm>
        <a:graphic>
          <a:graphicData uri="http://schemas.openxmlformats.org/drawingml/2006/table">
            <a:tbl>
              <a:tblPr firstRow="1" firstCol="1" bandRow="1"/>
              <a:tblGrid>
                <a:gridCol w="1330498">
                  <a:extLst>
                    <a:ext uri="{9D8B030D-6E8A-4147-A177-3AD203B41FA5}">
                      <a16:colId xmlns="" xmlns:a16="http://schemas.microsoft.com/office/drawing/2014/main" val="20000"/>
                    </a:ext>
                  </a:extLst>
                </a:gridCol>
                <a:gridCol w="1856508">
                  <a:extLst>
                    <a:ext uri="{9D8B030D-6E8A-4147-A177-3AD203B41FA5}">
                      <a16:colId xmlns="" xmlns:a16="http://schemas.microsoft.com/office/drawing/2014/main" val="20001"/>
                    </a:ext>
                  </a:extLst>
                </a:gridCol>
              </a:tblGrid>
              <a:tr h="756686">
                <a:tc>
                  <a:txBody>
                    <a:bodyPr/>
                    <a:lstStyle>
                      <a:lvl1pPr marL="0" algn="l" rtl="0" eaLnBrk="1" latinLnBrk="1" hangingPunct="1">
                        <a:defRPr kumimoji="0" b="1" kern="1200">
                          <a:solidFill>
                            <a:schemeClr val="lt1"/>
                          </a:solidFill>
                          <a:latin typeface="맑은 고딕"/>
                        </a:defRPr>
                      </a:lvl1pPr>
                      <a:lvl2pPr marL="457200" algn="l" rtl="0" eaLnBrk="1" latinLnBrk="1" hangingPunct="1">
                        <a:defRPr kumimoji="0" b="1" kern="1200">
                          <a:solidFill>
                            <a:schemeClr val="lt1"/>
                          </a:solidFill>
                          <a:latin typeface="맑은 고딕"/>
                        </a:defRPr>
                      </a:lvl2pPr>
                      <a:lvl3pPr marL="914400" algn="l" rtl="0" eaLnBrk="1" latinLnBrk="1" hangingPunct="1">
                        <a:defRPr kumimoji="0" b="1" kern="1200">
                          <a:solidFill>
                            <a:schemeClr val="lt1"/>
                          </a:solidFill>
                          <a:latin typeface="맑은 고딕"/>
                        </a:defRPr>
                      </a:lvl3pPr>
                      <a:lvl4pPr marL="1371600" algn="l" rtl="0" eaLnBrk="1" latinLnBrk="1" hangingPunct="1">
                        <a:defRPr kumimoji="0" b="1" kern="1200">
                          <a:solidFill>
                            <a:schemeClr val="lt1"/>
                          </a:solidFill>
                          <a:latin typeface="맑은 고딕"/>
                        </a:defRPr>
                      </a:lvl4pPr>
                      <a:lvl5pPr marL="1828800" algn="l" rtl="0" eaLnBrk="1" latinLnBrk="1" hangingPunct="1">
                        <a:defRPr kumimoji="0" b="1" kern="1200">
                          <a:solidFill>
                            <a:schemeClr val="lt1"/>
                          </a:solidFill>
                          <a:latin typeface="맑은 고딕"/>
                        </a:defRPr>
                      </a:lvl5pPr>
                      <a:lvl6pPr marL="2286000" algn="l" rtl="0" eaLnBrk="1" latinLnBrk="1" hangingPunct="1">
                        <a:defRPr kumimoji="0" b="1" kern="1200">
                          <a:solidFill>
                            <a:schemeClr val="lt1"/>
                          </a:solidFill>
                          <a:latin typeface="맑은 고딕"/>
                        </a:defRPr>
                      </a:lvl6pPr>
                      <a:lvl7pPr marL="2743200" algn="l" rtl="0" eaLnBrk="1" latinLnBrk="1" hangingPunct="1">
                        <a:defRPr kumimoji="0" b="1" kern="1200">
                          <a:solidFill>
                            <a:schemeClr val="lt1"/>
                          </a:solidFill>
                          <a:latin typeface="맑은 고딕"/>
                        </a:defRPr>
                      </a:lvl7pPr>
                      <a:lvl8pPr marL="3200400" algn="l" rtl="0" eaLnBrk="1" latinLnBrk="1" hangingPunct="1">
                        <a:defRPr kumimoji="0" b="1" kern="1200">
                          <a:solidFill>
                            <a:schemeClr val="lt1"/>
                          </a:solidFill>
                          <a:latin typeface="맑은 고딕"/>
                        </a:defRPr>
                      </a:lvl8pPr>
                      <a:lvl9pPr marL="3657600" algn="l" rtl="0" eaLnBrk="1" latinLnBrk="1" hangingPunct="1">
                        <a:defRPr kumimoji="0" b="1" kern="1200">
                          <a:solidFill>
                            <a:schemeClr val="lt1"/>
                          </a:solidFill>
                          <a:latin typeface="맑은 고딕"/>
                        </a:defRPr>
                      </a:lvl9pPr>
                      <a:extLst/>
                    </a:lstStyle>
                    <a:p>
                      <a:pPr latinLnBrk="1"/>
                      <a:r>
                        <a:rPr lang="en-US" altLang="ko-KR" sz="1800" dirty="0">
                          <a:solidFill>
                            <a:schemeClr val="tx1"/>
                          </a:solidFill>
                        </a:rPr>
                        <a:t>for </a:t>
                      </a:r>
                      <a:r>
                        <a:rPr lang="en-US" altLang="ko-KR" sz="2400" i="0" dirty="0">
                          <a:solidFill>
                            <a:schemeClr val="tx1"/>
                          </a:solidFill>
                        </a:rPr>
                        <a:t>ITER</a:t>
                      </a:r>
                      <a:endParaRPr lang="ko-KR" altLang="en-US" sz="2400" i="0" dirty="0">
                        <a:solidFill>
                          <a:schemeClr val="tx1"/>
                        </a:solidFill>
                      </a:endParaRPr>
                    </a:p>
                  </a:txBody>
                  <a:tcPr anchor="ctr">
                    <a:lnL>
                      <a:noFill/>
                    </a:lnL>
                    <a:lnR>
                      <a:noFill/>
                    </a:lnR>
                    <a:lnT w="25400" cmpd="sng">
                      <a:solidFill>
                        <a:sysClr val="windowText" lastClr="000000"/>
                      </a:solidFill>
                    </a:lnT>
                    <a:lnB w="254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EECE1">
                        <a:lumMod val="90000"/>
                      </a:srgbClr>
                    </a:solidFill>
                  </a:tcPr>
                </a:tc>
                <a:tc>
                  <a:txBody>
                    <a:bodyPr/>
                    <a:lstStyle>
                      <a:lvl1pPr marL="0" algn="l" rtl="0" eaLnBrk="1" latinLnBrk="1" hangingPunct="1">
                        <a:defRPr kumimoji="0" b="1" kern="1200">
                          <a:solidFill>
                            <a:schemeClr val="lt1"/>
                          </a:solidFill>
                          <a:latin typeface="맑은 고딕"/>
                        </a:defRPr>
                      </a:lvl1pPr>
                      <a:lvl2pPr marL="457200" algn="l" rtl="0" eaLnBrk="1" latinLnBrk="1" hangingPunct="1">
                        <a:defRPr kumimoji="0" b="1" kern="1200">
                          <a:solidFill>
                            <a:schemeClr val="lt1"/>
                          </a:solidFill>
                          <a:latin typeface="맑은 고딕"/>
                        </a:defRPr>
                      </a:lvl2pPr>
                      <a:lvl3pPr marL="914400" algn="l" rtl="0" eaLnBrk="1" latinLnBrk="1" hangingPunct="1">
                        <a:defRPr kumimoji="0" b="1" kern="1200">
                          <a:solidFill>
                            <a:schemeClr val="lt1"/>
                          </a:solidFill>
                          <a:latin typeface="맑은 고딕"/>
                        </a:defRPr>
                      </a:lvl3pPr>
                      <a:lvl4pPr marL="1371600" algn="l" rtl="0" eaLnBrk="1" latinLnBrk="1" hangingPunct="1">
                        <a:defRPr kumimoji="0" b="1" kern="1200">
                          <a:solidFill>
                            <a:schemeClr val="lt1"/>
                          </a:solidFill>
                          <a:latin typeface="맑은 고딕"/>
                        </a:defRPr>
                      </a:lvl4pPr>
                      <a:lvl5pPr marL="1828800" algn="l" rtl="0" eaLnBrk="1" latinLnBrk="1" hangingPunct="1">
                        <a:defRPr kumimoji="0" b="1" kern="1200">
                          <a:solidFill>
                            <a:schemeClr val="lt1"/>
                          </a:solidFill>
                          <a:latin typeface="맑은 고딕"/>
                        </a:defRPr>
                      </a:lvl5pPr>
                      <a:lvl6pPr marL="2286000" algn="l" rtl="0" eaLnBrk="1" latinLnBrk="1" hangingPunct="1">
                        <a:defRPr kumimoji="0" b="1" kern="1200">
                          <a:solidFill>
                            <a:schemeClr val="lt1"/>
                          </a:solidFill>
                          <a:latin typeface="맑은 고딕"/>
                        </a:defRPr>
                      </a:lvl6pPr>
                      <a:lvl7pPr marL="2743200" algn="l" rtl="0" eaLnBrk="1" latinLnBrk="1" hangingPunct="1">
                        <a:defRPr kumimoji="0" b="1" kern="1200">
                          <a:solidFill>
                            <a:schemeClr val="lt1"/>
                          </a:solidFill>
                          <a:latin typeface="맑은 고딕"/>
                        </a:defRPr>
                      </a:lvl7pPr>
                      <a:lvl8pPr marL="3200400" algn="l" rtl="0" eaLnBrk="1" latinLnBrk="1" hangingPunct="1">
                        <a:defRPr kumimoji="0" b="1" kern="1200">
                          <a:solidFill>
                            <a:schemeClr val="lt1"/>
                          </a:solidFill>
                          <a:latin typeface="맑은 고딕"/>
                        </a:defRPr>
                      </a:lvl8pPr>
                      <a:lvl9pPr marL="3657600" algn="l" rtl="0" eaLnBrk="1" latinLnBrk="1" hangingPunct="1">
                        <a:defRPr kumimoji="0" b="1" kern="1200">
                          <a:solidFill>
                            <a:schemeClr val="lt1"/>
                          </a:solidFill>
                          <a:latin typeface="맑은 고딕"/>
                        </a:defRPr>
                      </a:lvl9pPr>
                      <a:extLst/>
                    </a:lstStyle>
                    <a:p>
                      <a:pPr latinLnBrk="1"/>
                      <a:r>
                        <a:rPr lang="en-US" altLang="ko-KR" sz="1400" dirty="0"/>
                        <a:t>Baseline</a:t>
                      </a:r>
                      <a:br>
                        <a:rPr lang="en-US" altLang="ko-KR" sz="1400" dirty="0"/>
                      </a:br>
                      <a:r>
                        <a:rPr lang="en-US" altLang="ko-KR" sz="1400" dirty="0"/>
                        <a:t>(Reference H-mode with ELMs)</a:t>
                      </a:r>
                      <a:endParaRPr lang="ko-KR" altLang="en-US" sz="1400" dirty="0"/>
                    </a:p>
                  </a:txBody>
                  <a:tcPr anchor="ctr">
                    <a:lnL>
                      <a:noFill/>
                    </a:lnL>
                    <a:lnR>
                      <a:noFill/>
                    </a:lnR>
                    <a:lnT w="25400" cmpd="sng">
                      <a:solidFill>
                        <a:sysClr val="windowText" lastClr="000000"/>
                      </a:solidFill>
                    </a:lnT>
                    <a:lnB w="254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 xmlns:a16="http://schemas.microsoft.com/office/drawing/2014/main" val="10000"/>
                  </a:ext>
                </a:extLst>
              </a:tr>
              <a:tr h="535986">
                <a:tc>
                  <a:txBody>
                    <a:bodyPr/>
                    <a:lstStyle>
                      <a:lvl1pPr marL="0" algn="l" rtl="0" eaLnBrk="1" latinLnBrk="1" hangingPunct="1">
                        <a:defRPr kumimoji="0" b="1" kern="1200">
                          <a:solidFill>
                            <a:schemeClr val="lt1"/>
                          </a:solidFill>
                          <a:latin typeface="맑은 고딕"/>
                        </a:defRPr>
                      </a:lvl1pPr>
                      <a:lvl2pPr marL="457200" algn="l" rtl="0" eaLnBrk="1" latinLnBrk="1" hangingPunct="1">
                        <a:defRPr kumimoji="0" b="1" kern="1200">
                          <a:solidFill>
                            <a:schemeClr val="lt1"/>
                          </a:solidFill>
                          <a:latin typeface="맑은 고딕"/>
                        </a:defRPr>
                      </a:lvl2pPr>
                      <a:lvl3pPr marL="914400" algn="l" rtl="0" eaLnBrk="1" latinLnBrk="1" hangingPunct="1">
                        <a:defRPr kumimoji="0" b="1" kern="1200">
                          <a:solidFill>
                            <a:schemeClr val="lt1"/>
                          </a:solidFill>
                          <a:latin typeface="맑은 고딕"/>
                        </a:defRPr>
                      </a:lvl3pPr>
                      <a:lvl4pPr marL="1371600" algn="l" rtl="0" eaLnBrk="1" latinLnBrk="1" hangingPunct="1">
                        <a:defRPr kumimoji="0" b="1" kern="1200">
                          <a:solidFill>
                            <a:schemeClr val="lt1"/>
                          </a:solidFill>
                          <a:latin typeface="맑은 고딕"/>
                        </a:defRPr>
                      </a:lvl4pPr>
                      <a:lvl5pPr marL="1828800" algn="l" rtl="0" eaLnBrk="1" latinLnBrk="1" hangingPunct="1">
                        <a:defRPr kumimoji="0" b="1" kern="1200">
                          <a:solidFill>
                            <a:schemeClr val="lt1"/>
                          </a:solidFill>
                          <a:latin typeface="맑은 고딕"/>
                        </a:defRPr>
                      </a:lvl5pPr>
                      <a:lvl6pPr marL="2286000" algn="l" rtl="0" eaLnBrk="1" latinLnBrk="1" hangingPunct="1">
                        <a:defRPr kumimoji="0" b="1" kern="1200">
                          <a:solidFill>
                            <a:schemeClr val="lt1"/>
                          </a:solidFill>
                          <a:latin typeface="맑은 고딕"/>
                        </a:defRPr>
                      </a:lvl6pPr>
                      <a:lvl7pPr marL="2743200" algn="l" rtl="0" eaLnBrk="1" latinLnBrk="1" hangingPunct="1">
                        <a:defRPr kumimoji="0" b="1" kern="1200">
                          <a:solidFill>
                            <a:schemeClr val="lt1"/>
                          </a:solidFill>
                          <a:latin typeface="맑은 고딕"/>
                        </a:defRPr>
                      </a:lvl7pPr>
                      <a:lvl8pPr marL="3200400" algn="l" rtl="0" eaLnBrk="1" latinLnBrk="1" hangingPunct="1">
                        <a:defRPr kumimoji="0" b="1" kern="1200">
                          <a:solidFill>
                            <a:schemeClr val="lt1"/>
                          </a:solidFill>
                          <a:latin typeface="맑은 고딕"/>
                        </a:defRPr>
                      </a:lvl8pPr>
                      <a:lvl9pPr marL="3657600" algn="l" rtl="0" eaLnBrk="1" latinLnBrk="1" hangingPunct="1">
                        <a:defRPr kumimoji="0" b="1" kern="1200">
                          <a:solidFill>
                            <a:schemeClr val="lt1"/>
                          </a:solidFill>
                          <a:latin typeface="맑은 고딕"/>
                        </a:defRPr>
                      </a:lvl9pPr>
                      <a:extLst/>
                    </a:lstStyle>
                    <a:p>
                      <a:pPr latinLnBrk="1"/>
                      <a:r>
                        <a:rPr lang="en-US" altLang="ko-KR" sz="1400" dirty="0">
                          <a:solidFill>
                            <a:schemeClr val="tx1"/>
                          </a:solidFill>
                        </a:rPr>
                        <a:t>Plasma </a:t>
                      </a:r>
                      <a:r>
                        <a:rPr lang="en-US" altLang="ko-KR" sz="1400" dirty="0" smtClean="0">
                          <a:solidFill>
                            <a:schemeClr val="tx1"/>
                          </a:solidFill>
                        </a:rPr>
                        <a:t>current (MA)</a:t>
                      </a:r>
                      <a:endParaRPr lang="ko-KR" altLang="en-US" sz="1400" dirty="0">
                        <a:solidFill>
                          <a:schemeClr val="tx1"/>
                        </a:solidFill>
                      </a:endParaRPr>
                    </a:p>
                  </a:txBody>
                  <a:tcPr anchor="ctr">
                    <a:lnL>
                      <a:noFill/>
                    </a:lnL>
                    <a:lnR>
                      <a:noFill/>
                    </a:lnR>
                    <a:lnT w="25400" cmpd="sng">
                      <a:solidFill>
                        <a:sysClr val="windowText" lastClr="000000"/>
                      </a:solidFill>
                    </a:lnT>
                    <a:lnB>
                      <a:noFill/>
                    </a:lnB>
                    <a:lnTlToBr w="12700" cmpd="sng">
                      <a:noFill/>
                      <a:prstDash val="solid"/>
                    </a:lnTlToBr>
                    <a:lnBlToTr w="12700" cmpd="sng">
                      <a:noFill/>
                      <a:prstDash val="solid"/>
                    </a:lnBlToTr>
                    <a:solidFill>
                      <a:srgbClr val="4F81BD"/>
                    </a:solidFill>
                  </a:tcPr>
                </a:tc>
                <a:tc>
                  <a:txBody>
                    <a:bodyPr/>
                    <a:lstStyle>
                      <a:lvl1pPr marL="0" algn="l" rtl="0" eaLnBrk="1" latinLnBrk="1" hangingPunct="1">
                        <a:defRPr kumimoji="0" kern="1200">
                          <a:solidFill>
                            <a:schemeClr val="dk1"/>
                          </a:solidFill>
                          <a:latin typeface="맑은 고딕"/>
                        </a:defRPr>
                      </a:lvl1pPr>
                      <a:lvl2pPr marL="457200" algn="l" rtl="0" eaLnBrk="1" latinLnBrk="1" hangingPunct="1">
                        <a:defRPr kumimoji="0" kern="1200">
                          <a:solidFill>
                            <a:schemeClr val="dk1"/>
                          </a:solidFill>
                          <a:latin typeface="맑은 고딕"/>
                        </a:defRPr>
                      </a:lvl2pPr>
                      <a:lvl3pPr marL="914400" algn="l" rtl="0" eaLnBrk="1" latinLnBrk="1" hangingPunct="1">
                        <a:defRPr kumimoji="0" kern="1200">
                          <a:solidFill>
                            <a:schemeClr val="dk1"/>
                          </a:solidFill>
                          <a:latin typeface="맑은 고딕"/>
                        </a:defRPr>
                      </a:lvl3pPr>
                      <a:lvl4pPr marL="1371600" algn="l" rtl="0" eaLnBrk="1" latinLnBrk="1" hangingPunct="1">
                        <a:defRPr kumimoji="0" kern="1200">
                          <a:solidFill>
                            <a:schemeClr val="dk1"/>
                          </a:solidFill>
                          <a:latin typeface="맑은 고딕"/>
                        </a:defRPr>
                      </a:lvl4pPr>
                      <a:lvl5pPr marL="1828800" algn="l" rtl="0" eaLnBrk="1" latinLnBrk="1" hangingPunct="1">
                        <a:defRPr kumimoji="0" kern="1200">
                          <a:solidFill>
                            <a:schemeClr val="dk1"/>
                          </a:solidFill>
                          <a:latin typeface="맑은 고딕"/>
                        </a:defRPr>
                      </a:lvl5pPr>
                      <a:lvl6pPr marL="2286000" algn="l" rtl="0" eaLnBrk="1" latinLnBrk="1" hangingPunct="1">
                        <a:defRPr kumimoji="0" kern="1200">
                          <a:solidFill>
                            <a:schemeClr val="dk1"/>
                          </a:solidFill>
                          <a:latin typeface="맑은 고딕"/>
                        </a:defRPr>
                      </a:lvl6pPr>
                      <a:lvl7pPr marL="2743200" algn="l" rtl="0" eaLnBrk="1" latinLnBrk="1" hangingPunct="1">
                        <a:defRPr kumimoji="0" kern="1200">
                          <a:solidFill>
                            <a:schemeClr val="dk1"/>
                          </a:solidFill>
                          <a:latin typeface="맑은 고딕"/>
                        </a:defRPr>
                      </a:lvl7pPr>
                      <a:lvl8pPr marL="3200400" algn="l" rtl="0" eaLnBrk="1" latinLnBrk="1" hangingPunct="1">
                        <a:defRPr kumimoji="0" kern="1200">
                          <a:solidFill>
                            <a:schemeClr val="dk1"/>
                          </a:solidFill>
                          <a:latin typeface="맑은 고딕"/>
                        </a:defRPr>
                      </a:lvl8pPr>
                      <a:lvl9pPr marL="3657600" algn="l" rtl="0" eaLnBrk="1" latinLnBrk="1" hangingPunct="1">
                        <a:defRPr kumimoji="0" kern="1200">
                          <a:solidFill>
                            <a:schemeClr val="dk1"/>
                          </a:solidFill>
                          <a:latin typeface="맑은 고딕"/>
                        </a:defRPr>
                      </a:lvl9pPr>
                      <a:extLst/>
                    </a:lstStyle>
                    <a:p>
                      <a:pPr algn="ctr" latinLnBrk="1"/>
                      <a:r>
                        <a:rPr lang="en-US" altLang="ko-KR" sz="1600" b="1" dirty="0" smtClean="0">
                          <a:latin typeface="+mn-lt"/>
                        </a:rPr>
                        <a:t>15</a:t>
                      </a:r>
                      <a:endParaRPr lang="ko-KR" altLang="en-US" sz="1600" b="1" dirty="0">
                        <a:latin typeface="+mn-lt"/>
                      </a:endParaRPr>
                    </a:p>
                  </a:txBody>
                  <a:tcPr anchor="ctr">
                    <a:lnL>
                      <a:noFill/>
                    </a:lnL>
                    <a:lnR>
                      <a:noFill/>
                    </a:lnR>
                    <a:lnT w="25400" cmpd="sng">
                      <a:solidFill>
                        <a:sysClr val="windowText" lastClr="000000"/>
                      </a:solidFill>
                    </a:lnT>
                    <a:lnB>
                      <a:no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 xmlns:a16="http://schemas.microsoft.com/office/drawing/2014/main" val="10001"/>
                  </a:ext>
                </a:extLst>
              </a:tr>
              <a:tr h="346814">
                <a:tc>
                  <a:txBody>
                    <a:bodyPr/>
                    <a:lstStyle>
                      <a:lvl1pPr marL="0" algn="l" rtl="0" eaLnBrk="1" latinLnBrk="1" hangingPunct="1">
                        <a:defRPr kumimoji="0" b="1" kern="1200">
                          <a:solidFill>
                            <a:schemeClr val="lt1"/>
                          </a:solidFill>
                          <a:latin typeface="맑은 고딕"/>
                        </a:defRPr>
                      </a:lvl1pPr>
                      <a:lvl2pPr marL="457200" algn="l" rtl="0" eaLnBrk="1" latinLnBrk="1" hangingPunct="1">
                        <a:defRPr kumimoji="0" b="1" kern="1200">
                          <a:solidFill>
                            <a:schemeClr val="lt1"/>
                          </a:solidFill>
                          <a:latin typeface="맑은 고딕"/>
                        </a:defRPr>
                      </a:lvl2pPr>
                      <a:lvl3pPr marL="914400" algn="l" rtl="0" eaLnBrk="1" latinLnBrk="1" hangingPunct="1">
                        <a:defRPr kumimoji="0" b="1" kern="1200">
                          <a:solidFill>
                            <a:schemeClr val="lt1"/>
                          </a:solidFill>
                          <a:latin typeface="맑은 고딕"/>
                        </a:defRPr>
                      </a:lvl3pPr>
                      <a:lvl4pPr marL="1371600" algn="l" rtl="0" eaLnBrk="1" latinLnBrk="1" hangingPunct="1">
                        <a:defRPr kumimoji="0" b="1" kern="1200">
                          <a:solidFill>
                            <a:schemeClr val="lt1"/>
                          </a:solidFill>
                          <a:latin typeface="맑은 고딕"/>
                        </a:defRPr>
                      </a:lvl4pPr>
                      <a:lvl5pPr marL="1828800" algn="l" rtl="0" eaLnBrk="1" latinLnBrk="1" hangingPunct="1">
                        <a:defRPr kumimoji="0" b="1" kern="1200">
                          <a:solidFill>
                            <a:schemeClr val="lt1"/>
                          </a:solidFill>
                          <a:latin typeface="맑은 고딕"/>
                        </a:defRPr>
                      </a:lvl5pPr>
                      <a:lvl6pPr marL="2286000" algn="l" rtl="0" eaLnBrk="1" latinLnBrk="1" hangingPunct="1">
                        <a:defRPr kumimoji="0" b="1" kern="1200">
                          <a:solidFill>
                            <a:schemeClr val="lt1"/>
                          </a:solidFill>
                          <a:latin typeface="맑은 고딕"/>
                        </a:defRPr>
                      </a:lvl6pPr>
                      <a:lvl7pPr marL="2743200" algn="l" rtl="0" eaLnBrk="1" latinLnBrk="1" hangingPunct="1">
                        <a:defRPr kumimoji="0" b="1" kern="1200">
                          <a:solidFill>
                            <a:schemeClr val="lt1"/>
                          </a:solidFill>
                          <a:latin typeface="맑은 고딕"/>
                        </a:defRPr>
                      </a:lvl7pPr>
                      <a:lvl8pPr marL="3200400" algn="l" rtl="0" eaLnBrk="1" latinLnBrk="1" hangingPunct="1">
                        <a:defRPr kumimoji="0" b="1" kern="1200">
                          <a:solidFill>
                            <a:schemeClr val="lt1"/>
                          </a:solidFill>
                          <a:latin typeface="맑은 고딕"/>
                        </a:defRPr>
                      </a:lvl8pPr>
                      <a:lvl9pPr marL="3657600" algn="l" rtl="0" eaLnBrk="1" latinLnBrk="1" hangingPunct="1">
                        <a:defRPr kumimoji="0" b="1" kern="1200">
                          <a:solidFill>
                            <a:schemeClr val="lt1"/>
                          </a:solidFill>
                          <a:latin typeface="맑은 고딕"/>
                        </a:defRPr>
                      </a:lvl9pPr>
                      <a:extLst/>
                    </a:lstStyle>
                    <a:p>
                      <a:pPr latinLnBrk="1"/>
                      <a:r>
                        <a:rPr lang="en-US" altLang="ko-KR" sz="1400" dirty="0" smtClean="0">
                          <a:solidFill>
                            <a:schemeClr val="tx1"/>
                          </a:solidFill>
                        </a:rPr>
                        <a:t>B</a:t>
                      </a:r>
                      <a:r>
                        <a:rPr lang="en-US" altLang="ko-KR" sz="1400" baseline="-25000" dirty="0" smtClean="0">
                          <a:solidFill>
                            <a:schemeClr val="tx1"/>
                          </a:solidFill>
                        </a:rPr>
                        <a:t>T </a:t>
                      </a:r>
                      <a:r>
                        <a:rPr lang="en-US" altLang="ko-KR" sz="1400" baseline="0" dirty="0" smtClean="0">
                          <a:solidFill>
                            <a:schemeClr val="tx1"/>
                          </a:solidFill>
                        </a:rPr>
                        <a:t>(T)</a:t>
                      </a:r>
                      <a:endParaRPr lang="ko-KR" altLang="en-US" sz="1400" baseline="0" dirty="0">
                        <a:solidFill>
                          <a:schemeClr val="tx1"/>
                        </a:solidFill>
                      </a:endParaRPr>
                    </a:p>
                  </a:txBody>
                  <a:tcPr anchor="ctr">
                    <a:lnL>
                      <a:noFill/>
                    </a:lnL>
                    <a:lnR>
                      <a:noFill/>
                    </a:lnR>
                    <a:lnT>
                      <a:noFill/>
                    </a:lnT>
                    <a:lnB>
                      <a:noFill/>
                    </a:lnB>
                    <a:lnTlToBr w="12700" cmpd="sng">
                      <a:noFill/>
                      <a:prstDash val="solid"/>
                    </a:lnTlToBr>
                    <a:lnBlToTr w="12700" cmpd="sng">
                      <a:noFill/>
                      <a:prstDash val="solid"/>
                    </a:lnBlToTr>
                    <a:solidFill>
                      <a:srgbClr val="EEECE1">
                        <a:lumMod val="90000"/>
                      </a:srgbClr>
                    </a:solidFill>
                  </a:tcPr>
                </a:tc>
                <a:tc>
                  <a:txBody>
                    <a:bodyPr/>
                    <a:lstStyle>
                      <a:lvl1pPr marL="0" algn="l" rtl="0" eaLnBrk="1" latinLnBrk="1" hangingPunct="1">
                        <a:defRPr kumimoji="0" kern="1200">
                          <a:solidFill>
                            <a:schemeClr val="dk1"/>
                          </a:solidFill>
                          <a:latin typeface="맑은 고딕"/>
                        </a:defRPr>
                      </a:lvl1pPr>
                      <a:lvl2pPr marL="457200" algn="l" rtl="0" eaLnBrk="1" latinLnBrk="1" hangingPunct="1">
                        <a:defRPr kumimoji="0" kern="1200">
                          <a:solidFill>
                            <a:schemeClr val="dk1"/>
                          </a:solidFill>
                          <a:latin typeface="맑은 고딕"/>
                        </a:defRPr>
                      </a:lvl2pPr>
                      <a:lvl3pPr marL="914400" algn="l" rtl="0" eaLnBrk="1" latinLnBrk="1" hangingPunct="1">
                        <a:defRPr kumimoji="0" kern="1200">
                          <a:solidFill>
                            <a:schemeClr val="dk1"/>
                          </a:solidFill>
                          <a:latin typeface="맑은 고딕"/>
                        </a:defRPr>
                      </a:lvl3pPr>
                      <a:lvl4pPr marL="1371600" algn="l" rtl="0" eaLnBrk="1" latinLnBrk="1" hangingPunct="1">
                        <a:defRPr kumimoji="0" kern="1200">
                          <a:solidFill>
                            <a:schemeClr val="dk1"/>
                          </a:solidFill>
                          <a:latin typeface="맑은 고딕"/>
                        </a:defRPr>
                      </a:lvl4pPr>
                      <a:lvl5pPr marL="1828800" algn="l" rtl="0" eaLnBrk="1" latinLnBrk="1" hangingPunct="1">
                        <a:defRPr kumimoji="0" kern="1200">
                          <a:solidFill>
                            <a:schemeClr val="dk1"/>
                          </a:solidFill>
                          <a:latin typeface="맑은 고딕"/>
                        </a:defRPr>
                      </a:lvl5pPr>
                      <a:lvl6pPr marL="2286000" algn="l" rtl="0" eaLnBrk="1" latinLnBrk="1" hangingPunct="1">
                        <a:defRPr kumimoji="0" kern="1200">
                          <a:solidFill>
                            <a:schemeClr val="dk1"/>
                          </a:solidFill>
                          <a:latin typeface="맑은 고딕"/>
                        </a:defRPr>
                      </a:lvl6pPr>
                      <a:lvl7pPr marL="2743200" algn="l" rtl="0" eaLnBrk="1" latinLnBrk="1" hangingPunct="1">
                        <a:defRPr kumimoji="0" kern="1200">
                          <a:solidFill>
                            <a:schemeClr val="dk1"/>
                          </a:solidFill>
                          <a:latin typeface="맑은 고딕"/>
                        </a:defRPr>
                      </a:lvl7pPr>
                      <a:lvl8pPr marL="3200400" algn="l" rtl="0" eaLnBrk="1" latinLnBrk="1" hangingPunct="1">
                        <a:defRPr kumimoji="0" kern="1200">
                          <a:solidFill>
                            <a:schemeClr val="dk1"/>
                          </a:solidFill>
                          <a:latin typeface="맑은 고딕"/>
                        </a:defRPr>
                      </a:lvl8pPr>
                      <a:lvl9pPr marL="3657600" algn="l" rtl="0" eaLnBrk="1" latinLnBrk="1" hangingPunct="1">
                        <a:defRPr kumimoji="0" kern="1200">
                          <a:solidFill>
                            <a:schemeClr val="dk1"/>
                          </a:solidFill>
                          <a:latin typeface="맑은 고딕"/>
                        </a:defRPr>
                      </a:lvl9pPr>
                      <a:extLst/>
                    </a:lstStyle>
                    <a:p>
                      <a:pPr algn="ctr" latinLnBrk="1"/>
                      <a:r>
                        <a:rPr lang="en-US" altLang="ko-KR" sz="1600" b="1" dirty="0" smtClean="0">
                          <a:latin typeface="+mn-lt"/>
                        </a:rPr>
                        <a:t>5.3</a:t>
                      </a:r>
                      <a:endParaRPr lang="ko-KR" altLang="en-US" sz="1600" b="1" dirty="0">
                        <a:latin typeface="+mn-lt"/>
                      </a:endParaRPr>
                    </a:p>
                  </a:txBody>
                  <a:tcPr anchor="ctr">
                    <a:lnL>
                      <a:noFill/>
                    </a:lnL>
                    <a:lnR>
                      <a:noFill/>
                    </a:lnR>
                    <a:lnT>
                      <a:noFill/>
                    </a:lnT>
                    <a:lnB>
                      <a:noFill/>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002"/>
                  </a:ext>
                </a:extLst>
              </a:tr>
              <a:tr h="346814">
                <a:tc>
                  <a:txBody>
                    <a:bodyPr/>
                    <a:lstStyle>
                      <a:lvl1pPr marL="0" algn="l" rtl="0" eaLnBrk="1" latinLnBrk="1" hangingPunct="1">
                        <a:defRPr kumimoji="0" b="1" kern="1200">
                          <a:solidFill>
                            <a:schemeClr val="lt1"/>
                          </a:solidFill>
                          <a:latin typeface="맑은 고딕"/>
                        </a:defRPr>
                      </a:lvl1pPr>
                      <a:lvl2pPr marL="457200" algn="l" rtl="0" eaLnBrk="1" latinLnBrk="1" hangingPunct="1">
                        <a:defRPr kumimoji="0" b="1" kern="1200">
                          <a:solidFill>
                            <a:schemeClr val="lt1"/>
                          </a:solidFill>
                          <a:latin typeface="맑은 고딕"/>
                        </a:defRPr>
                      </a:lvl2pPr>
                      <a:lvl3pPr marL="914400" algn="l" rtl="0" eaLnBrk="1" latinLnBrk="1" hangingPunct="1">
                        <a:defRPr kumimoji="0" b="1" kern="1200">
                          <a:solidFill>
                            <a:schemeClr val="lt1"/>
                          </a:solidFill>
                          <a:latin typeface="맑은 고딕"/>
                        </a:defRPr>
                      </a:lvl3pPr>
                      <a:lvl4pPr marL="1371600" algn="l" rtl="0" eaLnBrk="1" latinLnBrk="1" hangingPunct="1">
                        <a:defRPr kumimoji="0" b="1" kern="1200">
                          <a:solidFill>
                            <a:schemeClr val="lt1"/>
                          </a:solidFill>
                          <a:latin typeface="맑은 고딕"/>
                        </a:defRPr>
                      </a:lvl4pPr>
                      <a:lvl5pPr marL="1828800" algn="l" rtl="0" eaLnBrk="1" latinLnBrk="1" hangingPunct="1">
                        <a:defRPr kumimoji="0" b="1" kern="1200">
                          <a:solidFill>
                            <a:schemeClr val="lt1"/>
                          </a:solidFill>
                          <a:latin typeface="맑은 고딕"/>
                        </a:defRPr>
                      </a:lvl5pPr>
                      <a:lvl6pPr marL="2286000" algn="l" rtl="0" eaLnBrk="1" latinLnBrk="1" hangingPunct="1">
                        <a:defRPr kumimoji="0" b="1" kern="1200">
                          <a:solidFill>
                            <a:schemeClr val="lt1"/>
                          </a:solidFill>
                          <a:latin typeface="맑은 고딕"/>
                        </a:defRPr>
                      </a:lvl6pPr>
                      <a:lvl7pPr marL="2743200" algn="l" rtl="0" eaLnBrk="1" latinLnBrk="1" hangingPunct="1">
                        <a:defRPr kumimoji="0" b="1" kern="1200">
                          <a:solidFill>
                            <a:schemeClr val="lt1"/>
                          </a:solidFill>
                          <a:latin typeface="맑은 고딕"/>
                        </a:defRPr>
                      </a:lvl7pPr>
                      <a:lvl8pPr marL="3200400" algn="l" rtl="0" eaLnBrk="1" latinLnBrk="1" hangingPunct="1">
                        <a:defRPr kumimoji="0" b="1" kern="1200">
                          <a:solidFill>
                            <a:schemeClr val="lt1"/>
                          </a:solidFill>
                          <a:latin typeface="맑은 고딕"/>
                        </a:defRPr>
                      </a:lvl8pPr>
                      <a:lvl9pPr marL="3657600" algn="l" rtl="0" eaLnBrk="1" latinLnBrk="1" hangingPunct="1">
                        <a:defRPr kumimoji="0" b="1" kern="1200">
                          <a:solidFill>
                            <a:schemeClr val="lt1"/>
                          </a:solidFill>
                          <a:latin typeface="맑은 고딕"/>
                        </a:defRPr>
                      </a:lvl9pPr>
                      <a:extLst/>
                    </a:lstStyle>
                    <a:p>
                      <a:pPr latinLnBrk="1"/>
                      <a:r>
                        <a:rPr lang="en-US" altLang="ko-KR" sz="1400" dirty="0">
                          <a:solidFill>
                            <a:schemeClr val="tx1"/>
                          </a:solidFill>
                        </a:rPr>
                        <a:t>q</a:t>
                      </a:r>
                      <a:r>
                        <a:rPr lang="en-US" altLang="ko-KR" sz="1400" baseline="-25000" dirty="0">
                          <a:solidFill>
                            <a:schemeClr val="tx1"/>
                          </a:solidFill>
                        </a:rPr>
                        <a:t>95</a:t>
                      </a:r>
                      <a:endParaRPr lang="ko-KR" altLang="en-US" sz="1400" baseline="-25000" dirty="0">
                        <a:solidFill>
                          <a:schemeClr val="tx1"/>
                        </a:solidFill>
                      </a:endParaRPr>
                    </a:p>
                  </a:txBody>
                  <a:tcPr anchor="ctr">
                    <a:lnL>
                      <a:noFill/>
                    </a:lnL>
                    <a:lnR>
                      <a:noFill/>
                    </a:lnR>
                    <a:lnT>
                      <a:noFill/>
                    </a:lnT>
                    <a:lnB>
                      <a:noFill/>
                    </a:lnB>
                    <a:lnTlToBr w="12700" cmpd="sng">
                      <a:noFill/>
                      <a:prstDash val="solid"/>
                    </a:lnTlToBr>
                    <a:lnBlToTr w="12700" cmpd="sng">
                      <a:noFill/>
                      <a:prstDash val="solid"/>
                    </a:lnBlToTr>
                    <a:solidFill>
                      <a:srgbClr val="4F81BD"/>
                    </a:solidFill>
                  </a:tcPr>
                </a:tc>
                <a:tc>
                  <a:txBody>
                    <a:bodyPr/>
                    <a:lstStyle>
                      <a:lvl1pPr marL="0" algn="l" rtl="0" eaLnBrk="1" latinLnBrk="1" hangingPunct="1">
                        <a:defRPr kumimoji="0" kern="1200">
                          <a:solidFill>
                            <a:schemeClr val="dk1"/>
                          </a:solidFill>
                          <a:latin typeface="맑은 고딕"/>
                        </a:defRPr>
                      </a:lvl1pPr>
                      <a:lvl2pPr marL="457200" algn="l" rtl="0" eaLnBrk="1" latinLnBrk="1" hangingPunct="1">
                        <a:defRPr kumimoji="0" kern="1200">
                          <a:solidFill>
                            <a:schemeClr val="dk1"/>
                          </a:solidFill>
                          <a:latin typeface="맑은 고딕"/>
                        </a:defRPr>
                      </a:lvl2pPr>
                      <a:lvl3pPr marL="914400" algn="l" rtl="0" eaLnBrk="1" latinLnBrk="1" hangingPunct="1">
                        <a:defRPr kumimoji="0" kern="1200">
                          <a:solidFill>
                            <a:schemeClr val="dk1"/>
                          </a:solidFill>
                          <a:latin typeface="맑은 고딕"/>
                        </a:defRPr>
                      </a:lvl3pPr>
                      <a:lvl4pPr marL="1371600" algn="l" rtl="0" eaLnBrk="1" latinLnBrk="1" hangingPunct="1">
                        <a:defRPr kumimoji="0" kern="1200">
                          <a:solidFill>
                            <a:schemeClr val="dk1"/>
                          </a:solidFill>
                          <a:latin typeface="맑은 고딕"/>
                        </a:defRPr>
                      </a:lvl4pPr>
                      <a:lvl5pPr marL="1828800" algn="l" rtl="0" eaLnBrk="1" latinLnBrk="1" hangingPunct="1">
                        <a:defRPr kumimoji="0" kern="1200">
                          <a:solidFill>
                            <a:schemeClr val="dk1"/>
                          </a:solidFill>
                          <a:latin typeface="맑은 고딕"/>
                        </a:defRPr>
                      </a:lvl5pPr>
                      <a:lvl6pPr marL="2286000" algn="l" rtl="0" eaLnBrk="1" latinLnBrk="1" hangingPunct="1">
                        <a:defRPr kumimoji="0" kern="1200">
                          <a:solidFill>
                            <a:schemeClr val="dk1"/>
                          </a:solidFill>
                          <a:latin typeface="맑은 고딕"/>
                        </a:defRPr>
                      </a:lvl6pPr>
                      <a:lvl7pPr marL="2743200" algn="l" rtl="0" eaLnBrk="1" latinLnBrk="1" hangingPunct="1">
                        <a:defRPr kumimoji="0" kern="1200">
                          <a:solidFill>
                            <a:schemeClr val="dk1"/>
                          </a:solidFill>
                          <a:latin typeface="맑은 고딕"/>
                        </a:defRPr>
                      </a:lvl7pPr>
                      <a:lvl8pPr marL="3200400" algn="l" rtl="0" eaLnBrk="1" latinLnBrk="1" hangingPunct="1">
                        <a:defRPr kumimoji="0" kern="1200">
                          <a:solidFill>
                            <a:schemeClr val="dk1"/>
                          </a:solidFill>
                          <a:latin typeface="맑은 고딕"/>
                        </a:defRPr>
                      </a:lvl8pPr>
                      <a:lvl9pPr marL="3657600" algn="l" rtl="0" eaLnBrk="1" latinLnBrk="1" hangingPunct="1">
                        <a:defRPr kumimoji="0" kern="1200">
                          <a:solidFill>
                            <a:schemeClr val="dk1"/>
                          </a:solidFill>
                          <a:latin typeface="맑은 고딕"/>
                        </a:defRPr>
                      </a:lvl9pPr>
                      <a:extLst/>
                    </a:lstStyle>
                    <a:p>
                      <a:pPr algn="ctr" latinLnBrk="1"/>
                      <a:r>
                        <a:rPr lang="en-US" altLang="ko-KR" sz="1600" b="1" dirty="0">
                          <a:latin typeface="+mn-lt"/>
                        </a:rPr>
                        <a:t>3.0</a:t>
                      </a:r>
                      <a:endParaRPr lang="ko-KR" altLang="en-US" sz="1600" b="1" dirty="0">
                        <a:latin typeface="+mn-lt"/>
                      </a:endParaRPr>
                    </a:p>
                  </a:txBody>
                  <a:tcPr anchor="ct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 xmlns:a16="http://schemas.microsoft.com/office/drawing/2014/main" val="10003"/>
                  </a:ext>
                </a:extLst>
              </a:tr>
              <a:tr h="346814">
                <a:tc>
                  <a:txBody>
                    <a:bodyPr/>
                    <a:lstStyle>
                      <a:lvl1pPr marL="0" algn="l" rtl="0" eaLnBrk="1" latinLnBrk="1" hangingPunct="1">
                        <a:defRPr kumimoji="0" b="1" kern="1200">
                          <a:solidFill>
                            <a:schemeClr val="lt1"/>
                          </a:solidFill>
                          <a:latin typeface="맑은 고딕"/>
                        </a:defRPr>
                      </a:lvl1pPr>
                      <a:lvl2pPr marL="457200" algn="l" rtl="0" eaLnBrk="1" latinLnBrk="1" hangingPunct="1">
                        <a:defRPr kumimoji="0" b="1" kern="1200">
                          <a:solidFill>
                            <a:schemeClr val="lt1"/>
                          </a:solidFill>
                          <a:latin typeface="맑은 고딕"/>
                        </a:defRPr>
                      </a:lvl2pPr>
                      <a:lvl3pPr marL="914400" algn="l" rtl="0" eaLnBrk="1" latinLnBrk="1" hangingPunct="1">
                        <a:defRPr kumimoji="0" b="1" kern="1200">
                          <a:solidFill>
                            <a:schemeClr val="lt1"/>
                          </a:solidFill>
                          <a:latin typeface="맑은 고딕"/>
                        </a:defRPr>
                      </a:lvl3pPr>
                      <a:lvl4pPr marL="1371600" algn="l" rtl="0" eaLnBrk="1" latinLnBrk="1" hangingPunct="1">
                        <a:defRPr kumimoji="0" b="1" kern="1200">
                          <a:solidFill>
                            <a:schemeClr val="lt1"/>
                          </a:solidFill>
                          <a:latin typeface="맑은 고딕"/>
                        </a:defRPr>
                      </a:lvl4pPr>
                      <a:lvl5pPr marL="1828800" algn="l" rtl="0" eaLnBrk="1" latinLnBrk="1" hangingPunct="1">
                        <a:defRPr kumimoji="0" b="1" kern="1200">
                          <a:solidFill>
                            <a:schemeClr val="lt1"/>
                          </a:solidFill>
                          <a:latin typeface="맑은 고딕"/>
                        </a:defRPr>
                      </a:lvl5pPr>
                      <a:lvl6pPr marL="2286000" algn="l" rtl="0" eaLnBrk="1" latinLnBrk="1" hangingPunct="1">
                        <a:defRPr kumimoji="0" b="1" kern="1200">
                          <a:solidFill>
                            <a:schemeClr val="lt1"/>
                          </a:solidFill>
                          <a:latin typeface="맑은 고딕"/>
                        </a:defRPr>
                      </a:lvl6pPr>
                      <a:lvl7pPr marL="2743200" algn="l" rtl="0" eaLnBrk="1" latinLnBrk="1" hangingPunct="1">
                        <a:defRPr kumimoji="0" b="1" kern="1200">
                          <a:solidFill>
                            <a:schemeClr val="lt1"/>
                          </a:solidFill>
                          <a:latin typeface="맑은 고딕"/>
                        </a:defRPr>
                      </a:lvl7pPr>
                      <a:lvl8pPr marL="3200400" algn="l" rtl="0" eaLnBrk="1" latinLnBrk="1" hangingPunct="1">
                        <a:defRPr kumimoji="0" b="1" kern="1200">
                          <a:solidFill>
                            <a:schemeClr val="lt1"/>
                          </a:solidFill>
                          <a:latin typeface="맑은 고딕"/>
                        </a:defRPr>
                      </a:lvl8pPr>
                      <a:lvl9pPr marL="3657600" algn="l" rtl="0" eaLnBrk="1" latinLnBrk="1" hangingPunct="1">
                        <a:defRPr kumimoji="0" b="1" kern="1200">
                          <a:solidFill>
                            <a:schemeClr val="lt1"/>
                          </a:solidFill>
                          <a:latin typeface="맑은 고딕"/>
                        </a:defRPr>
                      </a:lvl9pPr>
                      <a:extLst/>
                    </a:lstStyle>
                    <a:p>
                      <a:pPr latinLnBrk="1"/>
                      <a:r>
                        <a:rPr lang="en-US" altLang="ko-KR" sz="1400" dirty="0">
                          <a:solidFill>
                            <a:schemeClr val="tx1"/>
                          </a:solidFill>
                        </a:rPr>
                        <a:t>Q value</a:t>
                      </a:r>
                      <a:endParaRPr lang="ko-KR" altLang="en-US" sz="1400" dirty="0">
                        <a:solidFill>
                          <a:schemeClr val="tx1"/>
                        </a:solidFill>
                      </a:endParaRPr>
                    </a:p>
                  </a:txBody>
                  <a:tcPr anchor="ctr">
                    <a:lnL>
                      <a:noFill/>
                    </a:lnL>
                    <a:lnR>
                      <a:noFill/>
                    </a:lnR>
                    <a:lnT>
                      <a:noFill/>
                    </a:lnT>
                    <a:lnB>
                      <a:noFill/>
                    </a:lnB>
                    <a:lnTlToBr w="12700" cmpd="sng">
                      <a:noFill/>
                      <a:prstDash val="solid"/>
                    </a:lnTlToBr>
                    <a:lnBlToTr w="12700" cmpd="sng">
                      <a:noFill/>
                      <a:prstDash val="solid"/>
                    </a:lnBlToTr>
                    <a:solidFill>
                      <a:srgbClr val="EEECE1">
                        <a:lumMod val="90000"/>
                      </a:srgbClr>
                    </a:solidFill>
                  </a:tcPr>
                </a:tc>
                <a:tc>
                  <a:txBody>
                    <a:bodyPr/>
                    <a:lstStyle>
                      <a:lvl1pPr marL="0" algn="l" rtl="0" eaLnBrk="1" latinLnBrk="1" hangingPunct="1">
                        <a:defRPr kumimoji="0" kern="1200">
                          <a:solidFill>
                            <a:schemeClr val="dk1"/>
                          </a:solidFill>
                          <a:latin typeface="맑은 고딕"/>
                        </a:defRPr>
                      </a:lvl1pPr>
                      <a:lvl2pPr marL="457200" algn="l" rtl="0" eaLnBrk="1" latinLnBrk="1" hangingPunct="1">
                        <a:defRPr kumimoji="0" kern="1200">
                          <a:solidFill>
                            <a:schemeClr val="dk1"/>
                          </a:solidFill>
                          <a:latin typeface="맑은 고딕"/>
                        </a:defRPr>
                      </a:lvl2pPr>
                      <a:lvl3pPr marL="914400" algn="l" rtl="0" eaLnBrk="1" latinLnBrk="1" hangingPunct="1">
                        <a:defRPr kumimoji="0" kern="1200">
                          <a:solidFill>
                            <a:schemeClr val="dk1"/>
                          </a:solidFill>
                          <a:latin typeface="맑은 고딕"/>
                        </a:defRPr>
                      </a:lvl3pPr>
                      <a:lvl4pPr marL="1371600" algn="l" rtl="0" eaLnBrk="1" latinLnBrk="1" hangingPunct="1">
                        <a:defRPr kumimoji="0" kern="1200">
                          <a:solidFill>
                            <a:schemeClr val="dk1"/>
                          </a:solidFill>
                          <a:latin typeface="맑은 고딕"/>
                        </a:defRPr>
                      </a:lvl4pPr>
                      <a:lvl5pPr marL="1828800" algn="l" rtl="0" eaLnBrk="1" latinLnBrk="1" hangingPunct="1">
                        <a:defRPr kumimoji="0" kern="1200">
                          <a:solidFill>
                            <a:schemeClr val="dk1"/>
                          </a:solidFill>
                          <a:latin typeface="맑은 고딕"/>
                        </a:defRPr>
                      </a:lvl5pPr>
                      <a:lvl6pPr marL="2286000" algn="l" rtl="0" eaLnBrk="1" latinLnBrk="1" hangingPunct="1">
                        <a:defRPr kumimoji="0" kern="1200">
                          <a:solidFill>
                            <a:schemeClr val="dk1"/>
                          </a:solidFill>
                          <a:latin typeface="맑은 고딕"/>
                        </a:defRPr>
                      </a:lvl6pPr>
                      <a:lvl7pPr marL="2743200" algn="l" rtl="0" eaLnBrk="1" latinLnBrk="1" hangingPunct="1">
                        <a:defRPr kumimoji="0" kern="1200">
                          <a:solidFill>
                            <a:schemeClr val="dk1"/>
                          </a:solidFill>
                          <a:latin typeface="맑은 고딕"/>
                        </a:defRPr>
                      </a:lvl7pPr>
                      <a:lvl8pPr marL="3200400" algn="l" rtl="0" eaLnBrk="1" latinLnBrk="1" hangingPunct="1">
                        <a:defRPr kumimoji="0" kern="1200">
                          <a:solidFill>
                            <a:schemeClr val="dk1"/>
                          </a:solidFill>
                          <a:latin typeface="맑은 고딕"/>
                        </a:defRPr>
                      </a:lvl8pPr>
                      <a:lvl9pPr marL="3657600" algn="l" rtl="0" eaLnBrk="1" latinLnBrk="1" hangingPunct="1">
                        <a:defRPr kumimoji="0" kern="1200">
                          <a:solidFill>
                            <a:schemeClr val="dk1"/>
                          </a:solidFill>
                          <a:latin typeface="맑은 고딕"/>
                        </a:defRPr>
                      </a:lvl9pPr>
                      <a:extLst/>
                    </a:lstStyle>
                    <a:p>
                      <a:pPr algn="ctr" latinLnBrk="1"/>
                      <a:r>
                        <a:rPr lang="en-US" altLang="ko-KR" sz="1600" b="1" dirty="0">
                          <a:latin typeface="+mn-lt"/>
                        </a:rPr>
                        <a:t>10</a:t>
                      </a:r>
                      <a:endParaRPr lang="ko-KR" altLang="en-US" sz="1600" b="1" dirty="0">
                        <a:latin typeface="+mn-lt"/>
                      </a:endParaRPr>
                    </a:p>
                  </a:txBody>
                  <a:tcPr anchor="ctr">
                    <a:lnL>
                      <a:noFill/>
                    </a:lnL>
                    <a:lnR>
                      <a:noFill/>
                    </a:lnR>
                    <a:lnT>
                      <a:noFill/>
                    </a:lnT>
                    <a:lnB>
                      <a:noFill/>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004"/>
                  </a:ext>
                </a:extLst>
              </a:tr>
              <a:tr h="535986">
                <a:tc>
                  <a:txBody>
                    <a:bodyPr/>
                    <a:lstStyle>
                      <a:lvl1pPr marL="0" algn="l" rtl="0" eaLnBrk="1" latinLnBrk="1" hangingPunct="1">
                        <a:defRPr kumimoji="0" b="1" kern="1200">
                          <a:solidFill>
                            <a:schemeClr val="lt1"/>
                          </a:solidFill>
                          <a:latin typeface="맑은 고딕"/>
                        </a:defRPr>
                      </a:lvl1pPr>
                      <a:lvl2pPr marL="457200" algn="l" rtl="0" eaLnBrk="1" latinLnBrk="1" hangingPunct="1">
                        <a:defRPr kumimoji="0" b="1" kern="1200">
                          <a:solidFill>
                            <a:schemeClr val="lt1"/>
                          </a:solidFill>
                          <a:latin typeface="맑은 고딕"/>
                        </a:defRPr>
                      </a:lvl2pPr>
                      <a:lvl3pPr marL="914400" algn="l" rtl="0" eaLnBrk="1" latinLnBrk="1" hangingPunct="1">
                        <a:defRPr kumimoji="0" b="1" kern="1200">
                          <a:solidFill>
                            <a:schemeClr val="lt1"/>
                          </a:solidFill>
                          <a:latin typeface="맑은 고딕"/>
                        </a:defRPr>
                      </a:lvl3pPr>
                      <a:lvl4pPr marL="1371600" algn="l" rtl="0" eaLnBrk="1" latinLnBrk="1" hangingPunct="1">
                        <a:defRPr kumimoji="0" b="1" kern="1200">
                          <a:solidFill>
                            <a:schemeClr val="lt1"/>
                          </a:solidFill>
                          <a:latin typeface="맑은 고딕"/>
                        </a:defRPr>
                      </a:lvl4pPr>
                      <a:lvl5pPr marL="1828800" algn="l" rtl="0" eaLnBrk="1" latinLnBrk="1" hangingPunct="1">
                        <a:defRPr kumimoji="0" b="1" kern="1200">
                          <a:solidFill>
                            <a:schemeClr val="lt1"/>
                          </a:solidFill>
                          <a:latin typeface="맑은 고딕"/>
                        </a:defRPr>
                      </a:lvl5pPr>
                      <a:lvl6pPr marL="2286000" algn="l" rtl="0" eaLnBrk="1" latinLnBrk="1" hangingPunct="1">
                        <a:defRPr kumimoji="0" b="1" kern="1200">
                          <a:solidFill>
                            <a:schemeClr val="lt1"/>
                          </a:solidFill>
                          <a:latin typeface="맑은 고딕"/>
                        </a:defRPr>
                      </a:lvl6pPr>
                      <a:lvl7pPr marL="2743200" algn="l" rtl="0" eaLnBrk="1" latinLnBrk="1" hangingPunct="1">
                        <a:defRPr kumimoji="0" b="1" kern="1200">
                          <a:solidFill>
                            <a:schemeClr val="lt1"/>
                          </a:solidFill>
                          <a:latin typeface="맑은 고딕"/>
                        </a:defRPr>
                      </a:lvl7pPr>
                      <a:lvl8pPr marL="3200400" algn="l" rtl="0" eaLnBrk="1" latinLnBrk="1" hangingPunct="1">
                        <a:defRPr kumimoji="0" b="1" kern="1200">
                          <a:solidFill>
                            <a:schemeClr val="lt1"/>
                          </a:solidFill>
                          <a:latin typeface="맑은 고딕"/>
                        </a:defRPr>
                      </a:lvl8pPr>
                      <a:lvl9pPr marL="3657600" algn="l" rtl="0" eaLnBrk="1" latinLnBrk="1" hangingPunct="1">
                        <a:defRPr kumimoji="0" b="1" kern="1200">
                          <a:solidFill>
                            <a:schemeClr val="lt1"/>
                          </a:solidFill>
                          <a:latin typeface="맑은 고딕"/>
                        </a:defRPr>
                      </a:lvl9pPr>
                      <a:extLst/>
                    </a:lstStyle>
                    <a:p>
                      <a:pPr latinLnBrk="1"/>
                      <a:r>
                        <a:rPr lang="en-US" altLang="ko-KR" sz="1400" dirty="0">
                          <a:solidFill>
                            <a:schemeClr val="tx1"/>
                          </a:solidFill>
                        </a:rPr>
                        <a:t>Operating </a:t>
                      </a:r>
                      <a:r>
                        <a:rPr lang="en-US" altLang="ko-KR" sz="1400" dirty="0" smtClean="0">
                          <a:solidFill>
                            <a:schemeClr val="tx1"/>
                          </a:solidFill>
                        </a:rPr>
                        <a:t>time (s)</a:t>
                      </a:r>
                      <a:endParaRPr lang="ko-KR" altLang="en-US" sz="1400" dirty="0">
                        <a:solidFill>
                          <a:schemeClr val="tx1"/>
                        </a:solidFill>
                      </a:endParaRPr>
                    </a:p>
                  </a:txBody>
                  <a:tcPr anchor="ctr">
                    <a:lnL>
                      <a:noFill/>
                    </a:lnL>
                    <a:lnR>
                      <a:noFill/>
                    </a:lnR>
                    <a:lnT>
                      <a:noFill/>
                    </a:lnT>
                    <a:lnB w="254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rtl="0" eaLnBrk="1" latinLnBrk="1" hangingPunct="1">
                        <a:defRPr kumimoji="0" kern="1200">
                          <a:solidFill>
                            <a:schemeClr val="dk1"/>
                          </a:solidFill>
                          <a:latin typeface="맑은 고딕"/>
                        </a:defRPr>
                      </a:lvl1pPr>
                      <a:lvl2pPr marL="457200" algn="l" rtl="0" eaLnBrk="1" latinLnBrk="1" hangingPunct="1">
                        <a:defRPr kumimoji="0" kern="1200">
                          <a:solidFill>
                            <a:schemeClr val="dk1"/>
                          </a:solidFill>
                          <a:latin typeface="맑은 고딕"/>
                        </a:defRPr>
                      </a:lvl2pPr>
                      <a:lvl3pPr marL="914400" algn="l" rtl="0" eaLnBrk="1" latinLnBrk="1" hangingPunct="1">
                        <a:defRPr kumimoji="0" kern="1200">
                          <a:solidFill>
                            <a:schemeClr val="dk1"/>
                          </a:solidFill>
                          <a:latin typeface="맑은 고딕"/>
                        </a:defRPr>
                      </a:lvl3pPr>
                      <a:lvl4pPr marL="1371600" algn="l" rtl="0" eaLnBrk="1" latinLnBrk="1" hangingPunct="1">
                        <a:defRPr kumimoji="0" kern="1200">
                          <a:solidFill>
                            <a:schemeClr val="dk1"/>
                          </a:solidFill>
                          <a:latin typeface="맑은 고딕"/>
                        </a:defRPr>
                      </a:lvl4pPr>
                      <a:lvl5pPr marL="1828800" algn="l" rtl="0" eaLnBrk="1" latinLnBrk="1" hangingPunct="1">
                        <a:defRPr kumimoji="0" kern="1200">
                          <a:solidFill>
                            <a:schemeClr val="dk1"/>
                          </a:solidFill>
                          <a:latin typeface="맑은 고딕"/>
                        </a:defRPr>
                      </a:lvl5pPr>
                      <a:lvl6pPr marL="2286000" algn="l" rtl="0" eaLnBrk="1" latinLnBrk="1" hangingPunct="1">
                        <a:defRPr kumimoji="0" kern="1200">
                          <a:solidFill>
                            <a:schemeClr val="dk1"/>
                          </a:solidFill>
                          <a:latin typeface="맑은 고딕"/>
                        </a:defRPr>
                      </a:lvl6pPr>
                      <a:lvl7pPr marL="2743200" algn="l" rtl="0" eaLnBrk="1" latinLnBrk="1" hangingPunct="1">
                        <a:defRPr kumimoji="0" kern="1200">
                          <a:solidFill>
                            <a:schemeClr val="dk1"/>
                          </a:solidFill>
                          <a:latin typeface="맑은 고딕"/>
                        </a:defRPr>
                      </a:lvl7pPr>
                      <a:lvl8pPr marL="3200400" algn="l" rtl="0" eaLnBrk="1" latinLnBrk="1" hangingPunct="1">
                        <a:defRPr kumimoji="0" kern="1200">
                          <a:solidFill>
                            <a:schemeClr val="dk1"/>
                          </a:solidFill>
                          <a:latin typeface="맑은 고딕"/>
                        </a:defRPr>
                      </a:lvl8pPr>
                      <a:lvl9pPr marL="3657600" algn="l" rtl="0" eaLnBrk="1" latinLnBrk="1" hangingPunct="1">
                        <a:defRPr kumimoji="0" kern="1200">
                          <a:solidFill>
                            <a:schemeClr val="dk1"/>
                          </a:solidFill>
                          <a:latin typeface="맑은 고딕"/>
                        </a:defRPr>
                      </a:lvl9pPr>
                      <a:extLst/>
                    </a:lstStyle>
                    <a:p>
                      <a:pPr algn="ctr" latinLnBrk="1"/>
                      <a:r>
                        <a:rPr lang="en-US" altLang="ko-KR" sz="1600" b="1" dirty="0" smtClean="0">
                          <a:latin typeface="+mn-lt"/>
                        </a:rPr>
                        <a:t>400</a:t>
                      </a:r>
                      <a:endParaRPr lang="ko-KR" altLang="en-US" sz="1600" b="1" dirty="0">
                        <a:latin typeface="+mn-lt"/>
                      </a:endParaRPr>
                    </a:p>
                  </a:txBody>
                  <a:tcPr anchor="ctr">
                    <a:lnL>
                      <a:noFill/>
                    </a:lnL>
                    <a:lnR>
                      <a:noFill/>
                    </a:lnR>
                    <a:lnT>
                      <a:noFill/>
                    </a:lnT>
                    <a:lnB w="254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7332931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03" y="761864"/>
            <a:ext cx="5400600" cy="5861314"/>
          </a:xfrm>
          <a:prstGeom prst="rect">
            <a:avLst/>
          </a:prstGeom>
        </p:spPr>
      </p:pic>
      <p:sp>
        <p:nvSpPr>
          <p:cNvPr id="21" name="바닥글 개체 틀 20">
            <a:extLst>
              <a:ext uri="{FF2B5EF4-FFF2-40B4-BE49-F238E27FC236}">
                <a16:creationId xmlns="" xmlns:a16="http://schemas.microsoft.com/office/drawing/2014/main" id="{115B976C-C6E2-4861-BE85-C12C0387F34A}"/>
              </a:ext>
            </a:extLst>
          </p:cNvPr>
          <p:cNvSpPr>
            <a:spLocks noGrp="1"/>
          </p:cNvSpPr>
          <p:nvPr>
            <p:ph type="ftr" sz="quarter" idx="10"/>
          </p:nvPr>
        </p:nvSpPr>
        <p:spPr/>
        <p:txBody>
          <a:bodyPr/>
          <a:lstStyle/>
          <a:p>
            <a:pPr>
              <a:defRPr/>
            </a:pPr>
            <a:r>
              <a:rPr lang="en-US" altLang="ko-KR" dirty="0"/>
              <a:t>Page</a:t>
            </a:r>
            <a:endParaRPr lang="ko-KR" altLang="en-US" dirty="0"/>
          </a:p>
        </p:txBody>
      </p:sp>
      <p:sp>
        <p:nvSpPr>
          <p:cNvPr id="22" name="슬라이드 번호 개체 틀 21">
            <a:extLst>
              <a:ext uri="{FF2B5EF4-FFF2-40B4-BE49-F238E27FC236}">
                <a16:creationId xmlns="" xmlns:a16="http://schemas.microsoft.com/office/drawing/2014/main" id="{F019CEDB-1437-4FF7-8686-7A7AF4A7FC98}"/>
              </a:ext>
            </a:extLst>
          </p:cNvPr>
          <p:cNvSpPr>
            <a:spLocks noGrp="1"/>
          </p:cNvSpPr>
          <p:nvPr>
            <p:ph type="sldNum" sz="quarter" idx="11"/>
          </p:nvPr>
        </p:nvSpPr>
        <p:spPr>
          <a:xfrm>
            <a:off x="10831513" y="6378575"/>
            <a:ext cx="503237" cy="365125"/>
          </a:xfrm>
        </p:spPr>
        <p:txBody>
          <a:bodyPr/>
          <a:lstStyle/>
          <a:p>
            <a:pPr>
              <a:defRPr/>
            </a:pPr>
            <a:fld id="{ECD8DD9D-D799-45B6-9582-BC457B6CE3F5}" type="slidenum">
              <a:rPr lang="ko-KR" altLang="en-US"/>
              <a:pPr>
                <a:defRPr/>
              </a:pPr>
              <a:t>50</a:t>
            </a:fld>
            <a:endParaRPr lang="ko-KR" altLang="en-US" dirty="0"/>
          </a:p>
        </p:txBody>
      </p:sp>
      <p:pic>
        <p:nvPicPr>
          <p:cNvPr id="13316" name="그림 16">
            <a:extLst>
              <a:ext uri="{FF2B5EF4-FFF2-40B4-BE49-F238E27FC236}">
                <a16:creationId xmlns="" xmlns:a16="http://schemas.microsoft.com/office/drawing/2014/main" id="{790044DB-C572-4C32-B407-2D8437ACEEF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19894" t="13615" r="18062" b="23042"/>
          <a:stretch>
            <a:fillRect/>
          </a:stretch>
        </p:blipFill>
        <p:spPr bwMode="auto">
          <a:xfrm>
            <a:off x="11334750" y="6281738"/>
            <a:ext cx="735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그림 3">
            <a:extLst>
              <a:ext uri="{FF2B5EF4-FFF2-40B4-BE49-F238E27FC236}">
                <a16:creationId xmlns="" xmlns:a16="http://schemas.microsoft.com/office/drawing/2014/main" id="{9EE5C32F-7B5C-49A9-9695-165452318B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 xmlns:a16="http://schemas.microsoft.com/office/drawing/2014/main" id="{CDB73DB1-48E4-41F5-A98F-00E79605A435}"/>
              </a:ext>
            </a:extLst>
          </p:cNvPr>
          <p:cNvSpPr txBox="1"/>
          <p:nvPr/>
        </p:nvSpPr>
        <p:spPr>
          <a:xfrm>
            <a:off x="479425" y="115888"/>
            <a:ext cx="11735905" cy="584775"/>
          </a:xfrm>
          <a:prstGeom prst="rect">
            <a:avLst/>
          </a:prstGeom>
          <a:noFill/>
        </p:spPr>
        <p:txBody>
          <a:bodyPr wrap="none">
            <a:spAutoFit/>
          </a:bodyPr>
          <a:lstStyle/>
          <a:p>
            <a:pPr>
              <a:defRPr/>
            </a:pPr>
            <a:r>
              <a:rPr lang="en-US" altLang="ko-KR" sz="3200" b="1" dirty="0" smtClean="0">
                <a:solidFill>
                  <a:srgbClr val="FF8D3E"/>
                </a:solidFill>
                <a:effectLst>
                  <a:outerShdw blurRad="38100" dist="38100" dir="2700000" algn="tl">
                    <a:srgbClr val="000000">
                      <a:alpha val="43137"/>
                    </a:srgbClr>
                  </a:outerShdw>
                </a:effectLst>
                <a:latin typeface="Verdana" panose="020B0604030504040204" pitchFamily="34" charset="0"/>
                <a:ea typeface="+mn-ea"/>
              </a:rPr>
              <a:t>ELM Suppression/Mitigation by RMP (R. </a:t>
            </a:r>
            <a:r>
              <a:rPr lang="en-US" altLang="ko-KR" sz="3200" b="1" dirty="0" err="1" smtClean="0">
                <a:solidFill>
                  <a:srgbClr val="FF8D3E"/>
                </a:solidFill>
                <a:effectLst>
                  <a:outerShdw blurRad="38100" dist="38100" dir="2700000" algn="tl">
                    <a:srgbClr val="000000">
                      <a:alpha val="43137"/>
                    </a:srgbClr>
                  </a:outerShdw>
                </a:effectLst>
                <a:latin typeface="Verdana" panose="020B0604030504040204" pitchFamily="34" charset="0"/>
                <a:ea typeface="+mn-ea"/>
              </a:rPr>
              <a:t>Nazikian</a:t>
            </a:r>
            <a:r>
              <a:rPr lang="en-US" altLang="ko-KR" sz="3200" b="1" dirty="0" smtClean="0">
                <a:solidFill>
                  <a:srgbClr val="FF8D3E"/>
                </a:solidFill>
                <a:effectLst>
                  <a:outerShdw blurRad="38100" dist="38100" dir="2700000" algn="tl">
                    <a:srgbClr val="000000">
                      <a:alpha val="43137"/>
                    </a:srgbClr>
                  </a:outerShdw>
                </a:effectLst>
                <a:latin typeface="Verdana" panose="020B0604030504040204" pitchFamily="34" charset="0"/>
                <a:ea typeface="+mn-ea"/>
              </a:rPr>
              <a:t>)</a:t>
            </a:r>
            <a:endParaRPr lang="ko-KR" altLang="en-US" sz="3200" b="1" dirty="0">
              <a:solidFill>
                <a:srgbClr val="FF8D3E"/>
              </a:solidFill>
              <a:effectLst>
                <a:outerShdw blurRad="38100" dist="38100" dir="2700000" algn="tl">
                  <a:srgbClr val="000000">
                    <a:alpha val="43137"/>
                  </a:srgbClr>
                </a:outerShdw>
              </a:effectLst>
              <a:latin typeface="Verdana" panose="020B0604030504040204" pitchFamily="34" charset="0"/>
              <a:ea typeface="+mn-ea"/>
            </a:endParaRPr>
          </a:p>
        </p:txBody>
      </p:sp>
      <p:sp>
        <p:nvSpPr>
          <p:cNvPr id="13" name="Text Box 15">
            <a:extLst>
              <a:ext uri="{FF2B5EF4-FFF2-40B4-BE49-F238E27FC236}">
                <a16:creationId xmlns="" xmlns:a16="http://schemas.microsoft.com/office/drawing/2014/main" id="{5DFCC865-B1E6-4BE1-AD5F-2158F698DF99}"/>
              </a:ext>
            </a:extLst>
          </p:cNvPr>
          <p:cNvSpPr txBox="1">
            <a:spLocks noChangeArrowheads="1"/>
          </p:cNvSpPr>
          <p:nvPr/>
        </p:nvSpPr>
        <p:spPr bwMode="auto">
          <a:xfrm>
            <a:off x="5095533" y="908720"/>
            <a:ext cx="6942402" cy="623248"/>
          </a:xfrm>
          <a:prstGeom prst="rect">
            <a:avLst/>
          </a:prstGeom>
          <a:noFill/>
          <a:ln w="9525">
            <a:noFill/>
            <a:miter lim="800000"/>
            <a:headEnd/>
            <a:tailEnd/>
          </a:ln>
        </p:spPr>
        <p:txBody>
          <a:bodyPr wrap="square" anchor="t">
            <a:spAutoFit/>
          </a:bodyPr>
          <a:lstStyle/>
          <a:p>
            <a:pPr lvl="0" fontAlgn="base">
              <a:lnSpc>
                <a:spcPct val="150000"/>
              </a:lnSpc>
              <a:spcBef>
                <a:spcPct val="0"/>
              </a:spcBef>
              <a:spcAft>
                <a:spcPct val="0"/>
              </a:spcAft>
              <a:defRPr/>
            </a:pPr>
            <a:r>
              <a:rPr kumimoji="1" lang="en-US" altLang="ko-KR" sz="2300" b="1" kern="0" dirty="0" smtClean="0">
                <a:solidFill>
                  <a:prstClr val="black"/>
                </a:solidFill>
                <a:latin typeface="+mj-lt"/>
                <a:ea typeface="굴림" pitchFamily="50" charset="-127"/>
                <a:cs typeface="Times New Roman" charset="0"/>
              </a:rPr>
              <a:t>Full </a:t>
            </a:r>
            <a:r>
              <a:rPr kumimoji="1" lang="en-US" altLang="ko-KR" sz="2300" b="1" i="0" u="none" strike="noStrike" kern="0" cap="none" spc="0" normalizeH="0" baseline="0" noProof="0" dirty="0" smtClean="0">
                <a:ln>
                  <a:noFill/>
                </a:ln>
                <a:solidFill>
                  <a:prstClr val="black"/>
                </a:solidFill>
                <a:effectLst/>
                <a:uLnTx/>
                <a:uFillTx/>
                <a:latin typeface="+mj-lt"/>
                <a:ea typeface="굴림" pitchFamily="50" charset="-127"/>
                <a:cs typeface="Times New Roman" charset="0"/>
              </a:rPr>
              <a:t>ELM suppression (#20999, KSTAR</a:t>
            </a:r>
            <a:r>
              <a:rPr kumimoji="1" lang="en-US" altLang="ko-KR" sz="2300" b="1" i="0" u="none" strike="noStrike" kern="0" cap="none" spc="0" normalizeH="0" noProof="0" dirty="0" smtClean="0">
                <a:ln>
                  <a:noFill/>
                </a:ln>
                <a:solidFill>
                  <a:prstClr val="black"/>
                </a:solidFill>
                <a:effectLst/>
                <a:uLnTx/>
                <a:uFillTx/>
                <a:latin typeface="+mj-lt"/>
                <a:ea typeface="굴림" pitchFamily="50" charset="-127"/>
                <a:cs typeface="Times New Roman" charset="0"/>
              </a:rPr>
              <a:t> </a:t>
            </a:r>
            <a:r>
              <a:rPr kumimoji="1" lang="en-US" altLang="ko-KR" sz="2300" b="1" kern="0" dirty="0">
                <a:solidFill>
                  <a:prstClr val="black"/>
                </a:solidFill>
                <a:latin typeface="+mj-lt"/>
                <a:ea typeface="굴림" pitchFamily="50" charset="-127"/>
                <a:cs typeface="Times New Roman" charset="0"/>
              </a:rPr>
              <a:t>2018 </a:t>
            </a:r>
            <a:r>
              <a:rPr kumimoji="1" lang="en-US" altLang="ko-KR" sz="2300" b="1" i="0" u="none" strike="noStrike" kern="0" cap="none" spc="0" normalizeH="0" noProof="0" dirty="0" smtClean="0">
                <a:ln>
                  <a:noFill/>
                </a:ln>
                <a:solidFill>
                  <a:prstClr val="black"/>
                </a:solidFill>
                <a:effectLst/>
                <a:uLnTx/>
                <a:uFillTx/>
                <a:latin typeface="+mj-lt"/>
                <a:ea typeface="굴림" pitchFamily="50" charset="-127"/>
                <a:cs typeface="Times New Roman" charset="0"/>
              </a:rPr>
              <a:t>experiment</a:t>
            </a:r>
            <a:r>
              <a:rPr kumimoji="1" lang="en-US" altLang="ko-KR" sz="2300" b="1" i="0" u="none" strike="noStrike" kern="0" cap="none" spc="0" normalizeH="0" baseline="0" noProof="0" dirty="0" smtClean="0">
                <a:ln>
                  <a:noFill/>
                </a:ln>
                <a:solidFill>
                  <a:prstClr val="black"/>
                </a:solidFill>
                <a:effectLst/>
                <a:uLnTx/>
                <a:uFillTx/>
                <a:latin typeface="+mj-lt"/>
                <a:ea typeface="굴림" pitchFamily="50" charset="-127"/>
                <a:cs typeface="Times New Roman" charset="0"/>
              </a:rPr>
              <a:t>)</a:t>
            </a:r>
            <a:endParaRPr kumimoji="0" lang="en-US" altLang="ko-KR" sz="2300" b="1" i="0" u="none" strike="noStrike" kern="0" cap="none" spc="0" normalizeH="0" baseline="0" noProof="0" dirty="0">
              <a:ln>
                <a:noFill/>
              </a:ln>
              <a:solidFill>
                <a:srgbClr val="000000"/>
              </a:solidFill>
              <a:effectLst/>
              <a:uLnTx/>
              <a:uFillTx/>
              <a:latin typeface="+mj-lt"/>
              <a:ea typeface="맑은 고딕" panose="020B0503020000020004" pitchFamily="50" charset="-127"/>
              <a:cs typeface="Times New Roman" charset="0"/>
            </a:endParaRPr>
          </a:p>
        </p:txBody>
      </p:sp>
      <mc:AlternateContent xmlns:mc="http://schemas.openxmlformats.org/markup-compatibility/2006" xmlns:a14="http://schemas.microsoft.com/office/drawing/2010/main">
        <mc:Choice Requires="a14">
          <p:sp>
            <p:nvSpPr>
              <p:cNvPr id="8" name="Text Box 15">
                <a:extLst>
                  <a:ext uri="{FF2B5EF4-FFF2-40B4-BE49-F238E27FC236}">
                    <a16:creationId xmlns="" xmlns:a16="http://schemas.microsoft.com/office/drawing/2014/main" id="{5DFCC865-B1E6-4BE1-AD5F-2158F698DF99}"/>
                  </a:ext>
                </a:extLst>
              </p:cNvPr>
              <p:cNvSpPr txBox="1">
                <a:spLocks noChangeArrowheads="1"/>
              </p:cNvSpPr>
              <p:nvPr/>
            </p:nvSpPr>
            <p:spPr bwMode="auto">
              <a:xfrm>
                <a:off x="5330172" y="1587198"/>
                <a:ext cx="6526468" cy="3202800"/>
              </a:xfrm>
              <a:prstGeom prst="rect">
                <a:avLst/>
              </a:prstGeom>
              <a:noFill/>
              <a:ln w="9525">
                <a:noFill/>
                <a:miter lim="800000"/>
                <a:headEnd/>
                <a:tailEnd/>
              </a:ln>
            </p:spPr>
            <p:txBody>
              <a:bodyPr wrap="square" anchor="t">
                <a:spAutoFit/>
              </a:bodyPr>
              <a:lstStyle/>
              <a:p>
                <a:pPr marL="342900" lvl="0" indent="-342900" fontAlgn="base">
                  <a:lnSpc>
                    <a:spcPct val="120000"/>
                  </a:lnSpc>
                  <a:spcBef>
                    <a:spcPct val="0"/>
                  </a:spcBef>
                  <a:spcAft>
                    <a:spcPct val="0"/>
                  </a:spcAft>
                  <a:buFont typeface="Wingdings" panose="05000000000000000000" pitchFamily="2" charset="2"/>
                  <a:buChar char="ü"/>
                  <a:defRPr/>
                </a:pPr>
                <a14:m>
                  <m:oMath xmlns:m="http://schemas.openxmlformats.org/officeDocument/2006/math">
                    <m:sSub>
                      <m:sSubPr>
                        <m:ctrlPr>
                          <a:rPr kumimoji="1" lang="en-US" altLang="ko-KR" sz="2100" b="1" i="1" kern="0" smtClean="0">
                            <a:solidFill>
                              <a:prstClr val="black"/>
                            </a:solidFill>
                            <a:latin typeface="Cambria Math"/>
                            <a:ea typeface="굴림" pitchFamily="50" charset="-127"/>
                            <a:cs typeface="Times New Roman" charset="0"/>
                          </a:rPr>
                        </m:ctrlPr>
                      </m:sSubPr>
                      <m:e>
                        <m:r>
                          <a:rPr kumimoji="1" lang="en-US" altLang="ko-KR" sz="2100" b="1" i="0" kern="0">
                            <a:solidFill>
                              <a:prstClr val="black"/>
                            </a:solidFill>
                            <a:latin typeface="Cambria Math" panose="02040503050406030204" pitchFamily="18" charset="0"/>
                            <a:ea typeface="굴림" pitchFamily="50" charset="-127"/>
                            <a:cs typeface="Times New Roman" charset="0"/>
                          </a:rPr>
                          <m:t>𝐈</m:t>
                        </m:r>
                      </m:e>
                      <m:sub>
                        <m:r>
                          <a:rPr kumimoji="1" lang="en-US" altLang="ko-KR" sz="2100" b="1" i="0" kern="0">
                            <a:solidFill>
                              <a:prstClr val="black"/>
                            </a:solidFill>
                            <a:latin typeface="Cambria Math" panose="02040503050406030204" pitchFamily="18" charset="0"/>
                            <a:ea typeface="굴림" pitchFamily="50" charset="-127"/>
                            <a:cs typeface="Times New Roman" charset="0"/>
                          </a:rPr>
                          <m:t>𝐩</m:t>
                        </m:r>
                      </m:sub>
                    </m:sSub>
                    <m:r>
                      <a:rPr kumimoji="1" lang="en-US" altLang="ko-KR" sz="2100" b="1" i="0" kern="0" smtClean="0">
                        <a:solidFill>
                          <a:prstClr val="black"/>
                        </a:solidFill>
                        <a:latin typeface="Cambria Math" panose="02040503050406030204" pitchFamily="18" charset="0"/>
                        <a:ea typeface="굴림" pitchFamily="50" charset="-127"/>
                        <a:cs typeface="Times New Roman" charset="0"/>
                      </a:rPr>
                      <m:t>=</m:t>
                    </m:r>
                    <m:r>
                      <a:rPr kumimoji="1" lang="en-US" altLang="ko-KR" sz="2100" b="1" i="0" kern="0" smtClean="0">
                        <a:solidFill>
                          <a:prstClr val="black"/>
                        </a:solidFill>
                        <a:latin typeface="Cambria Math" panose="02040503050406030204" pitchFamily="18" charset="0"/>
                        <a:ea typeface="굴림" pitchFamily="50" charset="-127"/>
                        <a:cs typeface="Times New Roman" charset="0"/>
                      </a:rPr>
                      <m:t>𝟎</m:t>
                    </m:r>
                    <m:r>
                      <a:rPr kumimoji="1" lang="en-US" altLang="ko-KR" sz="2100" b="1" i="0" kern="0" smtClean="0">
                        <a:solidFill>
                          <a:prstClr val="black"/>
                        </a:solidFill>
                        <a:latin typeface="Cambria Math" panose="02040503050406030204" pitchFamily="18" charset="0"/>
                        <a:ea typeface="굴림" pitchFamily="50" charset="-127"/>
                        <a:cs typeface="Times New Roman" charset="0"/>
                      </a:rPr>
                      <m:t>.</m:t>
                    </m:r>
                    <m:r>
                      <a:rPr kumimoji="1" lang="en-US" altLang="ko-KR" sz="2100" b="1" i="0" kern="0" smtClean="0">
                        <a:solidFill>
                          <a:prstClr val="black"/>
                        </a:solidFill>
                        <a:latin typeface="Cambria Math" panose="02040503050406030204" pitchFamily="18" charset="0"/>
                        <a:ea typeface="굴림" pitchFamily="50" charset="-127"/>
                        <a:cs typeface="Times New Roman" charset="0"/>
                      </a:rPr>
                      <m:t>𝟓𝟑</m:t>
                    </m:r>
                    <m:r>
                      <a:rPr kumimoji="1" lang="en-US" altLang="ko-KR" sz="2100" b="1" i="0" kern="0" smtClean="0">
                        <a:solidFill>
                          <a:prstClr val="black"/>
                        </a:solidFill>
                        <a:latin typeface="Cambria Math" panose="02040503050406030204" pitchFamily="18" charset="0"/>
                        <a:ea typeface="굴림" pitchFamily="50" charset="-127"/>
                        <a:cs typeface="Times New Roman" charset="0"/>
                      </a:rPr>
                      <m:t> </m:t>
                    </m:r>
                    <m:r>
                      <a:rPr kumimoji="1" lang="en-US" altLang="ko-KR" sz="2100" b="1" i="0" kern="0" smtClean="0">
                        <a:solidFill>
                          <a:prstClr val="black"/>
                        </a:solidFill>
                        <a:latin typeface="Cambria Math" panose="02040503050406030204" pitchFamily="18" charset="0"/>
                        <a:ea typeface="굴림" pitchFamily="50" charset="-127"/>
                        <a:cs typeface="Times New Roman" charset="0"/>
                      </a:rPr>
                      <m:t>𝐌𝐀</m:t>
                    </m:r>
                  </m:oMath>
                </a14:m>
                <a:r>
                  <a:rPr kumimoji="1" lang="en-US" altLang="ko-KR" sz="2100" b="1" u="none" strike="noStrike" kern="0" cap="none" spc="0" normalizeH="0" noProof="0" dirty="0" smtClean="0">
                    <a:ln>
                      <a:noFill/>
                    </a:ln>
                    <a:solidFill>
                      <a:prstClr val="black"/>
                    </a:solidFill>
                    <a:effectLst/>
                    <a:uLnTx/>
                    <a:uFillTx/>
                    <a:ea typeface="굴림" pitchFamily="50" charset="-127"/>
                    <a:cs typeface="Times New Roman" charset="0"/>
                  </a:rPr>
                  <a:t>, </a:t>
                </a:r>
                <a14:m>
                  <m:oMath xmlns:m="http://schemas.openxmlformats.org/officeDocument/2006/math">
                    <m:sSub>
                      <m:sSubPr>
                        <m:ctrlPr>
                          <a:rPr kumimoji="1" lang="en-US" altLang="ko-KR" sz="2100" b="1" i="1" u="none" strike="noStrike" kern="0" cap="none" spc="0" normalizeH="0" noProof="0" smtClean="0">
                            <a:ln>
                              <a:noFill/>
                            </a:ln>
                            <a:solidFill>
                              <a:prstClr val="black"/>
                            </a:solidFill>
                            <a:effectLst/>
                            <a:uLnTx/>
                            <a:uFillTx/>
                            <a:latin typeface="Cambria Math"/>
                            <a:ea typeface="굴림" pitchFamily="50" charset="-127"/>
                            <a:cs typeface="Times New Roman" charset="0"/>
                          </a:rPr>
                        </m:ctrlPr>
                      </m:sSubPr>
                      <m:e>
                        <m:r>
                          <a:rPr kumimoji="1" lang="en-US" altLang="ko-KR" sz="2100" b="1" i="0" u="none" strike="noStrike" kern="0" cap="none" spc="0" normalizeH="0" noProof="0" smtClean="0">
                            <a:ln>
                              <a:noFill/>
                            </a:ln>
                            <a:solidFill>
                              <a:prstClr val="black"/>
                            </a:solidFill>
                            <a:effectLst/>
                            <a:uLnTx/>
                            <a:uFillTx/>
                            <a:latin typeface="Cambria Math" panose="02040503050406030204" pitchFamily="18" charset="0"/>
                            <a:ea typeface="굴림" pitchFamily="50" charset="-127"/>
                            <a:cs typeface="Times New Roman" charset="0"/>
                          </a:rPr>
                          <m:t>𝐁</m:t>
                        </m:r>
                      </m:e>
                      <m:sub>
                        <m:r>
                          <a:rPr kumimoji="1" lang="en-US" altLang="ko-KR" sz="2100" b="1" i="0" u="none" strike="noStrike" kern="0" cap="none" spc="0" normalizeH="0" noProof="0" smtClean="0">
                            <a:ln>
                              <a:noFill/>
                            </a:ln>
                            <a:solidFill>
                              <a:prstClr val="black"/>
                            </a:solidFill>
                            <a:effectLst/>
                            <a:uLnTx/>
                            <a:uFillTx/>
                            <a:latin typeface="Cambria Math" panose="02040503050406030204" pitchFamily="18" charset="0"/>
                            <a:ea typeface="굴림" pitchFamily="50" charset="-127"/>
                            <a:cs typeface="Times New Roman" charset="0"/>
                          </a:rPr>
                          <m:t>𝐓</m:t>
                        </m:r>
                      </m:sub>
                    </m:sSub>
                    <m:r>
                      <a:rPr kumimoji="1" lang="en-US" altLang="ko-KR" sz="2100" b="1" i="0" u="none" strike="noStrike" kern="0" cap="none" spc="0" normalizeH="0" noProof="0" smtClean="0">
                        <a:ln>
                          <a:noFill/>
                        </a:ln>
                        <a:solidFill>
                          <a:prstClr val="black"/>
                        </a:solidFill>
                        <a:effectLst/>
                        <a:uLnTx/>
                        <a:uFillTx/>
                        <a:latin typeface="Cambria Math" panose="02040503050406030204" pitchFamily="18" charset="0"/>
                        <a:ea typeface="굴림" pitchFamily="50" charset="-127"/>
                        <a:cs typeface="Times New Roman" charset="0"/>
                      </a:rPr>
                      <m:t>=</m:t>
                    </m:r>
                    <m:r>
                      <a:rPr kumimoji="1" lang="en-US" altLang="ko-KR" sz="2100" b="1" i="0" u="none" strike="noStrike" kern="0" cap="none" spc="0" normalizeH="0" noProof="0" smtClean="0">
                        <a:ln>
                          <a:noFill/>
                        </a:ln>
                        <a:solidFill>
                          <a:prstClr val="black"/>
                        </a:solidFill>
                        <a:effectLst/>
                        <a:uLnTx/>
                        <a:uFillTx/>
                        <a:latin typeface="Cambria Math" panose="02040503050406030204" pitchFamily="18" charset="0"/>
                        <a:ea typeface="굴림" pitchFamily="50" charset="-127"/>
                        <a:cs typeface="Times New Roman" charset="0"/>
                      </a:rPr>
                      <m:t>𝟏</m:t>
                    </m:r>
                    <m:r>
                      <a:rPr kumimoji="1" lang="en-US" altLang="ko-KR" sz="2100" b="1" i="0" u="none" strike="noStrike" kern="0" cap="none" spc="0" normalizeH="0" noProof="0" smtClean="0">
                        <a:ln>
                          <a:noFill/>
                        </a:ln>
                        <a:solidFill>
                          <a:prstClr val="black"/>
                        </a:solidFill>
                        <a:effectLst/>
                        <a:uLnTx/>
                        <a:uFillTx/>
                        <a:latin typeface="Cambria Math" panose="02040503050406030204" pitchFamily="18" charset="0"/>
                        <a:ea typeface="굴림" pitchFamily="50" charset="-127"/>
                        <a:cs typeface="Times New Roman" charset="0"/>
                      </a:rPr>
                      <m:t>.</m:t>
                    </m:r>
                    <m:r>
                      <a:rPr kumimoji="1" lang="en-US" altLang="ko-KR" sz="2100" b="1" i="0" u="none" strike="noStrike" kern="0" cap="none" spc="0" normalizeH="0" noProof="0" smtClean="0">
                        <a:ln>
                          <a:noFill/>
                        </a:ln>
                        <a:solidFill>
                          <a:prstClr val="black"/>
                        </a:solidFill>
                        <a:effectLst/>
                        <a:uLnTx/>
                        <a:uFillTx/>
                        <a:latin typeface="Cambria Math" panose="02040503050406030204" pitchFamily="18" charset="0"/>
                        <a:ea typeface="굴림" pitchFamily="50" charset="-127"/>
                        <a:cs typeface="Times New Roman" charset="0"/>
                      </a:rPr>
                      <m:t>𝟖</m:t>
                    </m:r>
                    <m:r>
                      <a:rPr kumimoji="1" lang="en-US" altLang="ko-KR" sz="2100" b="1" i="0" u="none" strike="noStrike" kern="0" cap="none" spc="0" normalizeH="0" noProof="0" smtClean="0">
                        <a:ln>
                          <a:noFill/>
                        </a:ln>
                        <a:solidFill>
                          <a:prstClr val="black"/>
                        </a:solidFill>
                        <a:effectLst/>
                        <a:uLnTx/>
                        <a:uFillTx/>
                        <a:latin typeface="Cambria Math" panose="02040503050406030204" pitchFamily="18" charset="0"/>
                        <a:ea typeface="굴림" pitchFamily="50" charset="-127"/>
                        <a:cs typeface="Times New Roman" charset="0"/>
                      </a:rPr>
                      <m:t> </m:t>
                    </m:r>
                    <m:r>
                      <a:rPr kumimoji="1" lang="en-US" altLang="ko-KR" sz="2100" b="1" i="0" u="none" strike="noStrike" kern="0" cap="none" spc="0" normalizeH="0" noProof="0" smtClean="0">
                        <a:ln>
                          <a:noFill/>
                        </a:ln>
                        <a:solidFill>
                          <a:prstClr val="black"/>
                        </a:solidFill>
                        <a:effectLst/>
                        <a:uLnTx/>
                        <a:uFillTx/>
                        <a:latin typeface="Cambria Math" panose="02040503050406030204" pitchFamily="18" charset="0"/>
                        <a:ea typeface="굴림" pitchFamily="50" charset="-127"/>
                        <a:cs typeface="Times New Roman" charset="0"/>
                      </a:rPr>
                      <m:t>𝐓</m:t>
                    </m:r>
                  </m:oMath>
                </a14:m>
                <a:r>
                  <a:rPr kumimoji="1" lang="en-US" altLang="ko-KR" sz="2100" b="1" u="none" strike="noStrike" kern="0" cap="none" spc="0" normalizeH="0" noProof="0" dirty="0" smtClean="0">
                    <a:ln>
                      <a:noFill/>
                    </a:ln>
                    <a:solidFill>
                      <a:prstClr val="black"/>
                    </a:solidFill>
                    <a:effectLst/>
                    <a:uLnTx/>
                    <a:uFillTx/>
                    <a:ea typeface="굴림" pitchFamily="50" charset="-127"/>
                    <a:cs typeface="Times New Roman" charset="0"/>
                  </a:rPr>
                  <a:t>, </a:t>
                </a:r>
                <a14:m>
                  <m:oMath xmlns:m="http://schemas.openxmlformats.org/officeDocument/2006/math">
                    <m:sSub>
                      <m:sSubPr>
                        <m:ctrlPr>
                          <a:rPr kumimoji="1" lang="en-US" altLang="ko-KR" sz="2100" b="1" i="1" u="none" strike="noStrike" kern="0" cap="none" spc="0" normalizeH="0" baseline="0" noProof="0" smtClean="0">
                            <a:ln>
                              <a:noFill/>
                            </a:ln>
                            <a:solidFill>
                              <a:prstClr val="black"/>
                            </a:solidFill>
                            <a:effectLst/>
                            <a:uLnTx/>
                            <a:uFillTx/>
                            <a:latin typeface="Cambria Math"/>
                            <a:ea typeface="굴림" pitchFamily="50" charset="-127"/>
                            <a:cs typeface="Times New Roman" charset="0"/>
                          </a:rPr>
                        </m:ctrlPr>
                      </m:sSubPr>
                      <m:e>
                        <m:r>
                          <a:rPr kumimoji="1" lang="en-US" altLang="ko-KR" sz="2100" b="1" i="0" u="none" strike="noStrike" kern="0" cap="none" spc="0" normalizeH="0" baseline="0" noProof="0" smtClean="0">
                            <a:ln>
                              <a:noFill/>
                            </a:ln>
                            <a:solidFill>
                              <a:prstClr val="black"/>
                            </a:solidFill>
                            <a:effectLst/>
                            <a:uLnTx/>
                            <a:uFillTx/>
                            <a:latin typeface="Cambria Math" panose="02040503050406030204" pitchFamily="18" charset="0"/>
                            <a:ea typeface="굴림" pitchFamily="50" charset="-127"/>
                            <a:cs typeface="Times New Roman" charset="0"/>
                          </a:rPr>
                          <m:t>𝐏</m:t>
                        </m:r>
                      </m:e>
                      <m:sub>
                        <m:r>
                          <a:rPr kumimoji="1" lang="en-US" altLang="ko-KR" sz="2100" b="1" i="0" u="none" strike="noStrike" kern="0" cap="none" spc="0" normalizeH="0" baseline="0" noProof="0" smtClean="0">
                            <a:ln>
                              <a:noFill/>
                            </a:ln>
                            <a:solidFill>
                              <a:prstClr val="black"/>
                            </a:solidFill>
                            <a:effectLst/>
                            <a:uLnTx/>
                            <a:uFillTx/>
                            <a:latin typeface="Cambria Math" panose="02040503050406030204" pitchFamily="18" charset="0"/>
                            <a:ea typeface="굴림" pitchFamily="50" charset="-127"/>
                            <a:cs typeface="Times New Roman" charset="0"/>
                          </a:rPr>
                          <m:t>𝐍𝐁𝐈</m:t>
                        </m:r>
                      </m:sub>
                    </m:sSub>
                    <m:r>
                      <a:rPr kumimoji="1" lang="en-US" altLang="ko-KR" sz="2100" b="1" i="0" u="none" strike="noStrike" kern="0" cap="none" spc="0" normalizeH="0" baseline="0" noProof="0" smtClean="0">
                        <a:ln>
                          <a:noFill/>
                        </a:ln>
                        <a:solidFill>
                          <a:prstClr val="black"/>
                        </a:solidFill>
                        <a:effectLst/>
                        <a:uLnTx/>
                        <a:uFillTx/>
                        <a:latin typeface="Cambria Math" panose="02040503050406030204" pitchFamily="18" charset="0"/>
                        <a:ea typeface="굴림" pitchFamily="50" charset="-127"/>
                        <a:cs typeface="Times New Roman" charset="0"/>
                      </a:rPr>
                      <m:t>=</m:t>
                    </m:r>
                    <m:r>
                      <a:rPr kumimoji="1" lang="en-US" altLang="ko-KR" sz="2100" b="1" i="0" u="none" strike="noStrike" kern="0" cap="none" spc="0" normalizeH="0" baseline="0" noProof="0" smtClean="0">
                        <a:ln>
                          <a:noFill/>
                        </a:ln>
                        <a:solidFill>
                          <a:prstClr val="black"/>
                        </a:solidFill>
                        <a:effectLst/>
                        <a:uLnTx/>
                        <a:uFillTx/>
                        <a:latin typeface="Cambria Math" panose="02040503050406030204" pitchFamily="18" charset="0"/>
                        <a:ea typeface="굴림" pitchFamily="50" charset="-127"/>
                        <a:cs typeface="Times New Roman" charset="0"/>
                      </a:rPr>
                      <m:t>𝟑</m:t>
                    </m:r>
                    <m:r>
                      <a:rPr kumimoji="1" lang="en-US" altLang="ko-KR" sz="2100" b="1" i="0" u="none" strike="noStrike" kern="0" cap="none" spc="0" normalizeH="0" baseline="0" noProof="0" smtClean="0">
                        <a:ln>
                          <a:noFill/>
                        </a:ln>
                        <a:solidFill>
                          <a:prstClr val="black"/>
                        </a:solidFill>
                        <a:effectLst/>
                        <a:uLnTx/>
                        <a:uFillTx/>
                        <a:latin typeface="Cambria Math" panose="02040503050406030204" pitchFamily="18" charset="0"/>
                        <a:ea typeface="굴림" pitchFamily="50" charset="-127"/>
                        <a:cs typeface="Times New Roman" charset="0"/>
                      </a:rPr>
                      <m:t>.</m:t>
                    </m:r>
                    <m:r>
                      <a:rPr kumimoji="1" lang="en-US" altLang="ko-KR" sz="2100" b="1" i="0" u="none" strike="noStrike" kern="0" cap="none" spc="0" normalizeH="0" baseline="0" noProof="0" smtClean="0">
                        <a:ln>
                          <a:noFill/>
                        </a:ln>
                        <a:solidFill>
                          <a:prstClr val="black"/>
                        </a:solidFill>
                        <a:effectLst/>
                        <a:uLnTx/>
                        <a:uFillTx/>
                        <a:latin typeface="Cambria Math" panose="02040503050406030204" pitchFamily="18" charset="0"/>
                        <a:ea typeface="굴림" pitchFamily="50" charset="-127"/>
                        <a:cs typeface="Times New Roman" charset="0"/>
                      </a:rPr>
                      <m:t>𝟎𝟑</m:t>
                    </m:r>
                    <m:r>
                      <a:rPr kumimoji="1" lang="en-US" altLang="ko-KR" sz="2100" b="1" i="0" u="none" strike="noStrike" kern="0" cap="none" spc="0" normalizeH="0" baseline="0" noProof="0" smtClean="0">
                        <a:ln>
                          <a:noFill/>
                        </a:ln>
                        <a:solidFill>
                          <a:prstClr val="black"/>
                        </a:solidFill>
                        <a:effectLst/>
                        <a:uLnTx/>
                        <a:uFillTx/>
                        <a:latin typeface="Cambria Math" panose="02040503050406030204" pitchFamily="18" charset="0"/>
                        <a:ea typeface="굴림" pitchFamily="50" charset="-127"/>
                        <a:cs typeface="Times New Roman" charset="0"/>
                      </a:rPr>
                      <m:t> </m:t>
                    </m:r>
                    <m:r>
                      <a:rPr kumimoji="1" lang="en-US" altLang="ko-KR" sz="2100" b="1" i="0" u="none" strike="noStrike" kern="0" cap="none" spc="0" normalizeH="0" baseline="0" noProof="0" smtClean="0">
                        <a:ln>
                          <a:noFill/>
                        </a:ln>
                        <a:solidFill>
                          <a:prstClr val="black"/>
                        </a:solidFill>
                        <a:effectLst/>
                        <a:uLnTx/>
                        <a:uFillTx/>
                        <a:latin typeface="Cambria Math" panose="02040503050406030204" pitchFamily="18" charset="0"/>
                        <a:ea typeface="굴림" pitchFamily="50" charset="-127"/>
                        <a:cs typeface="Times New Roman" charset="0"/>
                      </a:rPr>
                      <m:t>𝐌𝐖</m:t>
                    </m:r>
                  </m:oMath>
                </a14:m>
                <a:r>
                  <a:rPr kumimoji="1" lang="en-US" altLang="ko-KR" sz="2100" b="1" u="none" strike="noStrike" kern="0" cap="none" spc="0" normalizeH="0" baseline="0" noProof="0" dirty="0" smtClean="0">
                    <a:ln>
                      <a:noFill/>
                    </a:ln>
                    <a:solidFill>
                      <a:prstClr val="black"/>
                    </a:solidFill>
                    <a:effectLst/>
                    <a:uLnTx/>
                    <a:uFillTx/>
                    <a:latin typeface="+mj-lt"/>
                    <a:ea typeface="굴림" pitchFamily="50" charset="-127"/>
                    <a:cs typeface="Times New Roman" charset="0"/>
                  </a:rPr>
                  <a:t> and </a:t>
                </a:r>
                <a14:m>
                  <m:oMath xmlns:m="http://schemas.openxmlformats.org/officeDocument/2006/math">
                    <m:sSub>
                      <m:sSubPr>
                        <m:ctrlPr>
                          <a:rPr kumimoji="1" lang="en-US" altLang="ko-KR" sz="2100" b="1" i="1" u="none" strike="noStrike" kern="0" cap="none" spc="0" normalizeH="0" baseline="0" noProof="0" smtClean="0">
                            <a:ln>
                              <a:noFill/>
                            </a:ln>
                            <a:solidFill>
                              <a:prstClr val="black"/>
                            </a:solidFill>
                            <a:effectLst/>
                            <a:uLnTx/>
                            <a:uFillTx/>
                            <a:latin typeface="Cambria Math"/>
                            <a:ea typeface="굴림" pitchFamily="50" charset="-127"/>
                            <a:cs typeface="Times New Roman" charset="0"/>
                          </a:rPr>
                        </m:ctrlPr>
                      </m:sSubPr>
                      <m:e>
                        <m:r>
                          <a:rPr kumimoji="1" lang="en-US" altLang="ko-KR" sz="2100" b="1" i="0" u="none" strike="noStrike" kern="0" cap="none" spc="0" normalizeH="0" baseline="0" noProof="0" smtClean="0">
                            <a:ln>
                              <a:noFill/>
                            </a:ln>
                            <a:solidFill>
                              <a:prstClr val="black"/>
                            </a:solidFill>
                            <a:effectLst/>
                            <a:uLnTx/>
                            <a:uFillTx/>
                            <a:latin typeface="Cambria Math" panose="02040503050406030204" pitchFamily="18" charset="0"/>
                            <a:ea typeface="굴림" pitchFamily="50" charset="-127"/>
                            <a:cs typeface="Times New Roman" charset="0"/>
                          </a:rPr>
                          <m:t>𝐪</m:t>
                        </m:r>
                      </m:e>
                      <m:sub>
                        <m:r>
                          <a:rPr kumimoji="1" lang="en-US" altLang="ko-KR" sz="2100" b="1" i="0" u="none" strike="noStrike" kern="0" cap="none" spc="0" normalizeH="0" baseline="0" noProof="0" smtClean="0">
                            <a:ln>
                              <a:noFill/>
                            </a:ln>
                            <a:solidFill>
                              <a:prstClr val="black"/>
                            </a:solidFill>
                            <a:effectLst/>
                            <a:uLnTx/>
                            <a:uFillTx/>
                            <a:latin typeface="Cambria Math" panose="02040503050406030204" pitchFamily="18" charset="0"/>
                            <a:ea typeface="굴림" pitchFamily="50" charset="-127"/>
                            <a:cs typeface="Times New Roman" charset="0"/>
                          </a:rPr>
                          <m:t>𝟗𝟓</m:t>
                        </m:r>
                      </m:sub>
                    </m:sSub>
                    <m:r>
                      <a:rPr kumimoji="1" lang="en-US" altLang="ko-KR" sz="2100" b="1" i="0" u="none" strike="noStrike" kern="0" cap="none" spc="0" normalizeH="0" baseline="0" noProof="0" smtClean="0">
                        <a:ln>
                          <a:noFill/>
                        </a:ln>
                        <a:solidFill>
                          <a:prstClr val="black"/>
                        </a:solidFill>
                        <a:effectLst/>
                        <a:uLnTx/>
                        <a:uFillTx/>
                        <a:latin typeface="Cambria Math" panose="02040503050406030204" pitchFamily="18" charset="0"/>
                        <a:ea typeface="굴림" pitchFamily="50" charset="-127"/>
                        <a:cs typeface="Times New Roman" charset="0"/>
                      </a:rPr>
                      <m:t>=</m:t>
                    </m:r>
                    <m:r>
                      <a:rPr kumimoji="1" lang="en-US" altLang="ko-KR" sz="2100" b="1" i="0" u="none" strike="noStrike" kern="0" cap="none" spc="0" normalizeH="0" baseline="0" noProof="0" smtClean="0">
                        <a:ln>
                          <a:noFill/>
                        </a:ln>
                        <a:solidFill>
                          <a:prstClr val="black"/>
                        </a:solidFill>
                        <a:effectLst/>
                        <a:uLnTx/>
                        <a:uFillTx/>
                        <a:latin typeface="Cambria Math" panose="02040503050406030204" pitchFamily="18" charset="0"/>
                        <a:ea typeface="굴림" pitchFamily="50" charset="-127"/>
                        <a:cs typeface="Times New Roman" charset="0"/>
                      </a:rPr>
                      <m:t>𝟓</m:t>
                    </m:r>
                    <m:r>
                      <a:rPr kumimoji="1" lang="en-US" altLang="ko-KR" sz="2100" b="1" i="0" u="none" strike="noStrike" kern="0" cap="none" spc="0" normalizeH="0" baseline="0" noProof="0" smtClean="0">
                        <a:ln>
                          <a:noFill/>
                        </a:ln>
                        <a:solidFill>
                          <a:prstClr val="black"/>
                        </a:solidFill>
                        <a:effectLst/>
                        <a:uLnTx/>
                        <a:uFillTx/>
                        <a:latin typeface="Cambria Math" panose="02040503050406030204" pitchFamily="18" charset="0"/>
                        <a:ea typeface="굴림" pitchFamily="50" charset="-127"/>
                        <a:cs typeface="Times New Roman" charset="0"/>
                      </a:rPr>
                      <m:t>.</m:t>
                    </m:r>
                    <m:r>
                      <a:rPr kumimoji="1" lang="en-US" altLang="ko-KR" sz="2100" b="1" i="0" u="none" strike="noStrike" kern="0" cap="none" spc="0" normalizeH="0" baseline="0" noProof="0" smtClean="0">
                        <a:ln>
                          <a:noFill/>
                        </a:ln>
                        <a:solidFill>
                          <a:prstClr val="black"/>
                        </a:solidFill>
                        <a:effectLst/>
                        <a:uLnTx/>
                        <a:uFillTx/>
                        <a:latin typeface="Cambria Math" panose="02040503050406030204" pitchFamily="18" charset="0"/>
                        <a:ea typeface="굴림" pitchFamily="50" charset="-127"/>
                        <a:cs typeface="Times New Roman" charset="0"/>
                      </a:rPr>
                      <m:t>𝟎</m:t>
                    </m:r>
                  </m:oMath>
                </a14:m>
                <a:endParaRPr kumimoji="1" lang="en-US" altLang="ko-KR" sz="2100" b="1" u="none" strike="noStrike" kern="0" cap="none" spc="0" normalizeH="0" baseline="0" noProof="0" dirty="0">
                  <a:ln>
                    <a:noFill/>
                  </a:ln>
                  <a:solidFill>
                    <a:prstClr val="black"/>
                  </a:solidFill>
                  <a:effectLst/>
                  <a:uLnTx/>
                  <a:uFillTx/>
                  <a:latin typeface="+mj-lt"/>
                  <a:ea typeface="굴림" pitchFamily="50" charset="-127"/>
                  <a:cs typeface="Times New Roman" charset="0"/>
                </a:endParaRPr>
              </a:p>
              <a:p>
                <a:pPr marL="342900" indent="-342900" fontAlgn="base">
                  <a:lnSpc>
                    <a:spcPct val="120000"/>
                  </a:lnSpc>
                  <a:spcBef>
                    <a:spcPct val="0"/>
                  </a:spcBef>
                  <a:spcAft>
                    <a:spcPct val="0"/>
                  </a:spcAft>
                  <a:buFont typeface="Wingdings" panose="05000000000000000000" pitchFamily="2" charset="2"/>
                  <a:buChar char="ü"/>
                  <a:defRPr/>
                </a:pPr>
                <a:r>
                  <a:rPr kumimoji="1" lang="en-US" altLang="ko-KR" sz="2100" b="1" kern="0" dirty="0" smtClean="0">
                    <a:solidFill>
                      <a:prstClr val="black"/>
                    </a:solidFill>
                    <a:latin typeface="+mj-lt"/>
                    <a:ea typeface="굴림" pitchFamily="50" charset="-127"/>
                    <a:cs typeface="Times New Roman" charset="0"/>
                  </a:rPr>
                  <a:t>RMP</a:t>
                </a:r>
              </a:p>
              <a:p>
                <a:pPr marL="800100" lvl="1" indent="-342900" fontAlgn="base">
                  <a:lnSpc>
                    <a:spcPct val="120000"/>
                  </a:lnSpc>
                  <a:spcBef>
                    <a:spcPct val="0"/>
                  </a:spcBef>
                  <a:spcAft>
                    <a:spcPct val="0"/>
                  </a:spcAft>
                  <a:buFont typeface="Calibri" panose="020F0502020204030204" pitchFamily="34" charset="0"/>
                  <a:buChar char="-"/>
                  <a:defRPr/>
                </a:pPr>
                <a:r>
                  <a:rPr kumimoji="1" lang="en-US" altLang="ko-KR" sz="2100" b="1" kern="0" dirty="0" smtClean="0">
                    <a:solidFill>
                      <a:prstClr val="black"/>
                    </a:solidFill>
                    <a:latin typeface="+mj-lt"/>
                    <a:ea typeface="굴림" pitchFamily="50" charset="-127"/>
                    <a:cs typeface="Times New Roman" charset="0"/>
                  </a:rPr>
                  <a:t>n = 1 90 phasing RMP </a:t>
                </a:r>
              </a:p>
              <a:p>
                <a:pPr marL="800100" lvl="1" indent="-342900" fontAlgn="base">
                  <a:lnSpc>
                    <a:spcPct val="120000"/>
                  </a:lnSpc>
                  <a:spcBef>
                    <a:spcPct val="0"/>
                  </a:spcBef>
                  <a:spcAft>
                    <a:spcPct val="0"/>
                  </a:spcAft>
                  <a:buFont typeface="Calibri" panose="020F0502020204030204" pitchFamily="34" charset="0"/>
                  <a:buChar char="-"/>
                  <a:defRPr/>
                </a:pPr>
                <a:r>
                  <a:rPr kumimoji="1" lang="en-US" altLang="ko-KR" sz="2100" b="1" kern="0" dirty="0" smtClean="0">
                    <a:solidFill>
                      <a:prstClr val="black"/>
                    </a:solidFill>
                    <a:latin typeface="+mj-lt"/>
                    <a:ea typeface="굴림" pitchFamily="50" charset="-127"/>
                    <a:cs typeface="Times New Roman" charset="0"/>
                  </a:rPr>
                  <a:t>Full ELM </a:t>
                </a:r>
                <a:r>
                  <a:rPr kumimoji="1" lang="en-US" altLang="ko-KR" sz="2100" b="1" kern="0" dirty="0">
                    <a:solidFill>
                      <a:prstClr val="black"/>
                    </a:solidFill>
                    <a:latin typeface="+mj-lt"/>
                    <a:ea typeface="굴림" pitchFamily="50" charset="-127"/>
                    <a:cs typeface="Times New Roman" charset="0"/>
                  </a:rPr>
                  <a:t>suppression maintained through </a:t>
                </a:r>
                <a:r>
                  <a:rPr kumimoji="1" lang="en-US" altLang="ko-KR" sz="2100" b="1" kern="0" dirty="0" smtClean="0">
                    <a:solidFill>
                      <a:prstClr val="black"/>
                    </a:solidFill>
                    <a:latin typeface="+mj-lt"/>
                    <a:ea typeface="굴림" pitchFamily="50" charset="-127"/>
                    <a:cs typeface="Times New Roman" charset="0"/>
                  </a:rPr>
                  <a:t>the discharge</a:t>
                </a:r>
                <a:endParaRPr kumimoji="1" lang="en-US" altLang="ko-KR" sz="2100" b="1" kern="0" dirty="0">
                  <a:solidFill>
                    <a:prstClr val="black"/>
                  </a:solidFill>
                  <a:latin typeface="+mj-lt"/>
                  <a:ea typeface="굴림" pitchFamily="50" charset="-127"/>
                  <a:cs typeface="Times New Roman" charset="0"/>
                </a:endParaRPr>
              </a:p>
              <a:p>
                <a:pPr marL="342900" marR="0" lvl="0" indent="-342900" algn="l" defTabSz="914400" rtl="0" eaLnBrk="1" fontAlgn="base" latinLnBrk="1" hangingPunct="1">
                  <a:lnSpc>
                    <a:spcPct val="120000"/>
                  </a:lnSpc>
                  <a:spcBef>
                    <a:spcPct val="0"/>
                  </a:spcBef>
                  <a:spcAft>
                    <a:spcPct val="0"/>
                  </a:spcAft>
                  <a:buClrTx/>
                  <a:buSzTx/>
                  <a:buFont typeface="Wingdings" panose="05000000000000000000" pitchFamily="2" charset="2"/>
                  <a:buChar char="ü"/>
                  <a:tabLst/>
                  <a:defRPr/>
                </a:pPr>
                <a:r>
                  <a:rPr lang="en-US" altLang="ko-KR" sz="2100" b="1" kern="0" dirty="0" smtClean="0">
                    <a:solidFill>
                      <a:srgbClr val="000000"/>
                    </a:solidFill>
                    <a:latin typeface="+mj-lt"/>
                    <a:ea typeface="맑은 고딕" panose="020B0503020000020004" pitchFamily="50" charset="-127"/>
                    <a:cs typeface="Times New Roman" charset="0"/>
                  </a:rPr>
                  <a:t>Stable performance obtained</a:t>
                </a:r>
              </a:p>
              <a:p>
                <a:pPr marL="800100" lvl="1" indent="-342900" fontAlgn="base">
                  <a:lnSpc>
                    <a:spcPct val="120000"/>
                  </a:lnSpc>
                  <a:spcBef>
                    <a:spcPct val="0"/>
                  </a:spcBef>
                  <a:spcAft>
                    <a:spcPct val="0"/>
                  </a:spcAft>
                  <a:buFontTx/>
                  <a:buChar char="-"/>
                  <a:defRPr/>
                </a:pPr>
                <a14:m>
                  <m:oMath xmlns:m="http://schemas.openxmlformats.org/officeDocument/2006/math">
                    <m:sSub>
                      <m:sSubPr>
                        <m:ctrlPr>
                          <a:rPr kumimoji="1" lang="en-US" altLang="ko-KR" sz="2100" b="1" i="1" kern="0" smtClean="0">
                            <a:solidFill>
                              <a:prstClr val="black"/>
                            </a:solidFill>
                            <a:latin typeface="Cambria Math"/>
                            <a:ea typeface="굴림" pitchFamily="50" charset="-127"/>
                            <a:cs typeface="Times New Roman" charset="0"/>
                          </a:rPr>
                        </m:ctrlPr>
                      </m:sSubPr>
                      <m:e>
                        <m:r>
                          <a:rPr kumimoji="1" lang="ko-KR" altLang="en-US" sz="2100" b="1" i="1" kern="0" smtClean="0">
                            <a:solidFill>
                              <a:prstClr val="black"/>
                            </a:solidFill>
                            <a:latin typeface="Cambria Math" panose="02040503050406030204" pitchFamily="18" charset="0"/>
                            <a:ea typeface="굴림" pitchFamily="50" charset="-127"/>
                            <a:cs typeface="Times New Roman" charset="0"/>
                          </a:rPr>
                          <m:t>𝜷</m:t>
                        </m:r>
                      </m:e>
                      <m:sub>
                        <m:r>
                          <a:rPr kumimoji="1" lang="en-US" altLang="ko-KR" sz="2100" b="1" i="1" kern="0" smtClean="0">
                            <a:solidFill>
                              <a:prstClr val="black"/>
                            </a:solidFill>
                            <a:latin typeface="Cambria Math" panose="02040503050406030204" pitchFamily="18" charset="0"/>
                            <a:ea typeface="굴림" pitchFamily="50" charset="-127"/>
                            <a:cs typeface="Times New Roman" charset="0"/>
                          </a:rPr>
                          <m:t>𝑵</m:t>
                        </m:r>
                      </m:sub>
                    </m:sSub>
                    <m:r>
                      <a:rPr kumimoji="1" lang="en-US" altLang="ko-KR" sz="2100" b="1" i="1" kern="0" smtClean="0">
                        <a:solidFill>
                          <a:prstClr val="black"/>
                        </a:solidFill>
                        <a:latin typeface="Cambria Math" panose="02040503050406030204" pitchFamily="18" charset="0"/>
                        <a:ea typeface="굴림" pitchFamily="50" charset="-127"/>
                        <a:cs typeface="Times New Roman" charset="0"/>
                      </a:rPr>
                      <m:t>~</m:t>
                    </m:r>
                    <m:r>
                      <a:rPr kumimoji="1" lang="en-US" altLang="ko-KR" sz="2100" b="1" i="1" kern="0" smtClean="0">
                        <a:solidFill>
                          <a:prstClr val="black"/>
                        </a:solidFill>
                        <a:latin typeface="Cambria Math" panose="02040503050406030204" pitchFamily="18" charset="0"/>
                        <a:ea typeface="굴림" pitchFamily="50" charset="-127"/>
                        <a:cs typeface="Times New Roman" charset="0"/>
                      </a:rPr>
                      <m:t>𝟐</m:t>
                    </m:r>
                    <m:r>
                      <a:rPr kumimoji="1" lang="en-US" altLang="ko-KR" sz="2100" b="1" i="1" kern="0" smtClean="0">
                        <a:solidFill>
                          <a:prstClr val="black"/>
                        </a:solidFill>
                        <a:latin typeface="Cambria Math" panose="02040503050406030204" pitchFamily="18" charset="0"/>
                        <a:ea typeface="굴림" pitchFamily="50" charset="-127"/>
                        <a:cs typeface="Times New Roman" charset="0"/>
                      </a:rPr>
                      <m:t>.</m:t>
                    </m:r>
                    <m:r>
                      <a:rPr kumimoji="1" lang="en-US" altLang="ko-KR" sz="2100" b="1" i="1" kern="0" smtClean="0">
                        <a:solidFill>
                          <a:prstClr val="black"/>
                        </a:solidFill>
                        <a:latin typeface="Cambria Math" panose="02040503050406030204" pitchFamily="18" charset="0"/>
                        <a:ea typeface="굴림" pitchFamily="50" charset="-127"/>
                        <a:cs typeface="Times New Roman" charset="0"/>
                      </a:rPr>
                      <m:t>𝟏</m:t>
                    </m:r>
                  </m:oMath>
                </a14:m>
                <a:r>
                  <a:rPr kumimoji="1" lang="en-US" altLang="ko-KR" sz="2100" b="1" kern="0" dirty="0" smtClean="0">
                    <a:solidFill>
                      <a:prstClr val="black"/>
                    </a:solidFill>
                    <a:ea typeface="굴림" pitchFamily="50" charset="-127"/>
                    <a:cs typeface="Times New Roman" charset="0"/>
                  </a:rPr>
                  <a:t>, </a:t>
                </a:r>
                <a14:m>
                  <m:oMath xmlns:m="http://schemas.openxmlformats.org/officeDocument/2006/math">
                    <m:sSub>
                      <m:sSubPr>
                        <m:ctrlPr>
                          <a:rPr kumimoji="1" lang="en-US" altLang="ko-KR" sz="2100" b="1" i="1" kern="0" smtClean="0">
                            <a:solidFill>
                              <a:prstClr val="black"/>
                            </a:solidFill>
                            <a:latin typeface="Cambria Math"/>
                            <a:ea typeface="굴림" pitchFamily="50" charset="-127"/>
                            <a:cs typeface="Times New Roman" charset="0"/>
                          </a:rPr>
                        </m:ctrlPr>
                      </m:sSubPr>
                      <m:e>
                        <m:r>
                          <a:rPr kumimoji="1" lang="en-US" altLang="ko-KR" sz="2100" b="1" i="1" kern="0" smtClean="0">
                            <a:solidFill>
                              <a:prstClr val="black"/>
                            </a:solidFill>
                            <a:latin typeface="Cambria Math" panose="02040503050406030204" pitchFamily="18" charset="0"/>
                            <a:ea typeface="굴림" pitchFamily="50" charset="-127"/>
                            <a:cs typeface="Times New Roman" charset="0"/>
                          </a:rPr>
                          <m:t>𝑯</m:t>
                        </m:r>
                      </m:e>
                      <m:sub>
                        <m:r>
                          <a:rPr kumimoji="1" lang="en-US" altLang="ko-KR" sz="2100" b="1" i="1" kern="0" smtClean="0">
                            <a:solidFill>
                              <a:prstClr val="black"/>
                            </a:solidFill>
                            <a:latin typeface="Cambria Math" panose="02040503050406030204" pitchFamily="18" charset="0"/>
                            <a:ea typeface="굴림" pitchFamily="50" charset="-127"/>
                            <a:cs typeface="Times New Roman" charset="0"/>
                          </a:rPr>
                          <m:t>𝟖𝟗</m:t>
                        </m:r>
                      </m:sub>
                    </m:sSub>
                    <m:r>
                      <a:rPr kumimoji="1" lang="en-US" altLang="ko-KR" sz="2100" b="1" i="1" kern="0" smtClean="0">
                        <a:solidFill>
                          <a:prstClr val="black"/>
                        </a:solidFill>
                        <a:latin typeface="Cambria Math" panose="02040503050406030204" pitchFamily="18" charset="0"/>
                        <a:ea typeface="굴림" pitchFamily="50" charset="-127"/>
                        <a:cs typeface="Times New Roman" charset="0"/>
                      </a:rPr>
                      <m:t>~</m:t>
                    </m:r>
                    <m:r>
                      <a:rPr kumimoji="1" lang="en-US" altLang="ko-KR" sz="2100" b="1" i="1" kern="0" smtClean="0">
                        <a:solidFill>
                          <a:prstClr val="black"/>
                        </a:solidFill>
                        <a:latin typeface="Cambria Math" panose="02040503050406030204" pitchFamily="18" charset="0"/>
                        <a:ea typeface="굴림" pitchFamily="50" charset="-127"/>
                        <a:cs typeface="Times New Roman" charset="0"/>
                      </a:rPr>
                      <m:t>𝟐</m:t>
                    </m:r>
                    <m:r>
                      <a:rPr kumimoji="1" lang="en-US" altLang="ko-KR" sz="2100" b="1" i="1" kern="0" smtClean="0">
                        <a:solidFill>
                          <a:prstClr val="black"/>
                        </a:solidFill>
                        <a:latin typeface="Cambria Math" panose="02040503050406030204" pitchFamily="18" charset="0"/>
                        <a:ea typeface="굴림" pitchFamily="50" charset="-127"/>
                        <a:cs typeface="Times New Roman" charset="0"/>
                      </a:rPr>
                      <m:t>.</m:t>
                    </m:r>
                    <m:r>
                      <a:rPr kumimoji="1" lang="en-US" altLang="ko-KR" sz="2100" b="1" i="1" kern="0" smtClean="0">
                        <a:solidFill>
                          <a:prstClr val="black"/>
                        </a:solidFill>
                        <a:latin typeface="Cambria Math" panose="02040503050406030204" pitchFamily="18" charset="0"/>
                        <a:ea typeface="굴림" pitchFamily="50" charset="-127"/>
                        <a:cs typeface="Times New Roman" charset="0"/>
                      </a:rPr>
                      <m:t>𝟐</m:t>
                    </m:r>
                  </m:oMath>
                </a14:m>
                <a:endParaRPr kumimoji="1" lang="en-US" altLang="ko-KR" sz="2100" b="1" kern="0" dirty="0" smtClean="0">
                  <a:solidFill>
                    <a:prstClr val="black"/>
                  </a:solidFill>
                  <a:ea typeface="굴림" pitchFamily="50" charset="-127"/>
                  <a:cs typeface="Times New Roman" charset="0"/>
                </a:endParaRPr>
              </a:p>
            </p:txBody>
          </p:sp>
        </mc:Choice>
        <mc:Fallback xmlns="">
          <p:sp>
            <p:nvSpPr>
              <p:cNvPr id="8" name="Text Box 15">
                <a:extLst>
                  <a:ext uri="{FF2B5EF4-FFF2-40B4-BE49-F238E27FC236}">
                    <a16:creationId xmlns:a16="http://schemas.microsoft.com/office/drawing/2014/main" xmlns:a14="http://schemas.microsoft.com/office/drawing/2010/main" xmlns="" id="{5DFCC865-B1E6-4BE1-AD5F-2158F698DF99}"/>
                  </a:ext>
                </a:extLst>
              </p:cNvPr>
              <p:cNvSpPr txBox="1">
                <a:spLocks noRot="1" noChangeAspect="1" noMove="1" noResize="1" noEditPoints="1" noAdjustHandles="1" noChangeArrowheads="1" noChangeShapeType="1" noTextEdit="1"/>
              </p:cNvSpPr>
              <p:nvPr/>
            </p:nvSpPr>
            <p:spPr bwMode="auto">
              <a:xfrm>
                <a:off x="5330172" y="1587198"/>
                <a:ext cx="6526468" cy="3202800"/>
              </a:xfrm>
              <a:prstGeom prst="rect">
                <a:avLst/>
              </a:prstGeom>
              <a:blipFill rotWithShape="0">
                <a:blip r:embed="rId7"/>
                <a:stretch>
                  <a:fillRect l="-934" b="-2852"/>
                </a:stretch>
              </a:blipFill>
              <a:ln w="9525">
                <a:noFill/>
                <a:miter lim="800000"/>
                <a:headEnd/>
                <a:tailEn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직사각형 2"/>
              <p:cNvSpPr/>
              <p:nvPr/>
            </p:nvSpPr>
            <p:spPr>
              <a:xfrm>
                <a:off x="3143672" y="2420888"/>
                <a:ext cx="1534907"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ko-KR" altLang="en-US" sz="1400" i="1" smtClean="0">
                              <a:latin typeface="Cambria Math"/>
                            </a:rPr>
                          </m:ctrlPr>
                        </m:accPr>
                        <m:e>
                          <m:sSub>
                            <m:sSubPr>
                              <m:ctrlPr>
                                <a:rPr lang="en-US" altLang="ko-KR" sz="1400" b="0" i="1" smtClean="0">
                                  <a:latin typeface="Cambria Math"/>
                                </a:rPr>
                              </m:ctrlPr>
                            </m:sSubPr>
                            <m:e>
                              <m:r>
                                <a:rPr lang="en-US" altLang="ko-KR" sz="1400" b="0" i="1" smtClean="0">
                                  <a:latin typeface="Cambria Math" panose="02040503050406030204" pitchFamily="18" charset="0"/>
                                </a:rPr>
                                <m:t>𝑛</m:t>
                              </m:r>
                            </m:e>
                            <m:sub>
                              <m:r>
                                <a:rPr lang="en-US" altLang="ko-KR" sz="1400" b="0" i="1" smtClean="0">
                                  <a:latin typeface="Cambria Math" panose="02040503050406030204" pitchFamily="18" charset="0"/>
                                </a:rPr>
                                <m:t>𝑒</m:t>
                              </m:r>
                            </m:sub>
                          </m:sSub>
                        </m:e>
                      </m:acc>
                      <m:r>
                        <a:rPr lang="en-US" altLang="ko-KR" sz="1400" b="0" i="1" smtClean="0">
                          <a:latin typeface="Cambria Math" panose="02040503050406030204" pitchFamily="18" charset="0"/>
                        </a:rPr>
                        <m:t> </m:t>
                      </m:r>
                      <m:d>
                        <m:dPr>
                          <m:begChr m:val="["/>
                          <m:endChr m:val="]"/>
                          <m:ctrlPr>
                            <a:rPr lang="en-US" altLang="ko-KR" sz="1400" b="0" i="1" smtClean="0">
                              <a:latin typeface="Cambria Math"/>
                            </a:rPr>
                          </m:ctrlPr>
                        </m:dPr>
                        <m:e>
                          <m:r>
                            <a:rPr lang="en-US" altLang="ko-KR" sz="1400" b="0" i="1" smtClean="0">
                              <a:latin typeface="Cambria Math" panose="02040503050406030204" pitchFamily="18" charset="0"/>
                            </a:rPr>
                            <m:t>1</m:t>
                          </m:r>
                          <m:r>
                            <a:rPr lang="en-US" altLang="ko-KR" sz="1400" b="0" i="1" smtClean="0">
                              <a:latin typeface="Cambria Math" panose="02040503050406030204" pitchFamily="18" charset="0"/>
                            </a:rPr>
                            <m:t>𝑒</m:t>
                          </m:r>
                          <m:r>
                            <a:rPr lang="en-US" altLang="ko-KR" sz="1400" b="0" i="1" smtClean="0">
                              <a:latin typeface="Cambria Math" panose="02040503050406030204" pitchFamily="18" charset="0"/>
                            </a:rPr>
                            <m:t>+20</m:t>
                          </m:r>
                          <m:sSup>
                            <m:sSupPr>
                              <m:ctrlPr>
                                <a:rPr lang="en-US" altLang="ko-KR" sz="1400" b="0" i="1" smtClean="0">
                                  <a:latin typeface="Cambria Math"/>
                                </a:rPr>
                              </m:ctrlPr>
                            </m:sSupPr>
                            <m:e>
                              <m:r>
                                <a:rPr lang="en-US" altLang="ko-KR" sz="1400" b="0" i="1" smtClean="0">
                                  <a:latin typeface="Cambria Math" panose="02040503050406030204" pitchFamily="18" charset="0"/>
                                </a:rPr>
                                <m:t>𝑚</m:t>
                              </m:r>
                            </m:e>
                            <m:sup>
                              <m:r>
                                <a:rPr lang="en-US" altLang="ko-KR" sz="1400" b="0" i="1" smtClean="0">
                                  <a:latin typeface="Cambria Math" panose="02040503050406030204" pitchFamily="18" charset="0"/>
                                </a:rPr>
                                <m:t>−3</m:t>
                              </m:r>
                            </m:sup>
                          </m:sSup>
                        </m:e>
                      </m:d>
                    </m:oMath>
                  </m:oMathPara>
                </a14:m>
                <a:endParaRPr lang="ko-KR" altLang="en-US" sz="1400" dirty="0">
                  <a:latin typeface="+mn-ea"/>
                </a:endParaRPr>
              </a:p>
            </p:txBody>
          </p:sp>
        </mc:Choice>
        <mc:Fallback xmlns="">
          <p:sp>
            <p:nvSpPr>
              <p:cNvPr id="3" name="직사각형 2"/>
              <p:cNvSpPr>
                <a:spLocks noRot="1" noChangeAspect="1" noMove="1" noResize="1" noEditPoints="1" noAdjustHandles="1" noChangeArrowheads="1" noChangeShapeType="1" noTextEdit="1"/>
              </p:cNvSpPr>
              <p:nvPr/>
            </p:nvSpPr>
            <p:spPr>
              <a:xfrm>
                <a:off x="3143672" y="2420888"/>
                <a:ext cx="1534907" cy="307777"/>
              </a:xfrm>
              <a:prstGeom prst="rect">
                <a:avLst/>
              </a:prstGeom>
              <a:blipFill rotWithShape="0">
                <a:blip r:embed="rId8"/>
                <a:stretch>
                  <a:fillRect/>
                </a:stretch>
              </a:blipFill>
            </p:spPr>
            <p:txBody>
              <a:bodyPr/>
              <a:lstStyle/>
              <a:p>
                <a:r>
                  <a:rPr lang="en-GB">
                    <a:noFill/>
                  </a:rPr>
                  <a:t> </a:t>
                </a:r>
              </a:p>
            </p:txBody>
          </p:sp>
        </mc:Fallback>
      </mc:AlternateContent>
      <p:graphicFrame>
        <p:nvGraphicFramePr>
          <p:cNvPr id="6" name="개체 5"/>
          <p:cNvGraphicFramePr>
            <a:graphicFrameLocks noChangeAspect="1"/>
          </p:cNvGraphicFramePr>
          <p:nvPr>
            <p:extLst>
              <p:ext uri="{D42A27DB-BD31-4B8C-83A1-F6EECF244321}">
                <p14:modId xmlns:p14="http://schemas.microsoft.com/office/powerpoint/2010/main" val="370346156"/>
              </p:ext>
            </p:extLst>
          </p:nvPr>
        </p:nvGraphicFramePr>
        <p:xfrm>
          <a:off x="8535830" y="3377264"/>
          <a:ext cx="4178466" cy="3197288"/>
        </p:xfrm>
        <a:graphic>
          <a:graphicData uri="http://schemas.openxmlformats.org/presentationml/2006/ole">
            <mc:AlternateContent xmlns:mc="http://schemas.openxmlformats.org/markup-compatibility/2006">
              <mc:Choice xmlns:v="urn:schemas-microsoft-com:vml" Requires="v">
                <p:oleObj spid="_x0000_s125013" name="Graph" r:id="rId9" imgW="3920760" imgH="3000960" progId="Origin50.Graph">
                  <p:embed/>
                </p:oleObj>
              </mc:Choice>
              <mc:Fallback>
                <p:oleObj name="Graph" r:id="rId9" imgW="3920760" imgH="3000960" progId="Origin50.Graph">
                  <p:embed/>
                  <p:pic>
                    <p:nvPicPr>
                      <p:cNvPr id="0" name=""/>
                      <p:cNvPicPr/>
                      <p:nvPr/>
                    </p:nvPicPr>
                    <p:blipFill>
                      <a:blip r:embed="rId10"/>
                      <a:stretch>
                        <a:fillRect/>
                      </a:stretch>
                    </p:blipFill>
                    <p:spPr>
                      <a:xfrm>
                        <a:off x="8535830" y="3377264"/>
                        <a:ext cx="4178466" cy="3197288"/>
                      </a:xfrm>
                      <a:prstGeom prst="rect">
                        <a:avLst/>
                      </a:prstGeom>
                    </p:spPr>
                  </p:pic>
                </p:oleObj>
              </mc:Fallback>
            </mc:AlternateContent>
          </a:graphicData>
        </a:graphic>
      </p:graphicFrame>
    </p:spTree>
    <p:extLst>
      <p:ext uri="{BB962C8B-B14F-4D97-AF65-F5344CB8AC3E}">
        <p14:creationId xmlns:p14="http://schemas.microsoft.com/office/powerpoint/2010/main" val="18572039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88" y="1039867"/>
            <a:ext cx="4942808" cy="5364469"/>
          </a:xfrm>
          <a:prstGeom prst="rect">
            <a:avLst/>
          </a:prstGeom>
        </p:spPr>
      </p:pic>
      <p:sp>
        <p:nvSpPr>
          <p:cNvPr id="21" name="바닥글 개체 틀 20">
            <a:extLst>
              <a:ext uri="{FF2B5EF4-FFF2-40B4-BE49-F238E27FC236}">
                <a16:creationId xmlns="" xmlns:a16="http://schemas.microsoft.com/office/drawing/2014/main" id="{115B976C-C6E2-4861-BE85-C12C0387F34A}"/>
              </a:ext>
            </a:extLst>
          </p:cNvPr>
          <p:cNvSpPr>
            <a:spLocks noGrp="1"/>
          </p:cNvSpPr>
          <p:nvPr>
            <p:ph type="ftr" sz="quarter" idx="10"/>
          </p:nvPr>
        </p:nvSpPr>
        <p:spPr/>
        <p:txBody>
          <a:bodyPr/>
          <a:lstStyle/>
          <a:p>
            <a:pPr>
              <a:defRPr/>
            </a:pPr>
            <a:r>
              <a:rPr lang="en-US" altLang="ko-KR" dirty="0"/>
              <a:t>Page</a:t>
            </a:r>
            <a:endParaRPr lang="ko-KR" altLang="en-US" dirty="0"/>
          </a:p>
        </p:txBody>
      </p:sp>
      <p:sp>
        <p:nvSpPr>
          <p:cNvPr id="22" name="슬라이드 번호 개체 틀 21">
            <a:extLst>
              <a:ext uri="{FF2B5EF4-FFF2-40B4-BE49-F238E27FC236}">
                <a16:creationId xmlns="" xmlns:a16="http://schemas.microsoft.com/office/drawing/2014/main" id="{F019CEDB-1437-4FF7-8686-7A7AF4A7FC98}"/>
              </a:ext>
            </a:extLst>
          </p:cNvPr>
          <p:cNvSpPr>
            <a:spLocks noGrp="1"/>
          </p:cNvSpPr>
          <p:nvPr>
            <p:ph type="sldNum" sz="quarter" idx="11"/>
          </p:nvPr>
        </p:nvSpPr>
        <p:spPr>
          <a:xfrm>
            <a:off x="10831513" y="6378575"/>
            <a:ext cx="503237" cy="365125"/>
          </a:xfrm>
        </p:spPr>
        <p:txBody>
          <a:bodyPr/>
          <a:lstStyle/>
          <a:p>
            <a:pPr>
              <a:defRPr/>
            </a:pPr>
            <a:fld id="{ECD8DD9D-D799-45B6-9582-BC457B6CE3F5}" type="slidenum">
              <a:rPr lang="ko-KR" altLang="en-US"/>
              <a:pPr>
                <a:defRPr/>
              </a:pPr>
              <a:t>51</a:t>
            </a:fld>
            <a:endParaRPr lang="ko-KR" altLang="en-US" dirty="0"/>
          </a:p>
        </p:txBody>
      </p:sp>
      <p:pic>
        <p:nvPicPr>
          <p:cNvPr id="13316" name="그림 16">
            <a:extLst>
              <a:ext uri="{FF2B5EF4-FFF2-40B4-BE49-F238E27FC236}">
                <a16:creationId xmlns="" xmlns:a16="http://schemas.microsoft.com/office/drawing/2014/main" id="{790044DB-C572-4C32-B407-2D8437ACEE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19894" t="13615" r="18062" b="23042"/>
          <a:stretch>
            <a:fillRect/>
          </a:stretch>
        </p:blipFill>
        <p:spPr bwMode="auto">
          <a:xfrm>
            <a:off x="11334750" y="6281738"/>
            <a:ext cx="735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그림 3">
            <a:extLst>
              <a:ext uri="{FF2B5EF4-FFF2-40B4-BE49-F238E27FC236}">
                <a16:creationId xmlns="" xmlns:a16="http://schemas.microsoft.com/office/drawing/2014/main" id="{9EE5C32F-7B5C-49A9-9695-165452318B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5">
            <a:extLst>
              <a:ext uri="{FF2B5EF4-FFF2-40B4-BE49-F238E27FC236}">
                <a16:creationId xmlns="" xmlns:a16="http://schemas.microsoft.com/office/drawing/2014/main" id="{5DFCC865-B1E6-4BE1-AD5F-2158F698DF99}"/>
              </a:ext>
            </a:extLst>
          </p:cNvPr>
          <p:cNvSpPr txBox="1">
            <a:spLocks noChangeArrowheads="1"/>
          </p:cNvSpPr>
          <p:nvPr/>
        </p:nvSpPr>
        <p:spPr bwMode="auto">
          <a:xfrm>
            <a:off x="5019596" y="980728"/>
            <a:ext cx="6909052" cy="623248"/>
          </a:xfrm>
          <a:prstGeom prst="rect">
            <a:avLst/>
          </a:prstGeom>
          <a:noFill/>
          <a:ln w="9525">
            <a:noFill/>
            <a:miter lim="800000"/>
            <a:headEnd/>
            <a:tailEnd/>
          </a:ln>
        </p:spPr>
        <p:txBody>
          <a:bodyPr wrap="square" anchor="t">
            <a:spAutoFit/>
          </a:bodyPr>
          <a:lstStyle/>
          <a:p>
            <a:pPr lvl="0" fontAlgn="base">
              <a:lnSpc>
                <a:spcPct val="150000"/>
              </a:lnSpc>
              <a:spcBef>
                <a:spcPct val="0"/>
              </a:spcBef>
              <a:spcAft>
                <a:spcPct val="0"/>
              </a:spcAft>
              <a:defRPr/>
            </a:pPr>
            <a:r>
              <a:rPr kumimoji="1" lang="en-US" altLang="ko-KR" sz="2300" b="1" kern="0" dirty="0" smtClean="0">
                <a:solidFill>
                  <a:prstClr val="black"/>
                </a:solidFill>
                <a:latin typeface="+mj-lt"/>
                <a:ea typeface="굴림" pitchFamily="50" charset="-127"/>
                <a:cs typeface="Times New Roman" charset="0"/>
              </a:rPr>
              <a:t>RMP/QSMP with Double null </a:t>
            </a:r>
            <a:r>
              <a:rPr kumimoji="1" lang="en-US" altLang="ko-KR" sz="2300" b="1" i="0" u="none" strike="noStrike" kern="0" cap="none" spc="0" normalizeH="0" baseline="0" noProof="0" dirty="0" smtClean="0">
                <a:ln>
                  <a:noFill/>
                </a:ln>
                <a:solidFill>
                  <a:prstClr val="black"/>
                </a:solidFill>
                <a:effectLst/>
                <a:uLnTx/>
                <a:uFillTx/>
                <a:latin typeface="+mj-lt"/>
                <a:ea typeface="굴림" pitchFamily="50" charset="-127"/>
                <a:cs typeface="Times New Roman" charset="0"/>
              </a:rPr>
              <a:t>(KSTAR</a:t>
            </a:r>
            <a:r>
              <a:rPr kumimoji="1" lang="en-US" altLang="ko-KR" sz="2300" b="1" i="0" u="none" strike="noStrike" kern="0" cap="none" spc="0" normalizeH="0" noProof="0" dirty="0" smtClean="0">
                <a:ln>
                  <a:noFill/>
                </a:ln>
                <a:solidFill>
                  <a:prstClr val="black"/>
                </a:solidFill>
                <a:effectLst/>
                <a:uLnTx/>
                <a:uFillTx/>
                <a:latin typeface="+mj-lt"/>
                <a:ea typeface="굴림" pitchFamily="50" charset="-127"/>
                <a:cs typeface="Times New Roman" charset="0"/>
              </a:rPr>
              <a:t> </a:t>
            </a:r>
            <a:r>
              <a:rPr kumimoji="1" lang="en-US" altLang="ko-KR" sz="2300" b="1" kern="0" dirty="0" smtClean="0">
                <a:solidFill>
                  <a:prstClr val="black"/>
                </a:solidFill>
                <a:latin typeface="+mj-lt"/>
                <a:ea typeface="굴림" pitchFamily="50" charset="-127"/>
                <a:cs typeface="Times New Roman" charset="0"/>
              </a:rPr>
              <a:t>2020 </a:t>
            </a:r>
            <a:r>
              <a:rPr kumimoji="1" lang="en-US" altLang="ko-KR" sz="2300" b="1" i="0" u="none" strike="noStrike" kern="0" cap="none" spc="0" normalizeH="0" noProof="0" dirty="0" smtClean="0">
                <a:ln>
                  <a:noFill/>
                </a:ln>
                <a:solidFill>
                  <a:prstClr val="black"/>
                </a:solidFill>
                <a:effectLst/>
                <a:uLnTx/>
                <a:uFillTx/>
                <a:latin typeface="+mj-lt"/>
                <a:ea typeface="굴림" pitchFamily="50" charset="-127"/>
                <a:cs typeface="Times New Roman" charset="0"/>
              </a:rPr>
              <a:t>experiment</a:t>
            </a:r>
            <a:r>
              <a:rPr kumimoji="1" lang="en-US" altLang="ko-KR" sz="2300" b="1" i="0" u="none" strike="noStrike" kern="0" cap="none" spc="0" normalizeH="0" baseline="0" noProof="0" dirty="0" smtClean="0">
                <a:ln>
                  <a:noFill/>
                </a:ln>
                <a:solidFill>
                  <a:prstClr val="black"/>
                </a:solidFill>
                <a:effectLst/>
                <a:uLnTx/>
                <a:uFillTx/>
                <a:latin typeface="+mj-lt"/>
                <a:ea typeface="굴림" pitchFamily="50" charset="-127"/>
                <a:cs typeface="Times New Roman" charset="0"/>
              </a:rPr>
              <a:t>)</a:t>
            </a:r>
            <a:endParaRPr kumimoji="0" lang="en-US" altLang="ko-KR" sz="2300" b="1" i="0" u="none" strike="noStrike" kern="0" cap="none" spc="0" normalizeH="0" baseline="0" noProof="0" dirty="0">
              <a:ln>
                <a:noFill/>
              </a:ln>
              <a:solidFill>
                <a:srgbClr val="000000"/>
              </a:solidFill>
              <a:effectLst/>
              <a:uLnTx/>
              <a:uFillTx/>
              <a:latin typeface="+mj-lt"/>
              <a:ea typeface="맑은 고딕" panose="020B0503020000020004" pitchFamily="50" charset="-127"/>
              <a:cs typeface="Times New Roman" charset="0"/>
            </a:endParaRPr>
          </a:p>
        </p:txBody>
      </p:sp>
      <mc:AlternateContent xmlns:mc="http://schemas.openxmlformats.org/markup-compatibility/2006" xmlns:a14="http://schemas.microsoft.com/office/drawing/2010/main">
        <mc:Choice Requires="a14">
          <p:sp>
            <p:nvSpPr>
              <p:cNvPr id="8" name="Text Box 15">
                <a:extLst>
                  <a:ext uri="{FF2B5EF4-FFF2-40B4-BE49-F238E27FC236}">
                    <a16:creationId xmlns="" xmlns:a16="http://schemas.microsoft.com/office/drawing/2014/main" id="{5DFCC865-B1E6-4BE1-AD5F-2158F698DF99}"/>
                  </a:ext>
                </a:extLst>
              </p:cNvPr>
              <p:cNvSpPr txBox="1">
                <a:spLocks noChangeArrowheads="1"/>
              </p:cNvSpPr>
              <p:nvPr/>
            </p:nvSpPr>
            <p:spPr bwMode="auto">
              <a:xfrm>
                <a:off x="5019596" y="1644839"/>
                <a:ext cx="6837044" cy="4736489"/>
              </a:xfrm>
              <a:prstGeom prst="rect">
                <a:avLst/>
              </a:prstGeom>
              <a:noFill/>
              <a:ln w="9525">
                <a:noFill/>
                <a:miter lim="800000"/>
                <a:headEnd/>
                <a:tailEnd/>
              </a:ln>
            </p:spPr>
            <p:txBody>
              <a:bodyPr wrap="square" anchor="t">
                <a:spAutoFit/>
              </a:bodyPr>
              <a:lstStyle/>
              <a:p>
                <a:pPr marL="342900" indent="-342900">
                  <a:buFont typeface="Wingdings" panose="05000000000000000000" pitchFamily="2" charset="2"/>
                  <a:buChar char="§"/>
                </a:pPr>
                <a:r>
                  <a:rPr lang="en-US" altLang="ko-KR" sz="2000" b="1" dirty="0">
                    <a:cs typeface="Times New Roman" panose="02020603050405020304" pitchFamily="18" charset="0"/>
                  </a:rPr>
                  <a:t>The transition to “Grassy ELM state” could be reached using RMP at high </a:t>
                </a:r>
                <a14:m>
                  <m:oMath xmlns:m="http://schemas.openxmlformats.org/officeDocument/2006/math">
                    <m:sSub>
                      <m:sSubPr>
                        <m:ctrlPr>
                          <a:rPr lang="en-US" altLang="ko-KR" sz="2000" b="1" i="1">
                            <a:latin typeface="Cambria Math"/>
                            <a:cs typeface="Times New Roman" panose="02020603050405020304" pitchFamily="18" charset="0"/>
                          </a:rPr>
                        </m:ctrlPr>
                      </m:sSubPr>
                      <m:e>
                        <m:r>
                          <a:rPr lang="en-US" altLang="ko-KR" sz="2000" b="1" i="1">
                            <a:latin typeface="Cambria Math" panose="02040503050406030204" pitchFamily="18" charset="0"/>
                            <a:cs typeface="Times New Roman" panose="02020603050405020304" pitchFamily="18" charset="0"/>
                          </a:rPr>
                          <m:t>𝜷</m:t>
                        </m:r>
                      </m:e>
                      <m:sub>
                        <m:r>
                          <a:rPr lang="en-US" altLang="ko-KR" sz="2000" b="1" i="1">
                            <a:latin typeface="Cambria Math" panose="02040503050406030204" pitchFamily="18" charset="0"/>
                            <a:cs typeface="Times New Roman" panose="02020603050405020304" pitchFamily="18" charset="0"/>
                          </a:rPr>
                          <m:t>𝒑</m:t>
                        </m:r>
                      </m:sub>
                    </m:sSub>
                  </m:oMath>
                </a14:m>
                <a:r>
                  <a:rPr lang="en-US" altLang="ko-KR" sz="2000" b="1" dirty="0">
                    <a:cs typeface="Times New Roman" panose="02020603050405020304" pitchFamily="18" charset="0"/>
                  </a:rPr>
                  <a:t>(1.5~2.0) plasma in </a:t>
                </a:r>
                <a:r>
                  <a:rPr lang="en-US" altLang="ko-KR" sz="2000" b="1" dirty="0" smtClean="0">
                    <a:cs typeface="Times New Roman" panose="02020603050405020304" pitchFamily="18" charset="0"/>
                  </a:rPr>
                  <a:t>DIIID. </a:t>
                </a:r>
                <a:r>
                  <a:rPr lang="en-US" altLang="ko-KR" sz="1200" b="1" dirty="0">
                    <a:cs typeface="Times New Roman" panose="02020603050405020304" pitchFamily="18" charset="0"/>
                  </a:rPr>
                  <a:t>[R. </a:t>
                </a:r>
                <a:r>
                  <a:rPr lang="en-US" altLang="ko-KR" sz="1200" b="1" dirty="0" err="1">
                    <a:cs typeface="Times New Roman" panose="02020603050405020304" pitchFamily="18" charset="0"/>
                  </a:rPr>
                  <a:t>Nazikian</a:t>
                </a:r>
                <a:r>
                  <a:rPr lang="en-US" altLang="ko-KR" sz="1200" b="1" dirty="0">
                    <a:cs typeface="Times New Roman" panose="02020603050405020304" pitchFamily="18" charset="0"/>
                  </a:rPr>
                  <a:t> et al., NF]</a:t>
                </a:r>
                <a:endParaRPr lang="ko-KR" altLang="en-US" sz="1200" b="1" dirty="0">
                  <a:solidFill>
                    <a:srgbClr val="0000FF"/>
                  </a:solidFill>
                </a:endParaRPr>
              </a:p>
              <a:p>
                <a:pPr marL="342900" indent="-342900">
                  <a:buFont typeface="Wingdings" panose="05000000000000000000" pitchFamily="2" charset="2"/>
                  <a:buChar char="§"/>
                </a:pPr>
                <a:endParaRPr lang="en-US" altLang="ko-KR" sz="2000" b="1" dirty="0">
                  <a:ea typeface="나눔바른고딕" panose="020B0603020101020101" pitchFamily="50" charset="-127"/>
                  <a:cs typeface="Times New Roman" panose="02020603050405020304" pitchFamily="18" charset="0"/>
                </a:endParaRPr>
              </a:p>
              <a:p>
                <a:pPr marL="342900" indent="-342900">
                  <a:buFont typeface="Wingdings" panose="05000000000000000000" pitchFamily="2" charset="2"/>
                  <a:buChar char="§"/>
                </a:pPr>
                <a:r>
                  <a:rPr lang="en-US" altLang="ko-KR" sz="2000" b="1" dirty="0" smtClean="0">
                    <a:ea typeface="나눔바른고딕" panose="020B0603020101020101" pitchFamily="50" charset="-127"/>
                    <a:cs typeface="Times New Roman" panose="02020603050405020304" pitchFamily="18" charset="0"/>
                  </a:rPr>
                  <a:t>However</a:t>
                </a:r>
                <a:r>
                  <a:rPr lang="en-US" altLang="ko-KR" sz="2000" b="1" dirty="0">
                    <a:ea typeface="나눔바른고딕" panose="020B0603020101020101" pitchFamily="50" charset="-127"/>
                    <a:cs typeface="Times New Roman" panose="02020603050405020304" pitchFamily="18" charset="0"/>
                  </a:rPr>
                  <a:t>, the plasma is terminated by RMP even with reduced amount of </a:t>
                </a:r>
                <a:r>
                  <a:rPr lang="en-US" altLang="ko-KR" sz="2000" b="1" dirty="0" smtClean="0">
                    <a:ea typeface="나눔바른고딕" panose="020B0603020101020101" pitchFamily="50" charset="-127"/>
                    <a:cs typeface="Times New Roman" panose="02020603050405020304" pitchFamily="18" charset="0"/>
                  </a:rPr>
                  <a:t>current </a:t>
                </a:r>
                <a:r>
                  <a:rPr lang="en-US" altLang="ko-KR" sz="2000" b="1" dirty="0">
                    <a:ea typeface="나눔바른고딕" panose="020B0603020101020101" pitchFamily="50" charset="-127"/>
                    <a:cs typeface="Times New Roman" panose="02020603050405020304" pitchFamily="18" charset="0"/>
                  </a:rPr>
                  <a:t/>
                </a:r>
                <a:br>
                  <a:rPr lang="en-US" altLang="ko-KR" sz="2000" b="1" dirty="0">
                    <a:ea typeface="나눔바른고딕" panose="020B0603020101020101" pitchFamily="50" charset="-127"/>
                    <a:cs typeface="Times New Roman" panose="02020603050405020304" pitchFamily="18" charset="0"/>
                  </a:rPr>
                </a:br>
                <a:r>
                  <a:rPr lang="en-US" altLang="ko-KR" sz="2000" b="1" dirty="0">
                    <a:ea typeface="나눔바른고딕" panose="020B0603020101020101" pitchFamily="50" charset="-127"/>
                    <a:cs typeface="Times New Roman" panose="02020603050405020304" pitchFamily="18" charset="0"/>
                  </a:rPr>
                  <a:t>(</a:t>
                </a:r>
                <a:r>
                  <a:rPr lang="en-US" altLang="ko-KR" sz="2000" b="1" dirty="0">
                    <a:solidFill>
                      <a:srgbClr val="404040"/>
                    </a:solidFill>
                    <a:ea typeface="나눔바른고딕" panose="020B0603020101020101" pitchFamily="50" charset="-127"/>
                    <a:cs typeface="Times New Roman" panose="02020603050405020304" pitchFamily="18" charset="0"/>
                  </a:rPr>
                  <a:t>3.5 kA </a:t>
                </a:r>
                <a:r>
                  <a:rPr lang="en-US" altLang="ko-KR" sz="2000" b="1" dirty="0">
                    <a:ea typeface="나눔바른고딕" panose="020B0603020101020101" pitchFamily="50" charset="-127"/>
                    <a:cs typeface="Times New Roman" panose="02020603050405020304" pitchFamily="18" charset="0"/>
                  </a:rPr>
                  <a:t>-&gt; </a:t>
                </a:r>
                <a:r>
                  <a:rPr lang="en-US" altLang="ko-KR" sz="2000" b="1" dirty="0">
                    <a:solidFill>
                      <a:srgbClr val="EDAE14"/>
                    </a:solidFill>
                    <a:ea typeface="나눔바른고딕" panose="020B0603020101020101" pitchFamily="50" charset="-127"/>
                    <a:cs typeface="Times New Roman" panose="02020603050405020304" pitchFamily="18" charset="0"/>
                  </a:rPr>
                  <a:t>2.1 kA</a:t>
                </a:r>
                <a:r>
                  <a:rPr lang="en-US" altLang="ko-KR" sz="2000" b="1" dirty="0">
                    <a:ea typeface="나눔바른고딕" panose="020B0603020101020101" pitchFamily="50" charset="-127"/>
                    <a:cs typeface="Times New Roman" panose="02020603050405020304" pitchFamily="18" charset="0"/>
                  </a:rPr>
                  <a:t>, </a:t>
                </a:r>
                <a:r>
                  <a:rPr lang="en-US" altLang="ko-KR" sz="2000" b="1" dirty="0">
                    <a:solidFill>
                      <a:srgbClr val="FF0000"/>
                    </a:solidFill>
                    <a:ea typeface="나눔바른고딕" panose="020B0603020101020101" pitchFamily="50" charset="-127"/>
                    <a:cs typeface="Times New Roman" panose="02020603050405020304" pitchFamily="18" charset="0"/>
                  </a:rPr>
                  <a:t>plasma still locked by RMP (90p</a:t>
                </a:r>
                <a:r>
                  <a:rPr lang="en-US" altLang="ko-KR" sz="2000" b="1" dirty="0" smtClean="0">
                    <a:solidFill>
                      <a:srgbClr val="FF0000"/>
                    </a:solidFill>
                    <a:ea typeface="나눔바른고딕" panose="020B0603020101020101" pitchFamily="50" charset="-127"/>
                    <a:cs typeface="Times New Roman" panose="02020603050405020304" pitchFamily="18" charset="0"/>
                  </a:rPr>
                  <a:t>)</a:t>
                </a:r>
                <a:r>
                  <a:rPr lang="en-US" altLang="ko-KR" sz="2000" b="1" dirty="0" smtClean="0">
                    <a:ea typeface="나눔바른고딕" panose="020B0603020101020101" pitchFamily="50" charset="-127"/>
                    <a:cs typeface="Times New Roman" panose="02020603050405020304" pitchFamily="18" charset="0"/>
                  </a:rPr>
                  <a:t>).</a:t>
                </a:r>
                <a:endParaRPr lang="en-US" altLang="ko-KR" sz="2000" b="1" dirty="0">
                  <a:ea typeface="나눔바른고딕" panose="020B0603020101020101" pitchFamily="50" charset="-127"/>
                  <a:cs typeface="Times New Roman" panose="02020603050405020304" pitchFamily="18" charset="0"/>
                </a:endParaRPr>
              </a:p>
              <a:p>
                <a:pPr marL="342900" indent="-342900">
                  <a:buFont typeface="Wingdings" panose="05000000000000000000" pitchFamily="2" charset="2"/>
                  <a:buChar char="§"/>
                </a:pPr>
                <a:r>
                  <a:rPr lang="en-US" altLang="ko-KR" sz="2000" b="1" dirty="0">
                    <a:ea typeface="나눔바른고딕" panose="020B0603020101020101" pitchFamily="50" charset="-127"/>
                    <a:cs typeface="Times New Roman" panose="02020603050405020304" pitchFamily="18" charset="0"/>
                  </a:rPr>
                  <a:t>It turns out that plasma is much sensitive to RMP in double null than single null</a:t>
                </a:r>
                <a:r>
                  <a:rPr lang="en-US" altLang="ko-KR" sz="2000" b="1" dirty="0" smtClean="0">
                    <a:ea typeface="나눔바른고딕" panose="020B0603020101020101" pitchFamily="50" charset="-127"/>
                    <a:cs typeface="Times New Roman" panose="02020603050405020304" pitchFamily="18" charset="0"/>
                  </a:rPr>
                  <a:t>.</a:t>
                </a:r>
              </a:p>
              <a:p>
                <a:pPr marL="342900" indent="-342900">
                  <a:buFont typeface="Wingdings" panose="05000000000000000000" pitchFamily="2" charset="2"/>
                  <a:buChar char="§"/>
                </a:pPr>
                <a:endParaRPr lang="en-US" altLang="ko-KR" sz="2000" b="1" dirty="0">
                  <a:ea typeface="나눔바른고딕" panose="020B0603020101020101" pitchFamily="50" charset="-127"/>
                  <a:cs typeface="Times New Roman" panose="02020603050405020304" pitchFamily="18" charset="0"/>
                </a:endParaRPr>
              </a:p>
              <a:p>
                <a:pPr marL="342900" indent="-342900">
                  <a:buFont typeface="Wingdings" panose="05000000000000000000" pitchFamily="2" charset="2"/>
                  <a:buChar char="§"/>
                </a:pPr>
                <a:endParaRPr lang="en-US" altLang="ko-KR" sz="2000" b="1" dirty="0" smtClean="0">
                  <a:ea typeface="나눔바른고딕" panose="020B0603020101020101" pitchFamily="50" charset="-127"/>
                  <a:cs typeface="Times New Roman" panose="02020603050405020304" pitchFamily="18" charset="0"/>
                </a:endParaRPr>
              </a:p>
              <a:p>
                <a:pPr marL="342900" indent="-342900">
                  <a:buFont typeface="Wingdings" panose="05000000000000000000" pitchFamily="2" charset="2"/>
                  <a:buChar char="§"/>
                </a:pPr>
                <a:endParaRPr lang="en-US" altLang="ko-KR" sz="2000" b="1" dirty="0">
                  <a:ea typeface="나눔바른고딕" panose="020B0603020101020101" pitchFamily="50" charset="-127"/>
                  <a:cs typeface="Times New Roman" panose="02020603050405020304" pitchFamily="18" charset="0"/>
                </a:endParaRPr>
              </a:p>
              <a:p>
                <a:pPr marL="342900" indent="-342900" fontAlgn="base">
                  <a:spcBef>
                    <a:spcPct val="0"/>
                  </a:spcBef>
                  <a:spcAft>
                    <a:spcPct val="0"/>
                  </a:spcAft>
                  <a:buFont typeface="Wingdings" panose="05000000000000000000" pitchFamily="2" charset="2"/>
                  <a:buChar char="§"/>
                  <a:defRPr/>
                </a:pPr>
                <a:r>
                  <a:rPr lang="en-US" altLang="ko-KR" sz="2000" b="1" dirty="0">
                    <a:ea typeface="나눔바른고딕" panose="020B0603020101020101" pitchFamily="50" charset="-127"/>
                    <a:cs typeface="Times New Roman" panose="02020603050405020304" pitchFamily="18" charset="0"/>
                  </a:rPr>
                  <a:t>This </a:t>
                </a:r>
                <a:r>
                  <a:rPr lang="en-US" altLang="ko-KR" sz="2000" b="1" dirty="0" smtClean="0">
                    <a:ea typeface="나눔바른고딕" panose="020B0603020101020101" pitchFamily="50" charset="-127"/>
                    <a:cs typeface="Times New Roman" panose="02020603050405020304" pitchFamily="18" charset="0"/>
                  </a:rPr>
                  <a:t>is being </a:t>
                </a:r>
                <a:r>
                  <a:rPr lang="en-US" altLang="ko-KR" sz="2000" b="1" dirty="0" err="1" smtClean="0">
                    <a:ea typeface="나눔바른고딕" panose="020B0603020101020101" pitchFamily="50" charset="-127"/>
                    <a:cs typeface="Times New Roman" panose="02020603050405020304" pitchFamily="18" charset="0"/>
                  </a:rPr>
                  <a:t>analysed</a:t>
                </a:r>
                <a:r>
                  <a:rPr lang="en-US" altLang="ko-KR" sz="2000" b="1" dirty="0" smtClean="0">
                    <a:ea typeface="나눔바른고딕" panose="020B0603020101020101" pitchFamily="50" charset="-127"/>
                    <a:cs typeface="Times New Roman" panose="02020603050405020304" pitchFamily="18" charset="0"/>
                  </a:rPr>
                  <a:t> </a:t>
                </a:r>
                <a:r>
                  <a:rPr lang="en-US" altLang="ko-KR" sz="2000" b="1" dirty="0">
                    <a:ea typeface="나눔바른고딕" panose="020B0603020101020101" pitchFamily="50" charset="-127"/>
                    <a:cs typeface="Times New Roman" panose="02020603050405020304" pitchFamily="18" charset="0"/>
                  </a:rPr>
                  <a:t>by IPEC through PPPL collaboration.</a:t>
                </a:r>
              </a:p>
              <a:p>
                <a:pPr marL="342900" indent="-342900">
                  <a:buFont typeface="Wingdings" panose="05000000000000000000" pitchFamily="2" charset="2"/>
                  <a:buChar char="§"/>
                </a:pPr>
                <a:r>
                  <a:rPr lang="en-US" altLang="ko-KR" sz="2000" b="1" dirty="0">
                    <a:solidFill>
                      <a:srgbClr val="0072BD"/>
                    </a:solidFill>
                    <a:ea typeface="나눔바른고딕" panose="020B0603020101020101" pitchFamily="50" charset="-127"/>
                    <a:cs typeface="Times New Roman" panose="02020603050405020304" pitchFamily="18" charset="0"/>
                  </a:rPr>
                  <a:t>QSMP</a:t>
                </a:r>
                <a:r>
                  <a:rPr lang="en-US" altLang="ko-KR" sz="2000" b="1" dirty="0">
                    <a:ea typeface="나눔바른고딕" panose="020B0603020101020101" pitchFamily="50" charset="-127"/>
                    <a:cs typeface="Times New Roman" panose="02020603050405020304" pitchFamily="18" charset="0"/>
                  </a:rPr>
                  <a:t> is applied as piggyback in </a:t>
                </a:r>
                <a:r>
                  <a:rPr lang="en-US" altLang="ko-KR" sz="2000" b="1" dirty="0" smtClean="0">
                    <a:ea typeface="나눔바른고딕" panose="020B0603020101020101" pitchFamily="50" charset="-127"/>
                    <a:cs typeface="Times New Roman" panose="02020603050405020304" pitchFamily="18" charset="0"/>
                  </a:rPr>
                  <a:t>DN.</a:t>
                </a:r>
                <a:endParaRPr lang="en-US" altLang="ko-KR" sz="2000" b="1" dirty="0">
                  <a:ea typeface="나눔바른고딕" panose="020B0603020101020101" pitchFamily="50" charset="-127"/>
                  <a:cs typeface="Times New Roman" panose="02020603050405020304" pitchFamily="18" charset="0"/>
                </a:endParaRPr>
              </a:p>
              <a:p>
                <a:pPr marL="342900" indent="-342900">
                  <a:buFont typeface="Wingdings" panose="05000000000000000000" pitchFamily="2" charset="2"/>
                  <a:buChar char="§"/>
                </a:pPr>
                <a:r>
                  <a:rPr lang="en-US" altLang="ko-KR" sz="2000" b="1" dirty="0">
                    <a:ea typeface="나눔바른고딕" panose="020B0603020101020101" pitchFamily="50" charset="-127"/>
                    <a:cs typeface="Times New Roman" panose="02020603050405020304" pitchFamily="18" charset="0"/>
                  </a:rPr>
                  <a:t>Plasma still survived even with </a:t>
                </a:r>
                <a:r>
                  <a:rPr lang="en-US" altLang="ko-KR" sz="2000" b="1" dirty="0">
                    <a:solidFill>
                      <a:srgbClr val="0072BD"/>
                    </a:solidFill>
                    <a:ea typeface="나눔바른고딕" panose="020B0603020101020101" pitchFamily="50" charset="-127"/>
                    <a:cs typeface="Times New Roman" panose="02020603050405020304" pitchFamily="18" charset="0"/>
                  </a:rPr>
                  <a:t>3.5kA</a:t>
                </a:r>
                <a:r>
                  <a:rPr lang="en-US" altLang="ko-KR" sz="2000" b="1" dirty="0">
                    <a:ea typeface="나눔바른고딕" panose="020B0603020101020101" pitchFamily="50" charset="-127"/>
                    <a:cs typeface="Times New Roman" panose="02020603050405020304" pitchFamily="18" charset="0"/>
                  </a:rPr>
                  <a:t> IVCC current, unlike RMP case</a:t>
                </a:r>
                <a:r>
                  <a:rPr lang="en-US" altLang="ko-KR" sz="2000" b="1" dirty="0" smtClean="0">
                    <a:ea typeface="나눔바른고딕" panose="020B0603020101020101" pitchFamily="50" charset="-127"/>
                    <a:cs typeface="Times New Roman" panose="02020603050405020304" pitchFamily="18" charset="0"/>
                  </a:rPr>
                  <a:t>.</a:t>
                </a:r>
                <a:endParaRPr lang="en-US" altLang="ko-KR" sz="2000" b="1" dirty="0">
                  <a:ea typeface="나눔바른고딕" panose="020B0603020101020101" pitchFamily="50" charset="-127"/>
                  <a:cs typeface="Times New Roman" panose="02020603050405020304" pitchFamily="18" charset="0"/>
                </a:endParaRPr>
              </a:p>
            </p:txBody>
          </p:sp>
        </mc:Choice>
        <mc:Fallback xmlns="">
          <p:sp>
            <p:nvSpPr>
              <p:cNvPr id="8" name="Text Box 15">
                <a:extLst>
                  <a:ext uri="{FF2B5EF4-FFF2-40B4-BE49-F238E27FC236}">
                    <a16:creationId xmlns:a16="http://schemas.microsoft.com/office/drawing/2014/main" id="{5DFCC865-B1E6-4BE1-AD5F-2158F698DF99}"/>
                  </a:ext>
                </a:extLst>
              </p:cNvPr>
              <p:cNvSpPr txBox="1">
                <a:spLocks noRot="1" noChangeAspect="1" noMove="1" noResize="1" noEditPoints="1" noAdjustHandles="1" noChangeArrowheads="1" noChangeShapeType="1" noTextEdit="1"/>
              </p:cNvSpPr>
              <p:nvPr/>
            </p:nvSpPr>
            <p:spPr bwMode="auto">
              <a:xfrm>
                <a:off x="5019596" y="1644839"/>
                <a:ext cx="6837044" cy="4736489"/>
              </a:xfrm>
              <a:prstGeom prst="rect">
                <a:avLst/>
              </a:prstGeom>
              <a:blipFill>
                <a:blip r:embed="rId6"/>
                <a:stretch>
                  <a:fillRect l="-802" t="-772" r="-1248" b="-1287"/>
                </a:stretch>
              </a:blipFill>
              <a:ln w="9525">
                <a:noFill/>
                <a:miter lim="800000"/>
                <a:headEnd/>
                <a:tailEnd/>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 name="직사각형 2"/>
              <p:cNvSpPr/>
              <p:nvPr/>
            </p:nvSpPr>
            <p:spPr>
              <a:xfrm>
                <a:off x="845937" y="5347726"/>
                <a:ext cx="1716945" cy="461665"/>
              </a:xfrm>
              <a:prstGeom prst="rect">
                <a:avLst/>
              </a:prstGeom>
            </p:spPr>
            <p:txBody>
              <a:bodyPr wrap="none">
                <a:spAutoFit/>
              </a:bodyPr>
              <a:lstStyle/>
              <a:p>
                <a14:m>
                  <m:oMath xmlns:m="http://schemas.openxmlformats.org/officeDocument/2006/math">
                    <m:acc>
                      <m:accPr>
                        <m:chr m:val="̅"/>
                        <m:ctrlPr>
                          <a:rPr lang="ko-KR" altLang="en-US" sz="2400" b="1" i="1" smtClean="0">
                            <a:latin typeface="Cambria Math"/>
                          </a:rPr>
                        </m:ctrlPr>
                      </m:accPr>
                      <m:e>
                        <m:sSub>
                          <m:sSubPr>
                            <m:ctrlPr>
                              <a:rPr lang="en-US" altLang="ko-KR" sz="2400" b="1" i="1" smtClean="0">
                                <a:latin typeface="Cambria Math"/>
                              </a:rPr>
                            </m:ctrlPr>
                          </m:sSubPr>
                          <m:e>
                            <m:r>
                              <a:rPr lang="en-US" altLang="ko-KR" sz="2400" b="1" i="0" smtClean="0">
                                <a:latin typeface="Cambria Math" panose="02040503050406030204" pitchFamily="18" charset="0"/>
                              </a:rPr>
                              <m:t>𝐧</m:t>
                            </m:r>
                          </m:e>
                          <m:sub>
                            <m:r>
                              <a:rPr lang="en-US" altLang="ko-KR" sz="2400" b="1" i="0" smtClean="0">
                                <a:latin typeface="Cambria Math" panose="02040503050406030204" pitchFamily="18" charset="0"/>
                              </a:rPr>
                              <m:t>𝐞</m:t>
                            </m:r>
                          </m:sub>
                        </m:sSub>
                      </m:e>
                    </m:acc>
                  </m:oMath>
                </a14:m>
                <a:r>
                  <a:rPr lang="ko-KR" altLang="en-US" sz="2400" b="1" dirty="0" smtClean="0">
                    <a:latin typeface="+mn-ea"/>
                  </a:rPr>
                  <a:t> </a:t>
                </a:r>
                <a:r>
                  <a:rPr lang="en-US" altLang="ko-KR" b="1" dirty="0" smtClean="0">
                    <a:latin typeface="+mn-ea"/>
                  </a:rPr>
                  <a:t>[</a:t>
                </a:r>
                <a14:m>
                  <m:oMath xmlns:m="http://schemas.openxmlformats.org/officeDocument/2006/math">
                    <m:r>
                      <a:rPr lang="en-US" altLang="ko-KR" b="1" i="1" dirty="0" smtClean="0">
                        <a:latin typeface="Cambria Math" panose="02040503050406030204" pitchFamily="18" charset="0"/>
                      </a:rPr>
                      <m:t>𝟏</m:t>
                    </m:r>
                    <m:sSup>
                      <m:sSupPr>
                        <m:ctrlPr>
                          <a:rPr lang="en-US" altLang="ko-KR" b="1" i="1" dirty="0" smtClean="0">
                            <a:latin typeface="Cambria Math"/>
                          </a:rPr>
                        </m:ctrlPr>
                      </m:sSupPr>
                      <m:e>
                        <m:r>
                          <a:rPr lang="en-US" altLang="ko-KR" b="1" i="1" dirty="0" smtClean="0">
                            <a:latin typeface="Cambria Math" panose="02040503050406030204" pitchFamily="18" charset="0"/>
                          </a:rPr>
                          <m:t>𝟎</m:t>
                        </m:r>
                      </m:e>
                      <m:sup>
                        <m:r>
                          <a:rPr lang="en-US" altLang="ko-KR" b="1" i="1" dirty="0" smtClean="0">
                            <a:latin typeface="Cambria Math" panose="02040503050406030204" pitchFamily="18" charset="0"/>
                          </a:rPr>
                          <m:t>𝟏𝟗</m:t>
                        </m:r>
                      </m:sup>
                    </m:sSup>
                    <m:sSup>
                      <m:sSupPr>
                        <m:ctrlPr>
                          <a:rPr lang="en-US" altLang="ko-KR" b="1" i="1" dirty="0" smtClean="0">
                            <a:latin typeface="Cambria Math"/>
                          </a:rPr>
                        </m:ctrlPr>
                      </m:sSupPr>
                      <m:e>
                        <m:r>
                          <a:rPr lang="en-US" altLang="ko-KR" b="1" i="1" dirty="0" smtClean="0">
                            <a:latin typeface="Cambria Math" panose="02040503050406030204" pitchFamily="18" charset="0"/>
                          </a:rPr>
                          <m:t>𝒎</m:t>
                        </m:r>
                      </m:e>
                      <m:sup>
                        <m:r>
                          <a:rPr lang="en-US" altLang="ko-KR" b="1" i="1" dirty="0" smtClean="0">
                            <a:latin typeface="Cambria Math" panose="02040503050406030204" pitchFamily="18" charset="0"/>
                          </a:rPr>
                          <m:t>−</m:t>
                        </m:r>
                        <m:r>
                          <a:rPr lang="en-US" altLang="ko-KR" b="1" i="1" dirty="0" smtClean="0">
                            <a:latin typeface="Cambria Math" panose="02040503050406030204" pitchFamily="18" charset="0"/>
                          </a:rPr>
                          <m:t>𝟑</m:t>
                        </m:r>
                      </m:sup>
                    </m:sSup>
                    <m:r>
                      <a:rPr lang="en-US" altLang="ko-KR" b="1" i="1" dirty="0" smtClean="0">
                        <a:latin typeface="Cambria Math" panose="02040503050406030204" pitchFamily="18" charset="0"/>
                      </a:rPr>
                      <m:t>]</m:t>
                    </m:r>
                  </m:oMath>
                </a14:m>
                <a:endParaRPr lang="ko-KR" altLang="en-US" b="1" dirty="0">
                  <a:latin typeface="+mn-ea"/>
                </a:endParaRPr>
              </a:p>
            </p:txBody>
          </p:sp>
        </mc:Choice>
        <mc:Fallback xmlns="">
          <p:sp>
            <p:nvSpPr>
              <p:cNvPr id="3" name="직사각형 2"/>
              <p:cNvSpPr>
                <a:spLocks noRot="1" noChangeAspect="1" noMove="1" noResize="1" noEditPoints="1" noAdjustHandles="1" noChangeArrowheads="1" noChangeShapeType="1" noTextEdit="1"/>
              </p:cNvSpPr>
              <p:nvPr/>
            </p:nvSpPr>
            <p:spPr>
              <a:xfrm>
                <a:off x="845937" y="5347726"/>
                <a:ext cx="1716945" cy="461665"/>
              </a:xfrm>
              <a:prstGeom prst="rect">
                <a:avLst/>
              </a:prstGeom>
              <a:blipFill>
                <a:blip r:embed="rId7"/>
                <a:stretch>
                  <a:fillRect r="-1068" b="-15789"/>
                </a:stretch>
              </a:blipFill>
            </p:spPr>
            <p:txBody>
              <a:bodyPr/>
              <a:lstStyle/>
              <a:p>
                <a:r>
                  <a:rPr lang="ko-KR" altLang="en-US">
                    <a:noFill/>
                  </a:rPr>
                  <a:t> </a:t>
                </a:r>
              </a:p>
            </p:txBody>
          </p:sp>
        </mc:Fallback>
      </mc:AlternateContent>
      <p:sp>
        <p:nvSpPr>
          <p:cNvPr id="12" name="직사각형 11"/>
          <p:cNvSpPr/>
          <p:nvPr/>
        </p:nvSpPr>
        <p:spPr>
          <a:xfrm>
            <a:off x="951922" y="1603310"/>
            <a:ext cx="1133644" cy="461665"/>
          </a:xfrm>
          <a:prstGeom prst="rect">
            <a:avLst/>
          </a:prstGeom>
        </p:spPr>
        <p:txBody>
          <a:bodyPr wrap="none">
            <a:spAutoFit/>
          </a:bodyPr>
          <a:lstStyle/>
          <a:p>
            <a:r>
              <a:rPr lang="en-US" altLang="ko-KR" sz="2400" b="1" dirty="0" err="1" smtClean="0">
                <a:latin typeface="+mn-ea"/>
              </a:rPr>
              <a:t>Ip</a:t>
            </a:r>
            <a:r>
              <a:rPr lang="en-US" altLang="ko-KR" sz="2400" b="1" dirty="0" smtClean="0">
                <a:latin typeface="+mn-ea"/>
              </a:rPr>
              <a:t> </a:t>
            </a:r>
            <a:r>
              <a:rPr lang="en-US" altLang="ko-KR" b="1" dirty="0" smtClean="0">
                <a:latin typeface="+mn-ea"/>
              </a:rPr>
              <a:t>[MA]</a:t>
            </a:r>
            <a:endParaRPr lang="ko-KR" altLang="en-US" b="1" dirty="0">
              <a:latin typeface="+mn-ea"/>
            </a:endParaRPr>
          </a:p>
        </p:txBody>
      </p:sp>
      <mc:AlternateContent xmlns:mc="http://schemas.openxmlformats.org/markup-compatibility/2006" xmlns:a14="http://schemas.microsoft.com/office/drawing/2010/main">
        <mc:Choice Requires="a14">
          <p:sp>
            <p:nvSpPr>
              <p:cNvPr id="14" name="직사각형 13"/>
              <p:cNvSpPr/>
              <p:nvPr/>
            </p:nvSpPr>
            <p:spPr>
              <a:xfrm>
                <a:off x="845937" y="3038687"/>
                <a:ext cx="1903150" cy="497637"/>
              </a:xfrm>
              <a:prstGeom prst="rect">
                <a:avLst/>
              </a:prstGeom>
            </p:spPr>
            <p:txBody>
              <a:bodyPr wrap="none">
                <a:spAutoFit/>
              </a:bodyPr>
              <a:lstStyle/>
              <a:p>
                <a14:m>
                  <m:oMath xmlns:m="http://schemas.openxmlformats.org/officeDocument/2006/math">
                    <m:sSub>
                      <m:sSubPr>
                        <m:ctrlPr>
                          <a:rPr lang="en-US" altLang="ko-KR" sz="2400" b="1" i="1" smtClean="0">
                            <a:latin typeface="Cambria Math"/>
                          </a:rPr>
                        </m:ctrlPr>
                      </m:sSubPr>
                      <m:e>
                        <m:r>
                          <a:rPr lang="en-US" altLang="ko-KR" sz="2400" b="1" i="0" smtClean="0">
                            <a:latin typeface="Cambria Math" panose="02040503050406030204" pitchFamily="18" charset="0"/>
                          </a:rPr>
                          <m:t>𝐈</m:t>
                        </m:r>
                      </m:e>
                      <m:sub>
                        <m:r>
                          <a:rPr lang="en-US" altLang="ko-KR" sz="2400" b="1" i="0" smtClean="0">
                            <a:latin typeface="Cambria Math" panose="02040503050406030204" pitchFamily="18" charset="0"/>
                          </a:rPr>
                          <m:t>𝐈𝐕𝐂𝐂</m:t>
                        </m:r>
                      </m:sub>
                    </m:sSub>
                    <m:r>
                      <a:rPr lang="en-US" altLang="ko-KR" sz="2400" b="1" i="0" smtClean="0">
                        <a:latin typeface="Cambria Math" panose="02040503050406030204" pitchFamily="18" charset="0"/>
                      </a:rPr>
                      <m:t>/</m:t>
                    </m:r>
                    <m:rad>
                      <m:radPr>
                        <m:degHide m:val="on"/>
                        <m:ctrlPr>
                          <a:rPr lang="en-US" altLang="ko-KR" sz="2400" b="1" i="1" smtClean="0">
                            <a:latin typeface="Cambria Math"/>
                          </a:rPr>
                        </m:ctrlPr>
                      </m:radPr>
                      <m:deg/>
                      <m:e>
                        <m:r>
                          <a:rPr lang="en-US" altLang="ko-KR" sz="2400" b="1" i="0" smtClean="0">
                            <a:latin typeface="Cambria Math" panose="02040503050406030204" pitchFamily="18" charset="0"/>
                          </a:rPr>
                          <m:t>𝟐</m:t>
                        </m:r>
                      </m:e>
                    </m:rad>
                  </m:oMath>
                </a14:m>
                <a:r>
                  <a:rPr lang="ko-KR" altLang="en-US" sz="2400" b="1" dirty="0" smtClean="0">
                    <a:latin typeface="+mn-ea"/>
                  </a:rPr>
                  <a:t> </a:t>
                </a:r>
                <a:r>
                  <a:rPr lang="en-US" altLang="ko-KR" b="1" dirty="0" smtClean="0">
                    <a:latin typeface="+mn-ea"/>
                  </a:rPr>
                  <a:t>[kA]</a:t>
                </a:r>
                <a:endParaRPr lang="ko-KR" altLang="en-US" b="1" dirty="0">
                  <a:latin typeface="+mn-ea"/>
                </a:endParaRPr>
              </a:p>
            </p:txBody>
          </p:sp>
        </mc:Choice>
        <mc:Fallback xmlns="">
          <p:sp>
            <p:nvSpPr>
              <p:cNvPr id="14" name="직사각형 13"/>
              <p:cNvSpPr>
                <a:spLocks noRot="1" noChangeAspect="1" noMove="1" noResize="1" noEditPoints="1" noAdjustHandles="1" noChangeArrowheads="1" noChangeShapeType="1" noTextEdit="1"/>
              </p:cNvSpPr>
              <p:nvPr/>
            </p:nvSpPr>
            <p:spPr>
              <a:xfrm>
                <a:off x="845937" y="3038687"/>
                <a:ext cx="1903150" cy="497637"/>
              </a:xfrm>
              <a:prstGeom prst="rect">
                <a:avLst/>
              </a:prstGeom>
              <a:blipFill>
                <a:blip r:embed="rId8"/>
                <a:stretch>
                  <a:fillRect r="-2244" b="-1463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5" name="직사각형 14"/>
              <p:cNvSpPr/>
              <p:nvPr/>
            </p:nvSpPr>
            <p:spPr>
              <a:xfrm>
                <a:off x="868877" y="3649151"/>
                <a:ext cx="64947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ko-KR" sz="2400" b="1" i="1">
                              <a:latin typeface="Cambria Math"/>
                            </a:rPr>
                          </m:ctrlPr>
                        </m:sSubPr>
                        <m:e>
                          <m:r>
                            <a:rPr lang="en-US" altLang="ko-KR" sz="2400" b="1" i="0">
                              <a:latin typeface="Cambria Math" panose="02040503050406030204" pitchFamily="18" charset="0"/>
                            </a:rPr>
                            <m:t>𝛃</m:t>
                          </m:r>
                        </m:e>
                        <m:sub>
                          <m:r>
                            <a:rPr lang="en-US" altLang="ko-KR" sz="2400" b="1" i="0">
                              <a:latin typeface="Cambria Math" panose="02040503050406030204" pitchFamily="18" charset="0"/>
                            </a:rPr>
                            <m:t>𝐍</m:t>
                          </m:r>
                        </m:sub>
                      </m:sSub>
                    </m:oMath>
                  </m:oMathPara>
                </a14:m>
                <a:endParaRPr lang="ko-KR" altLang="en-US" sz="2400" b="1" dirty="0">
                  <a:latin typeface="+mn-ea"/>
                </a:endParaRPr>
              </a:p>
            </p:txBody>
          </p:sp>
        </mc:Choice>
        <mc:Fallback xmlns="">
          <p:sp>
            <p:nvSpPr>
              <p:cNvPr id="15" name="직사각형 14"/>
              <p:cNvSpPr>
                <a:spLocks noRot="1" noChangeAspect="1" noMove="1" noResize="1" noEditPoints="1" noAdjustHandles="1" noChangeArrowheads="1" noChangeShapeType="1" noTextEdit="1"/>
              </p:cNvSpPr>
              <p:nvPr/>
            </p:nvSpPr>
            <p:spPr>
              <a:xfrm>
                <a:off x="868877" y="3649151"/>
                <a:ext cx="649472" cy="461665"/>
              </a:xfrm>
              <a:prstGeom prst="rect">
                <a:avLst/>
              </a:prstGeom>
              <a:blipFill>
                <a:blip r:embed="rId9"/>
                <a:stretch>
                  <a:fillRect b="-21333"/>
                </a:stretch>
              </a:blipFill>
            </p:spPr>
            <p:txBody>
              <a:bodyPr/>
              <a:lstStyle/>
              <a:p>
                <a:r>
                  <a:rPr lang="ko-KR" altLang="en-US">
                    <a:noFill/>
                  </a:rPr>
                  <a:t> </a:t>
                </a:r>
              </a:p>
            </p:txBody>
          </p:sp>
        </mc:Fallback>
      </mc:AlternateContent>
      <p:cxnSp>
        <p:nvCxnSpPr>
          <p:cNvPr id="16" name="직선 연결선 15"/>
          <p:cNvCxnSpPr/>
          <p:nvPr/>
        </p:nvCxnSpPr>
        <p:spPr>
          <a:xfrm>
            <a:off x="3910541" y="1484784"/>
            <a:ext cx="0" cy="432048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7" name="직사각형 16"/>
          <p:cNvSpPr/>
          <p:nvPr/>
        </p:nvSpPr>
        <p:spPr>
          <a:xfrm>
            <a:off x="3101517" y="1124744"/>
            <a:ext cx="2274403" cy="369332"/>
          </a:xfrm>
          <a:prstGeom prst="rect">
            <a:avLst/>
          </a:prstGeom>
        </p:spPr>
        <p:txBody>
          <a:bodyPr wrap="square">
            <a:spAutoFit/>
          </a:bodyPr>
          <a:lstStyle/>
          <a:p>
            <a:r>
              <a:rPr lang="en-US" altLang="ko-KR" b="1" dirty="0" smtClean="0">
                <a:solidFill>
                  <a:srgbClr val="FF0000"/>
                </a:solidFill>
                <a:latin typeface="+mn-ea"/>
                <a:cs typeface="Times New Roman" panose="02020603050405020304" pitchFamily="18" charset="0"/>
              </a:rPr>
              <a:t>Locked by RMP</a:t>
            </a:r>
            <a:endParaRPr lang="en-US" altLang="ko-KR" b="1" dirty="0">
              <a:solidFill>
                <a:srgbClr val="FF0000"/>
              </a:solidFill>
              <a:latin typeface="+mn-ea"/>
              <a:cs typeface="Times New Roman" panose="02020603050405020304" pitchFamily="18" charset="0"/>
            </a:endParaRPr>
          </a:p>
        </p:txBody>
      </p:sp>
      <p:sp>
        <p:nvSpPr>
          <p:cNvPr id="18" name="직사각형 17"/>
          <p:cNvSpPr/>
          <p:nvPr/>
        </p:nvSpPr>
        <p:spPr>
          <a:xfrm>
            <a:off x="2686405" y="2713047"/>
            <a:ext cx="1036247" cy="646331"/>
          </a:xfrm>
          <a:prstGeom prst="rect">
            <a:avLst/>
          </a:prstGeom>
        </p:spPr>
        <p:txBody>
          <a:bodyPr wrap="square">
            <a:spAutoFit/>
          </a:bodyPr>
          <a:lstStyle/>
          <a:p>
            <a:pPr algn="r"/>
            <a:r>
              <a:rPr lang="en-US" altLang="ko-KR" b="1" dirty="0" smtClean="0">
                <a:solidFill>
                  <a:srgbClr val="404040"/>
                </a:solidFill>
                <a:latin typeface="+mn-ea"/>
                <a:cs typeface="Times New Roman" panose="02020603050405020304" pitchFamily="18" charset="0"/>
              </a:rPr>
              <a:t>3.5 kA</a:t>
            </a:r>
          </a:p>
          <a:p>
            <a:pPr algn="r"/>
            <a:r>
              <a:rPr lang="en-US" altLang="ko-KR" b="1" dirty="0" smtClean="0">
                <a:solidFill>
                  <a:srgbClr val="EDAE14"/>
                </a:solidFill>
                <a:latin typeface="+mn-ea"/>
                <a:cs typeface="Times New Roman" panose="02020603050405020304" pitchFamily="18" charset="0"/>
              </a:rPr>
              <a:t>2.1 kA</a:t>
            </a:r>
            <a:endParaRPr lang="en-US" altLang="ko-KR" b="1" dirty="0">
              <a:solidFill>
                <a:srgbClr val="EDAE14"/>
              </a:solidFill>
              <a:latin typeface="+mn-ea"/>
              <a:cs typeface="Times New Roman" panose="02020603050405020304" pitchFamily="18" charset="0"/>
            </a:endParaRPr>
          </a:p>
        </p:txBody>
      </p:sp>
      <p:sp>
        <p:nvSpPr>
          <p:cNvPr id="23" name="직사각형 22"/>
          <p:cNvSpPr/>
          <p:nvPr/>
        </p:nvSpPr>
        <p:spPr>
          <a:xfrm>
            <a:off x="7752184" y="4089846"/>
            <a:ext cx="1409360" cy="923330"/>
          </a:xfrm>
          <a:prstGeom prst="rect">
            <a:avLst/>
          </a:prstGeom>
        </p:spPr>
        <p:txBody>
          <a:bodyPr wrap="none">
            <a:spAutoFit/>
          </a:bodyPr>
          <a:lstStyle/>
          <a:p>
            <a:r>
              <a:rPr lang="en-US" altLang="ko-KR" dirty="0" smtClean="0">
                <a:latin typeface="나눔명조" panose="02020603020101020101" pitchFamily="18" charset="-127"/>
                <a:ea typeface="나눔명조" panose="02020603020101020101" pitchFamily="18" charset="-127"/>
              </a:rPr>
              <a:t>Double null</a:t>
            </a:r>
          </a:p>
          <a:p>
            <a:r>
              <a:rPr lang="en-US" altLang="ko-KR" dirty="0" smtClean="0">
                <a:latin typeface="나눔명조" panose="02020603020101020101" pitchFamily="18" charset="-127"/>
                <a:ea typeface="나눔명조" panose="02020603020101020101" pitchFamily="18" charset="-127"/>
              </a:rPr>
              <a:t>T/B: 2.1 kA</a:t>
            </a:r>
          </a:p>
          <a:p>
            <a:r>
              <a:rPr lang="en-US" altLang="ko-KR" dirty="0" smtClean="0">
                <a:latin typeface="나눔명조" panose="02020603020101020101" pitchFamily="18" charset="-127"/>
                <a:ea typeface="나눔명조" panose="02020603020101020101" pitchFamily="18" charset="-127"/>
              </a:rPr>
              <a:t>M: 1.75 kA</a:t>
            </a:r>
            <a:endParaRPr lang="ko-KR" altLang="en-US" dirty="0">
              <a:latin typeface="나눔명조" panose="02020603020101020101" pitchFamily="18" charset="-127"/>
              <a:ea typeface="나눔명조" panose="02020603020101020101" pitchFamily="18" charset="-127"/>
            </a:endParaRPr>
          </a:p>
        </p:txBody>
      </p:sp>
      <p:sp>
        <p:nvSpPr>
          <p:cNvPr id="24" name="직사각형 23"/>
          <p:cNvSpPr/>
          <p:nvPr/>
        </p:nvSpPr>
        <p:spPr>
          <a:xfrm>
            <a:off x="9410645" y="4089846"/>
            <a:ext cx="2157963" cy="923330"/>
          </a:xfrm>
          <a:prstGeom prst="rect">
            <a:avLst/>
          </a:prstGeom>
        </p:spPr>
        <p:txBody>
          <a:bodyPr wrap="none">
            <a:spAutoFit/>
          </a:bodyPr>
          <a:lstStyle/>
          <a:p>
            <a:r>
              <a:rPr lang="en-US" altLang="ko-KR" dirty="0" smtClean="0">
                <a:latin typeface="나눔명조" panose="02020603020101020101" pitchFamily="18" charset="-127"/>
                <a:ea typeface="나눔명조" panose="02020603020101020101" pitchFamily="18" charset="-127"/>
              </a:rPr>
              <a:t>Single null(#22972)</a:t>
            </a:r>
          </a:p>
          <a:p>
            <a:r>
              <a:rPr lang="en-US" altLang="ko-KR" dirty="0" smtClean="0">
                <a:latin typeface="나눔명조" panose="02020603020101020101" pitchFamily="18" charset="-127"/>
                <a:ea typeface="나눔명조" panose="02020603020101020101" pitchFamily="18" charset="-127"/>
              </a:rPr>
              <a:t>T/B: 2.8 kA</a:t>
            </a:r>
          </a:p>
          <a:p>
            <a:r>
              <a:rPr lang="en-US" altLang="ko-KR" dirty="0" smtClean="0">
                <a:latin typeface="나눔명조" panose="02020603020101020101" pitchFamily="18" charset="-127"/>
                <a:ea typeface="나눔명조" panose="02020603020101020101" pitchFamily="18" charset="-127"/>
              </a:rPr>
              <a:t>M: 2.8 kA</a:t>
            </a:r>
            <a:endParaRPr lang="ko-KR" altLang="en-US" dirty="0">
              <a:latin typeface="나눔명조" panose="02020603020101020101" pitchFamily="18" charset="-127"/>
              <a:ea typeface="나눔명조" panose="02020603020101020101" pitchFamily="18" charset="-127"/>
            </a:endParaRPr>
          </a:p>
        </p:txBody>
      </p:sp>
      <p:sp>
        <p:nvSpPr>
          <p:cNvPr id="25" name="직사각형 24"/>
          <p:cNvSpPr/>
          <p:nvPr/>
        </p:nvSpPr>
        <p:spPr>
          <a:xfrm>
            <a:off x="5447928" y="4283804"/>
            <a:ext cx="2169120" cy="369332"/>
          </a:xfrm>
          <a:prstGeom prst="rect">
            <a:avLst/>
          </a:prstGeom>
        </p:spPr>
        <p:txBody>
          <a:bodyPr wrap="none">
            <a:spAutoFit/>
          </a:bodyPr>
          <a:lstStyle/>
          <a:p>
            <a:r>
              <a:rPr lang="en-US" altLang="ko-KR" dirty="0" smtClean="0">
                <a:solidFill>
                  <a:srgbClr val="FF0000"/>
                </a:solidFill>
                <a:latin typeface="나눔바른고딕" panose="020B0603020101020101" pitchFamily="50" charset="-127"/>
                <a:ea typeface="나눔바른고딕" panose="020B0603020101020101" pitchFamily="50" charset="-127"/>
                <a:cs typeface="Times New Roman" panose="02020603050405020304" pitchFamily="18" charset="0"/>
              </a:rPr>
              <a:t>Locking threshold :</a:t>
            </a:r>
            <a:endParaRPr lang="ko-KR" altLang="en-US" dirty="0">
              <a:latin typeface="나눔바른고딕" panose="020B0603020101020101" pitchFamily="50" charset="-127"/>
              <a:ea typeface="나눔바른고딕" panose="020B0603020101020101" pitchFamily="50" charset="-127"/>
            </a:endParaRPr>
          </a:p>
        </p:txBody>
      </p:sp>
      <p:sp>
        <p:nvSpPr>
          <p:cNvPr id="20" name="TextBox 19">
            <a:extLst>
              <a:ext uri="{FF2B5EF4-FFF2-40B4-BE49-F238E27FC236}">
                <a16:creationId xmlns="" xmlns:a16="http://schemas.microsoft.com/office/drawing/2014/main" id="{CDB73DB1-48E4-41F5-A98F-00E79605A435}"/>
              </a:ext>
            </a:extLst>
          </p:cNvPr>
          <p:cNvSpPr txBox="1"/>
          <p:nvPr/>
        </p:nvSpPr>
        <p:spPr>
          <a:xfrm>
            <a:off x="308867" y="115888"/>
            <a:ext cx="7587333" cy="615553"/>
          </a:xfrm>
          <a:prstGeom prst="rect">
            <a:avLst/>
          </a:prstGeom>
          <a:noFill/>
        </p:spPr>
        <p:txBody>
          <a:bodyPr wrap="none">
            <a:spAutoFit/>
          </a:bodyPr>
          <a:lstStyle/>
          <a:p>
            <a:pPr>
              <a:defRPr/>
            </a:pPr>
            <a:r>
              <a:rPr lang="en-US" altLang="ko-KR" sz="3400" b="1" dirty="0" smtClean="0">
                <a:solidFill>
                  <a:srgbClr val="FF8D3E"/>
                </a:solidFill>
                <a:effectLst>
                  <a:outerShdw blurRad="38100" dist="38100" dir="2700000" algn="tl">
                    <a:srgbClr val="000000">
                      <a:alpha val="43137"/>
                    </a:srgbClr>
                  </a:outerShdw>
                </a:effectLst>
                <a:latin typeface="Verdana" panose="020B0604030504040204" pitchFamily="34" charset="0"/>
              </a:rPr>
              <a:t>3D field (S.M. Yang, J.K. Park)</a:t>
            </a:r>
            <a:endParaRPr lang="ko-KR" altLang="en-US" sz="3400" b="1" dirty="0">
              <a:solidFill>
                <a:srgbClr val="FF8D3E"/>
              </a:solidFill>
              <a:effectLst>
                <a:outerShdw blurRad="38100" dist="38100" dir="2700000" algn="tl">
                  <a:srgbClr val="000000">
                    <a:alpha val="43137"/>
                  </a:srgbClr>
                </a:outerShdw>
              </a:effectLst>
              <a:latin typeface="Verdana" panose="020B0604030504040204" pitchFamily="34" charset="0"/>
            </a:endParaRPr>
          </a:p>
        </p:txBody>
      </p:sp>
    </p:spTree>
    <p:extLst>
      <p:ext uri="{BB962C8B-B14F-4D97-AF65-F5344CB8AC3E}">
        <p14:creationId xmlns:p14="http://schemas.microsoft.com/office/powerpoint/2010/main" val="11762905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372" y="692696"/>
            <a:ext cx="4609903" cy="6408712"/>
          </a:xfrm>
          <a:prstGeom prst="rect">
            <a:avLst/>
          </a:prstGeom>
        </p:spPr>
      </p:pic>
      <p:sp>
        <p:nvSpPr>
          <p:cNvPr id="21" name="바닥글 개체 틀 20">
            <a:extLst>
              <a:ext uri="{FF2B5EF4-FFF2-40B4-BE49-F238E27FC236}">
                <a16:creationId xmlns="" xmlns:a16="http://schemas.microsoft.com/office/drawing/2014/main" id="{115B976C-C6E2-4861-BE85-C12C0387F34A}"/>
              </a:ext>
            </a:extLst>
          </p:cNvPr>
          <p:cNvSpPr>
            <a:spLocks noGrp="1"/>
          </p:cNvSpPr>
          <p:nvPr>
            <p:ph type="ftr" sz="quarter" idx="10"/>
          </p:nvPr>
        </p:nvSpPr>
        <p:spPr/>
        <p:txBody>
          <a:bodyPr/>
          <a:lstStyle/>
          <a:p>
            <a:pPr>
              <a:defRPr/>
            </a:pPr>
            <a:r>
              <a:rPr lang="en-US" altLang="ko-KR" dirty="0"/>
              <a:t>Page</a:t>
            </a:r>
            <a:endParaRPr lang="ko-KR" altLang="en-US" dirty="0"/>
          </a:p>
        </p:txBody>
      </p:sp>
      <p:sp>
        <p:nvSpPr>
          <p:cNvPr id="22" name="슬라이드 번호 개체 틀 21">
            <a:extLst>
              <a:ext uri="{FF2B5EF4-FFF2-40B4-BE49-F238E27FC236}">
                <a16:creationId xmlns="" xmlns:a16="http://schemas.microsoft.com/office/drawing/2014/main" id="{F019CEDB-1437-4FF7-8686-7A7AF4A7FC98}"/>
              </a:ext>
            </a:extLst>
          </p:cNvPr>
          <p:cNvSpPr>
            <a:spLocks noGrp="1"/>
          </p:cNvSpPr>
          <p:nvPr>
            <p:ph type="sldNum" sz="quarter" idx="11"/>
          </p:nvPr>
        </p:nvSpPr>
        <p:spPr>
          <a:xfrm>
            <a:off x="10831513" y="6378575"/>
            <a:ext cx="503237" cy="365125"/>
          </a:xfrm>
        </p:spPr>
        <p:txBody>
          <a:bodyPr/>
          <a:lstStyle/>
          <a:p>
            <a:pPr>
              <a:defRPr/>
            </a:pPr>
            <a:fld id="{ECD8DD9D-D799-45B6-9582-BC457B6CE3F5}" type="slidenum">
              <a:rPr lang="ko-KR" altLang="en-US"/>
              <a:pPr>
                <a:defRPr/>
              </a:pPr>
              <a:t>52</a:t>
            </a:fld>
            <a:endParaRPr lang="ko-KR" altLang="en-US" dirty="0"/>
          </a:p>
        </p:txBody>
      </p:sp>
      <p:pic>
        <p:nvPicPr>
          <p:cNvPr id="13316" name="그림 16">
            <a:extLst>
              <a:ext uri="{FF2B5EF4-FFF2-40B4-BE49-F238E27FC236}">
                <a16:creationId xmlns="" xmlns:a16="http://schemas.microsoft.com/office/drawing/2014/main" id="{790044DB-C572-4C32-B407-2D8437ACEE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19894" t="13615" r="18062" b="23042"/>
          <a:stretch>
            <a:fillRect/>
          </a:stretch>
        </p:blipFill>
        <p:spPr bwMode="auto">
          <a:xfrm>
            <a:off x="11334750" y="6281738"/>
            <a:ext cx="735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그림 3">
            <a:extLst>
              <a:ext uri="{FF2B5EF4-FFF2-40B4-BE49-F238E27FC236}">
                <a16:creationId xmlns="" xmlns:a16="http://schemas.microsoft.com/office/drawing/2014/main" id="{9EE5C32F-7B5C-49A9-9695-165452318B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5">
            <a:extLst>
              <a:ext uri="{FF2B5EF4-FFF2-40B4-BE49-F238E27FC236}">
                <a16:creationId xmlns="" xmlns:a16="http://schemas.microsoft.com/office/drawing/2014/main" id="{5DFCC865-B1E6-4BE1-AD5F-2158F698DF99}"/>
              </a:ext>
            </a:extLst>
          </p:cNvPr>
          <p:cNvSpPr txBox="1">
            <a:spLocks noChangeArrowheads="1"/>
          </p:cNvSpPr>
          <p:nvPr/>
        </p:nvSpPr>
        <p:spPr bwMode="auto">
          <a:xfrm>
            <a:off x="4943872" y="933544"/>
            <a:ext cx="6909052" cy="623248"/>
          </a:xfrm>
          <a:prstGeom prst="rect">
            <a:avLst/>
          </a:prstGeom>
          <a:noFill/>
          <a:ln w="9525">
            <a:noFill/>
            <a:miter lim="800000"/>
            <a:headEnd/>
            <a:tailEnd/>
          </a:ln>
        </p:spPr>
        <p:txBody>
          <a:bodyPr wrap="square" anchor="t">
            <a:spAutoFit/>
          </a:bodyPr>
          <a:lstStyle/>
          <a:p>
            <a:pPr lvl="0" fontAlgn="base">
              <a:lnSpc>
                <a:spcPct val="150000"/>
              </a:lnSpc>
              <a:spcBef>
                <a:spcPct val="0"/>
              </a:spcBef>
              <a:spcAft>
                <a:spcPct val="0"/>
              </a:spcAft>
              <a:defRPr/>
            </a:pPr>
            <a:r>
              <a:rPr kumimoji="1" lang="en-US" altLang="ko-KR" sz="2300" b="1" kern="0" dirty="0" smtClean="0">
                <a:solidFill>
                  <a:prstClr val="black"/>
                </a:solidFill>
                <a:latin typeface="+mj-lt"/>
                <a:ea typeface="굴림" pitchFamily="50" charset="-127"/>
                <a:cs typeface="Times New Roman" charset="0"/>
              </a:rPr>
              <a:t>NRMP with Double null </a:t>
            </a:r>
            <a:r>
              <a:rPr kumimoji="1" lang="en-US" altLang="ko-KR" sz="2300" b="1" i="0" u="none" strike="noStrike" kern="0" cap="none" spc="0" normalizeH="0" baseline="0" noProof="0" dirty="0" smtClean="0">
                <a:ln>
                  <a:noFill/>
                </a:ln>
                <a:solidFill>
                  <a:prstClr val="black"/>
                </a:solidFill>
                <a:effectLst/>
                <a:uLnTx/>
                <a:uFillTx/>
                <a:latin typeface="+mj-lt"/>
                <a:ea typeface="굴림" pitchFamily="50" charset="-127"/>
                <a:cs typeface="Times New Roman" charset="0"/>
              </a:rPr>
              <a:t>(KSTAR</a:t>
            </a:r>
            <a:r>
              <a:rPr kumimoji="1" lang="en-US" altLang="ko-KR" sz="2300" b="1" i="0" u="none" strike="noStrike" kern="0" cap="none" spc="0" normalizeH="0" noProof="0" dirty="0" smtClean="0">
                <a:ln>
                  <a:noFill/>
                </a:ln>
                <a:solidFill>
                  <a:prstClr val="black"/>
                </a:solidFill>
                <a:effectLst/>
                <a:uLnTx/>
                <a:uFillTx/>
                <a:latin typeface="+mj-lt"/>
                <a:ea typeface="굴림" pitchFamily="50" charset="-127"/>
                <a:cs typeface="Times New Roman" charset="0"/>
              </a:rPr>
              <a:t> </a:t>
            </a:r>
            <a:r>
              <a:rPr kumimoji="1" lang="en-US" altLang="ko-KR" sz="2300" b="1" kern="0" dirty="0" smtClean="0">
                <a:solidFill>
                  <a:prstClr val="black"/>
                </a:solidFill>
                <a:latin typeface="+mj-lt"/>
                <a:ea typeface="굴림" pitchFamily="50" charset="-127"/>
                <a:cs typeface="Times New Roman" charset="0"/>
              </a:rPr>
              <a:t>2020 </a:t>
            </a:r>
            <a:r>
              <a:rPr kumimoji="1" lang="en-US" altLang="ko-KR" sz="2300" b="1" i="0" u="none" strike="noStrike" kern="0" cap="none" spc="0" normalizeH="0" noProof="0" dirty="0" smtClean="0">
                <a:ln>
                  <a:noFill/>
                </a:ln>
                <a:solidFill>
                  <a:prstClr val="black"/>
                </a:solidFill>
                <a:effectLst/>
                <a:uLnTx/>
                <a:uFillTx/>
                <a:latin typeface="+mj-lt"/>
                <a:ea typeface="굴림" pitchFamily="50" charset="-127"/>
                <a:cs typeface="Times New Roman" charset="0"/>
              </a:rPr>
              <a:t>experiment</a:t>
            </a:r>
            <a:r>
              <a:rPr kumimoji="1" lang="en-US" altLang="ko-KR" sz="2300" b="1" i="0" u="none" strike="noStrike" kern="0" cap="none" spc="0" normalizeH="0" baseline="0" noProof="0" dirty="0" smtClean="0">
                <a:ln>
                  <a:noFill/>
                </a:ln>
                <a:solidFill>
                  <a:prstClr val="black"/>
                </a:solidFill>
                <a:effectLst/>
                <a:uLnTx/>
                <a:uFillTx/>
                <a:latin typeface="+mj-lt"/>
                <a:ea typeface="굴림" pitchFamily="50" charset="-127"/>
                <a:cs typeface="Times New Roman" charset="0"/>
              </a:rPr>
              <a:t>)</a:t>
            </a:r>
            <a:endParaRPr kumimoji="0" lang="en-US" altLang="ko-KR" sz="2300" b="1" i="0" u="none" strike="noStrike" kern="0" cap="none" spc="0" normalizeH="0" baseline="0" noProof="0" dirty="0">
              <a:ln>
                <a:noFill/>
              </a:ln>
              <a:solidFill>
                <a:srgbClr val="000000"/>
              </a:solidFill>
              <a:effectLst/>
              <a:uLnTx/>
              <a:uFillTx/>
              <a:latin typeface="+mj-lt"/>
              <a:ea typeface="맑은 고딕" panose="020B0503020000020004" pitchFamily="50" charset="-127"/>
              <a:cs typeface="Times New Roman" charset="0"/>
            </a:endParaRPr>
          </a:p>
        </p:txBody>
      </p:sp>
      <mc:AlternateContent xmlns:mc="http://schemas.openxmlformats.org/markup-compatibility/2006" xmlns:a14="http://schemas.microsoft.com/office/drawing/2010/main">
        <mc:Choice Requires="a14">
          <p:sp>
            <p:nvSpPr>
              <p:cNvPr id="8" name="Text Box 15">
                <a:extLst>
                  <a:ext uri="{FF2B5EF4-FFF2-40B4-BE49-F238E27FC236}">
                    <a16:creationId xmlns="" xmlns:a16="http://schemas.microsoft.com/office/drawing/2014/main" id="{5DFCC865-B1E6-4BE1-AD5F-2158F698DF99}"/>
                  </a:ext>
                </a:extLst>
              </p:cNvPr>
              <p:cNvSpPr txBox="1">
                <a:spLocks noChangeArrowheads="1"/>
              </p:cNvSpPr>
              <p:nvPr/>
            </p:nvSpPr>
            <p:spPr bwMode="auto">
              <a:xfrm>
                <a:off x="4871864" y="1628800"/>
                <a:ext cx="7172404" cy="5324535"/>
              </a:xfrm>
              <a:prstGeom prst="rect">
                <a:avLst/>
              </a:prstGeom>
              <a:noFill/>
              <a:ln w="9525">
                <a:noFill/>
                <a:miter lim="800000"/>
                <a:headEnd/>
                <a:tailEnd/>
              </a:ln>
            </p:spPr>
            <p:txBody>
              <a:bodyPr wrap="square" anchor="t">
                <a:spAutoFit/>
              </a:bodyPr>
              <a:lstStyle/>
              <a:p>
                <a:pPr marL="285750" indent="-285750">
                  <a:buFont typeface="Wingdings" panose="05000000000000000000" pitchFamily="2" charset="2"/>
                  <a:buChar char="§"/>
                </a:pPr>
                <a:r>
                  <a:rPr lang="en-US" altLang="ko-KR" sz="2000" b="1" dirty="0">
                    <a:cs typeface="Times New Roman" panose="02020603050405020304" pitchFamily="18" charset="0"/>
                  </a:rPr>
                  <a:t>Since large </a:t>
                </a:r>
                <a:r>
                  <a:rPr lang="en-US" altLang="ko-KR" sz="2000" b="1" dirty="0" err="1">
                    <a:cs typeface="Times New Roman" panose="02020603050405020304" pitchFamily="18" charset="0"/>
                  </a:rPr>
                  <a:t>ExB</a:t>
                </a:r>
                <a:r>
                  <a:rPr lang="en-US" altLang="ko-KR" sz="2000" b="1" dirty="0">
                    <a:cs typeface="Times New Roman" panose="02020603050405020304" pitchFamily="18" charset="0"/>
                  </a:rPr>
                  <a:t> flow shear resulting from the strong peaking of toroidal rotation can reduce transport and electrostatic fluctuations </a:t>
                </a:r>
                <a:r>
                  <a:rPr lang="en-US" altLang="ko-KR" sz="1050" dirty="0">
                    <a:cs typeface="Times New Roman" panose="02020603050405020304" pitchFamily="18" charset="0"/>
                  </a:rPr>
                  <a:t>[I. </a:t>
                </a:r>
                <a:r>
                  <a:rPr lang="en-US" altLang="ko-KR" sz="1050" dirty="0" err="1">
                    <a:cs typeface="Times New Roman" panose="02020603050405020304" pitchFamily="18" charset="0"/>
                  </a:rPr>
                  <a:t>Voitsekhovitch</a:t>
                </a:r>
                <a:r>
                  <a:rPr lang="en-US" altLang="ko-KR" sz="1050" dirty="0">
                    <a:cs typeface="Times New Roman" panose="02020603050405020304" pitchFamily="18" charset="0"/>
                  </a:rPr>
                  <a:t>, et al., Physics of Plasmas 6.11:4229-4238,1999.]</a:t>
                </a:r>
                <a:r>
                  <a:rPr lang="en-US" altLang="ko-KR" sz="2000" b="1" dirty="0">
                    <a:cs typeface="Times New Roman" panose="02020603050405020304" pitchFamily="18" charset="0"/>
                  </a:rPr>
                  <a:t>, the increased core rotation is a good candidate for improvement for </a:t>
                </a:r>
                <a14:m>
                  <m:oMath xmlns:m="http://schemas.openxmlformats.org/officeDocument/2006/math">
                    <m:sSub>
                      <m:sSubPr>
                        <m:ctrlPr>
                          <a:rPr lang="en-US" altLang="ko-KR" sz="2000" b="1" i="1" dirty="0">
                            <a:latin typeface="Cambria Math"/>
                          </a:rPr>
                        </m:ctrlPr>
                      </m:sSubPr>
                      <m:e>
                        <m:r>
                          <a:rPr lang="ko-KR" altLang="en-US" sz="2000" b="1" i="1" dirty="0">
                            <a:latin typeface="Cambria Math" panose="02040503050406030204" pitchFamily="18" charset="0"/>
                          </a:rPr>
                          <m:t>𝜷</m:t>
                        </m:r>
                      </m:e>
                      <m:sub>
                        <m:r>
                          <a:rPr lang="en-US" altLang="ko-KR" sz="2000" b="1" i="1" dirty="0">
                            <a:latin typeface="Cambria Math" panose="02040503050406030204" pitchFamily="18" charset="0"/>
                          </a:rPr>
                          <m:t>𝑵</m:t>
                        </m:r>
                      </m:sub>
                    </m:sSub>
                  </m:oMath>
                </a14:m>
                <a:r>
                  <a:rPr lang="en-US" altLang="ko-KR" sz="2000" b="1" dirty="0">
                    <a:cs typeface="Times New Roman" panose="02020603050405020304" pitchFamily="18" charset="0"/>
                  </a:rPr>
                  <a:t> and </a:t>
                </a:r>
                <a14:m>
                  <m:oMath xmlns:m="http://schemas.openxmlformats.org/officeDocument/2006/math">
                    <m:sSub>
                      <m:sSubPr>
                        <m:ctrlPr>
                          <a:rPr lang="en-US" altLang="ko-KR" sz="2000" b="1" i="1" dirty="0">
                            <a:latin typeface="Cambria Math"/>
                          </a:rPr>
                        </m:ctrlPr>
                      </m:sSubPr>
                      <m:e>
                        <m:r>
                          <a:rPr lang="en-US" altLang="ko-KR" sz="2000" b="1" i="1" dirty="0">
                            <a:latin typeface="Cambria Math" panose="02040503050406030204" pitchFamily="18" charset="0"/>
                          </a:rPr>
                          <m:t>𝑾</m:t>
                        </m:r>
                      </m:e>
                      <m:sub>
                        <m:r>
                          <a:rPr lang="en-US" altLang="ko-KR" sz="2000" b="1" i="1" dirty="0">
                            <a:latin typeface="Cambria Math" panose="02040503050406030204" pitchFamily="18" charset="0"/>
                          </a:rPr>
                          <m:t>𝒎𝒉𝒅</m:t>
                        </m:r>
                      </m:sub>
                    </m:sSub>
                  </m:oMath>
                </a14:m>
                <a:r>
                  <a:rPr lang="en-US" altLang="ko-KR" sz="2000" b="1" dirty="0">
                    <a:cs typeface="Times New Roman" panose="02020603050405020304" pitchFamily="18" charset="0"/>
                  </a:rPr>
                  <a:t>.</a:t>
                </a:r>
              </a:p>
              <a:p>
                <a:pPr marL="285750" indent="-285750">
                  <a:buFont typeface="Wingdings" panose="05000000000000000000" pitchFamily="2" charset="2"/>
                  <a:buChar char="§"/>
                </a:pPr>
                <a:endParaRPr lang="en-US" altLang="ko-KR" sz="2000" b="1" dirty="0" smtClean="0">
                  <a:cs typeface="Times New Roman" panose="02020603050405020304" pitchFamily="18" charset="0"/>
                </a:endParaRPr>
              </a:p>
              <a:p>
                <a:pPr marL="285750" indent="-285750">
                  <a:buFont typeface="Wingdings" panose="05000000000000000000" pitchFamily="2" charset="2"/>
                  <a:buChar char="§"/>
                </a:pPr>
                <a:r>
                  <a:rPr lang="en-US" altLang="ko-KR" sz="2000" b="1" dirty="0" smtClean="0">
                    <a:cs typeface="Times New Roman" panose="02020603050405020304" pitchFamily="18" charset="0"/>
                  </a:rPr>
                  <a:t>As </a:t>
                </a:r>
                <a:r>
                  <a:rPr lang="en-US" altLang="ko-KR" sz="2000" b="1" dirty="0">
                    <a:cs typeface="Times New Roman" panose="02020603050405020304" pitchFamily="18" charset="0"/>
                  </a:rPr>
                  <a:t>NRMP (5.5s~6.5s, 0p) is applied, </a:t>
                </a:r>
                <a14:m>
                  <m:oMath xmlns:m="http://schemas.openxmlformats.org/officeDocument/2006/math">
                    <m:sSub>
                      <m:sSubPr>
                        <m:ctrlPr>
                          <a:rPr lang="en-US" altLang="ko-KR" sz="2000" b="1" i="1" dirty="0">
                            <a:latin typeface="Cambria Math"/>
                          </a:rPr>
                        </m:ctrlPr>
                      </m:sSubPr>
                      <m:e>
                        <m:r>
                          <a:rPr lang="en-US" altLang="ko-KR" sz="2000" b="1" i="0" dirty="0">
                            <a:latin typeface="Cambria Math" panose="02040503050406030204" pitchFamily="18" charset="0"/>
                          </a:rPr>
                          <m:t>𝐕</m:t>
                        </m:r>
                      </m:e>
                      <m:sub>
                        <m:r>
                          <a:rPr lang="en-US" altLang="ko-KR" sz="2000" b="1" i="0" dirty="0" smtClean="0">
                            <a:latin typeface="Cambria Math" panose="02040503050406030204" pitchFamily="18" charset="0"/>
                          </a:rPr>
                          <m:t>𝐓𝐨𝐫</m:t>
                        </m:r>
                      </m:sub>
                    </m:sSub>
                  </m:oMath>
                </a14:m>
                <a:r>
                  <a:rPr lang="en-US" altLang="ko-KR" sz="2000" b="1" dirty="0">
                    <a:cs typeface="Times New Roman" panose="02020603050405020304" pitchFamily="18" charset="0"/>
                  </a:rPr>
                  <a:t> (250 km/s </a:t>
                </a:r>
                <a:r>
                  <a:rPr lang="en-US" altLang="ko-KR" sz="2000" b="1" dirty="0">
                    <a:ea typeface="나눔바른고딕" panose="020B0603020101020101" pitchFamily="50" charset="-127"/>
                    <a:cs typeface="Times New Roman" panose="02020603050405020304" pitchFamily="18" charset="0"/>
                  </a:rPr>
                  <a:t>→</a:t>
                </a:r>
                <a:r>
                  <a:rPr lang="en-US" altLang="ko-KR" sz="2000" b="1" dirty="0">
                    <a:cs typeface="Times New Roman" panose="02020603050405020304" pitchFamily="18" charset="0"/>
                  </a:rPr>
                  <a:t> 190 km/s) is decreased successfully. </a:t>
                </a:r>
                <a14:m>
                  <m:oMath xmlns:m="http://schemas.openxmlformats.org/officeDocument/2006/math">
                    <m:sSub>
                      <m:sSubPr>
                        <m:ctrlPr>
                          <a:rPr lang="en-US" altLang="ko-KR" sz="2000" b="1" i="1" dirty="0">
                            <a:latin typeface="Cambria Math"/>
                          </a:rPr>
                        </m:ctrlPr>
                      </m:sSubPr>
                      <m:e>
                        <m:r>
                          <a:rPr lang="en-US" altLang="ko-KR" sz="2000" b="1" i="0" dirty="0">
                            <a:latin typeface="Cambria Math" panose="02040503050406030204" pitchFamily="18" charset="0"/>
                          </a:rPr>
                          <m:t>𝐓</m:t>
                        </m:r>
                      </m:e>
                      <m:sub>
                        <m:r>
                          <a:rPr lang="en-US" altLang="ko-KR" sz="2000" b="1" i="0" dirty="0">
                            <a:latin typeface="Cambria Math" panose="02040503050406030204" pitchFamily="18" charset="0"/>
                          </a:rPr>
                          <m:t>𝐢</m:t>
                        </m:r>
                      </m:sub>
                    </m:sSub>
                  </m:oMath>
                </a14:m>
                <a:r>
                  <a:rPr lang="en-US" altLang="ko-KR" sz="2000" b="1" dirty="0">
                    <a:cs typeface="Times New Roman" panose="02020603050405020304" pitchFamily="18" charset="0"/>
                  </a:rPr>
                  <a:t> didn’t make much difference as they were originally intended.</a:t>
                </a:r>
              </a:p>
              <a:p>
                <a:pPr marL="285750" indent="-285750">
                  <a:buFont typeface="Wingdings" panose="05000000000000000000" pitchFamily="2" charset="2"/>
                  <a:buChar char="§"/>
                </a:pPr>
                <a:endParaRPr lang="en-US" altLang="ko-KR" sz="2000" b="1" dirty="0">
                  <a:cs typeface="Times New Roman" panose="02020603050405020304" pitchFamily="18" charset="0"/>
                </a:endParaRPr>
              </a:p>
              <a:p>
                <a:pPr marL="285750" indent="-285750">
                  <a:buFont typeface="Wingdings" panose="05000000000000000000" pitchFamily="2" charset="2"/>
                  <a:buChar char="§"/>
                </a:pPr>
                <a:r>
                  <a:rPr lang="en-US" altLang="ko-KR" sz="2000" b="1" dirty="0">
                    <a:cs typeface="Times New Roman" panose="02020603050405020304" pitchFamily="18" charset="0"/>
                  </a:rPr>
                  <a:t>However, </a:t>
                </a:r>
                <a14:m>
                  <m:oMath xmlns:m="http://schemas.openxmlformats.org/officeDocument/2006/math">
                    <m:sSub>
                      <m:sSubPr>
                        <m:ctrlPr>
                          <a:rPr lang="en-US" altLang="ko-KR" sz="2000" b="1" i="1" dirty="0">
                            <a:latin typeface="Cambria Math"/>
                          </a:rPr>
                        </m:ctrlPr>
                      </m:sSubPr>
                      <m:e>
                        <m:r>
                          <a:rPr lang="ko-KR" altLang="en-US" sz="2000" b="1" i="0" dirty="0">
                            <a:latin typeface="Cambria Math" panose="02040503050406030204" pitchFamily="18" charset="0"/>
                          </a:rPr>
                          <m:t>𝛃</m:t>
                        </m:r>
                      </m:e>
                      <m:sub>
                        <m:r>
                          <a:rPr lang="en-US" altLang="ko-KR" sz="2000" b="1" i="0" dirty="0">
                            <a:latin typeface="Cambria Math" panose="02040503050406030204" pitchFamily="18" charset="0"/>
                          </a:rPr>
                          <m:t>𝐍</m:t>
                        </m:r>
                      </m:sub>
                    </m:sSub>
                  </m:oMath>
                </a14:m>
                <a:r>
                  <a:rPr lang="en-US" altLang="ko-KR" sz="2000" b="1" dirty="0">
                    <a:cs typeface="Times New Roman" panose="02020603050405020304" pitchFamily="18" charset="0"/>
                  </a:rPr>
                  <a:t> hasn’t changed much, contrary to expectations that the change of core rotation by NRMP will affect to </a:t>
                </a:r>
                <a14:m>
                  <m:oMath xmlns:m="http://schemas.openxmlformats.org/officeDocument/2006/math">
                    <m:sSub>
                      <m:sSubPr>
                        <m:ctrlPr>
                          <a:rPr lang="en-US" altLang="ko-KR" sz="2000" b="1" i="1" dirty="0">
                            <a:latin typeface="Cambria Math"/>
                          </a:rPr>
                        </m:ctrlPr>
                      </m:sSubPr>
                      <m:e>
                        <m:r>
                          <a:rPr lang="ko-KR" altLang="en-US" sz="2000" b="1" i="0" dirty="0">
                            <a:latin typeface="Cambria Math" panose="02040503050406030204" pitchFamily="18" charset="0"/>
                          </a:rPr>
                          <m:t>𝛃</m:t>
                        </m:r>
                      </m:e>
                      <m:sub>
                        <m:r>
                          <a:rPr lang="en-US" altLang="ko-KR" sz="2000" b="1" i="0" dirty="0">
                            <a:latin typeface="Cambria Math" panose="02040503050406030204" pitchFamily="18" charset="0"/>
                          </a:rPr>
                          <m:t>𝐍</m:t>
                        </m:r>
                      </m:sub>
                    </m:sSub>
                  </m:oMath>
                </a14:m>
                <a:r>
                  <a:rPr lang="en-US" altLang="ko-KR" sz="2000" b="1" dirty="0">
                    <a:cs typeface="Times New Roman" panose="02020603050405020304" pitchFamily="18" charset="0"/>
                  </a:rPr>
                  <a:t>. </a:t>
                </a:r>
              </a:p>
              <a:p>
                <a:pPr marL="285750" indent="-285750">
                  <a:buFont typeface="Wingdings" panose="05000000000000000000" pitchFamily="2" charset="2"/>
                  <a:buChar char="§"/>
                </a:pPr>
                <a:endParaRPr lang="en-US" altLang="ko-KR" sz="2000" b="1" dirty="0">
                  <a:cs typeface="Times New Roman" panose="02020603050405020304" pitchFamily="18" charset="0"/>
                </a:endParaRPr>
              </a:p>
              <a:p>
                <a:pPr marL="285750" indent="-285750">
                  <a:buFont typeface="Wingdings" panose="05000000000000000000" pitchFamily="2" charset="2"/>
                  <a:buChar char="§"/>
                </a:pPr>
                <a:r>
                  <a:rPr lang="en-US" altLang="ko-KR" sz="2000" b="1" dirty="0">
                    <a:cs typeface="Times New Roman" panose="02020603050405020304" pitchFamily="18" charset="0"/>
                  </a:rPr>
                  <a:t>Although the </a:t>
                </a:r>
                <a14:m>
                  <m:oMath xmlns:m="http://schemas.openxmlformats.org/officeDocument/2006/math">
                    <m:sSub>
                      <m:sSubPr>
                        <m:ctrlPr>
                          <a:rPr lang="en-US" altLang="ko-KR" sz="2000" b="1" i="1" dirty="0">
                            <a:latin typeface="Cambria Math"/>
                          </a:rPr>
                        </m:ctrlPr>
                      </m:sSubPr>
                      <m:e>
                        <m:r>
                          <a:rPr lang="ko-KR" altLang="en-US" sz="2000" b="1" i="0" dirty="0">
                            <a:latin typeface="Cambria Math" panose="02040503050406030204" pitchFamily="18" charset="0"/>
                          </a:rPr>
                          <m:t>𝛃</m:t>
                        </m:r>
                      </m:e>
                      <m:sub>
                        <m:r>
                          <a:rPr lang="en-US" altLang="ko-KR" sz="2000" b="1" i="0" dirty="0">
                            <a:latin typeface="Cambria Math" panose="02040503050406030204" pitchFamily="18" charset="0"/>
                          </a:rPr>
                          <m:t>𝐍</m:t>
                        </m:r>
                      </m:sub>
                    </m:sSub>
                  </m:oMath>
                </a14:m>
                <a:r>
                  <a:rPr lang="en-US" altLang="ko-KR" sz="2000" b="1" dirty="0">
                    <a:cs typeface="Times New Roman" panose="02020603050405020304" pitchFamily="18" charset="0"/>
                  </a:rPr>
                  <a:t> value is oscillating, it appears to be caused by continuous changes in the plasma configuration. Further analysis </a:t>
                </a:r>
                <a:r>
                  <a:rPr lang="en-US" altLang="ko-KR" sz="2000" b="1" dirty="0" smtClean="0">
                    <a:cs typeface="Times New Roman" panose="02020603050405020304" pitchFamily="18" charset="0"/>
                  </a:rPr>
                  <a:t>will </a:t>
                </a:r>
                <a:r>
                  <a:rPr lang="en-US" altLang="ko-KR" sz="2000" b="1" dirty="0">
                    <a:cs typeface="Times New Roman" panose="02020603050405020304" pitchFamily="18" charset="0"/>
                  </a:rPr>
                  <a:t>be conducted.</a:t>
                </a:r>
              </a:p>
              <a:p>
                <a:pPr marL="285750" indent="-285750">
                  <a:buFont typeface="Wingdings" panose="05000000000000000000" pitchFamily="2" charset="2"/>
                  <a:buChar char="§"/>
                </a:pPr>
                <a:endParaRPr lang="en-US" altLang="ko-KR" sz="2000" b="1" dirty="0">
                  <a:cs typeface="Times New Roman" panose="02020603050405020304" pitchFamily="18" charset="0"/>
                </a:endParaRPr>
              </a:p>
            </p:txBody>
          </p:sp>
        </mc:Choice>
        <mc:Fallback xmlns="">
          <p:sp>
            <p:nvSpPr>
              <p:cNvPr id="8" name="Text Box 15">
                <a:extLst>
                  <a:ext uri="{FF2B5EF4-FFF2-40B4-BE49-F238E27FC236}">
                    <a16:creationId xmlns:a16="http://schemas.microsoft.com/office/drawing/2014/main" id="{5DFCC865-B1E6-4BE1-AD5F-2158F698DF99}"/>
                  </a:ext>
                </a:extLst>
              </p:cNvPr>
              <p:cNvSpPr txBox="1">
                <a:spLocks noRot="1" noChangeAspect="1" noMove="1" noResize="1" noEditPoints="1" noAdjustHandles="1" noChangeArrowheads="1" noChangeShapeType="1" noTextEdit="1"/>
              </p:cNvSpPr>
              <p:nvPr/>
            </p:nvSpPr>
            <p:spPr bwMode="auto">
              <a:xfrm>
                <a:off x="4871864" y="1628800"/>
                <a:ext cx="7172404" cy="5324535"/>
              </a:xfrm>
              <a:prstGeom prst="rect">
                <a:avLst/>
              </a:prstGeom>
              <a:blipFill>
                <a:blip r:embed="rId6"/>
                <a:stretch>
                  <a:fillRect l="-765" t="-572" r="-2719"/>
                </a:stretch>
              </a:blipFill>
              <a:ln w="9525">
                <a:noFill/>
                <a:miter lim="800000"/>
                <a:headEnd/>
                <a:tailEnd/>
              </a:ln>
            </p:spPr>
            <p:txBody>
              <a:bodyPr/>
              <a:lstStyle/>
              <a:p>
                <a:r>
                  <a:rPr lang="ko-KR" altLang="en-US">
                    <a:noFill/>
                  </a:rPr>
                  <a:t> </a:t>
                </a:r>
              </a:p>
            </p:txBody>
          </p:sp>
        </mc:Fallback>
      </mc:AlternateContent>
      <p:cxnSp>
        <p:nvCxnSpPr>
          <p:cNvPr id="26" name="직선 연결선 25"/>
          <p:cNvCxnSpPr/>
          <p:nvPr/>
        </p:nvCxnSpPr>
        <p:spPr>
          <a:xfrm>
            <a:off x="2063552" y="1197170"/>
            <a:ext cx="0" cy="5184576"/>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7" name="직선 연결선 26"/>
          <p:cNvCxnSpPr/>
          <p:nvPr/>
        </p:nvCxnSpPr>
        <p:spPr>
          <a:xfrm>
            <a:off x="3287688" y="1161350"/>
            <a:ext cx="0" cy="5220396"/>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직사각형 28"/>
              <p:cNvSpPr/>
              <p:nvPr/>
            </p:nvSpPr>
            <p:spPr>
              <a:xfrm>
                <a:off x="897633" y="1133696"/>
                <a:ext cx="1777987" cy="453137"/>
              </a:xfrm>
              <a:prstGeom prst="rect">
                <a:avLst/>
              </a:prstGeom>
            </p:spPr>
            <p:txBody>
              <a:bodyPr wrap="none">
                <a:spAutoFit/>
              </a:bodyPr>
              <a:lstStyle/>
              <a:p>
                <a14:m>
                  <m:oMath xmlns:m="http://schemas.openxmlformats.org/officeDocument/2006/math">
                    <m:sSub>
                      <m:sSubPr>
                        <m:ctrlPr>
                          <a:rPr lang="en-US" altLang="ko-KR" sz="2400" b="1" i="1" smtClean="0">
                            <a:latin typeface="Cambria Math"/>
                          </a:rPr>
                        </m:ctrlPr>
                      </m:sSubPr>
                      <m:e>
                        <m:r>
                          <a:rPr lang="en-US" altLang="ko-KR" sz="2400" b="1" i="0" smtClean="0">
                            <a:latin typeface="Cambria Math" panose="02040503050406030204" pitchFamily="18" charset="0"/>
                          </a:rPr>
                          <m:t>𝐈</m:t>
                        </m:r>
                      </m:e>
                      <m:sub>
                        <m:r>
                          <a:rPr lang="en-US" altLang="ko-KR" sz="2400" b="1" i="0" smtClean="0">
                            <a:latin typeface="Cambria Math" panose="02040503050406030204" pitchFamily="18" charset="0"/>
                          </a:rPr>
                          <m:t>𝐑𝐌𝐏</m:t>
                        </m:r>
                      </m:sub>
                    </m:sSub>
                  </m:oMath>
                </a14:m>
                <a:r>
                  <a:rPr lang="en-US" altLang="ko-KR" b="1" dirty="0" smtClean="0">
                    <a:latin typeface="+mn-ea"/>
                  </a:rPr>
                  <a:t>(0P) [kA]</a:t>
                </a:r>
                <a:endParaRPr lang="ko-KR" altLang="en-US" b="1" dirty="0">
                  <a:latin typeface="+mn-ea"/>
                </a:endParaRPr>
              </a:p>
            </p:txBody>
          </p:sp>
        </mc:Choice>
        <mc:Fallback xmlns="">
          <p:sp>
            <p:nvSpPr>
              <p:cNvPr id="29" name="직사각형 28"/>
              <p:cNvSpPr>
                <a:spLocks noRot="1" noChangeAspect="1" noMove="1" noResize="1" noEditPoints="1" noAdjustHandles="1" noChangeArrowheads="1" noChangeShapeType="1" noTextEdit="1"/>
              </p:cNvSpPr>
              <p:nvPr/>
            </p:nvSpPr>
            <p:spPr>
              <a:xfrm>
                <a:off x="897633" y="1133696"/>
                <a:ext cx="1777987" cy="453137"/>
              </a:xfrm>
              <a:prstGeom prst="rect">
                <a:avLst/>
              </a:prstGeom>
              <a:blipFill>
                <a:blip r:embed="rId7"/>
                <a:stretch>
                  <a:fillRect l="-685" r="-2397" b="-17568"/>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0" name="직사각형 29"/>
              <p:cNvSpPr/>
              <p:nvPr/>
            </p:nvSpPr>
            <p:spPr>
              <a:xfrm>
                <a:off x="839417" y="2450044"/>
                <a:ext cx="64947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ko-KR" sz="2400" b="1" i="1">
                              <a:latin typeface="Cambria Math"/>
                            </a:rPr>
                          </m:ctrlPr>
                        </m:sSubPr>
                        <m:e>
                          <m:r>
                            <a:rPr lang="en-US" altLang="ko-KR" sz="2400" b="1" i="0">
                              <a:latin typeface="Cambria Math" panose="02040503050406030204" pitchFamily="18" charset="0"/>
                            </a:rPr>
                            <m:t>𝛃</m:t>
                          </m:r>
                        </m:e>
                        <m:sub>
                          <m:r>
                            <a:rPr lang="en-US" altLang="ko-KR" sz="2400" b="1" i="0">
                              <a:latin typeface="Cambria Math" panose="02040503050406030204" pitchFamily="18" charset="0"/>
                            </a:rPr>
                            <m:t>𝐍</m:t>
                          </m:r>
                        </m:sub>
                      </m:sSub>
                    </m:oMath>
                  </m:oMathPara>
                </a14:m>
                <a:endParaRPr lang="ko-KR" altLang="en-US" sz="2400" b="1" dirty="0">
                  <a:latin typeface="+mn-ea"/>
                </a:endParaRPr>
              </a:p>
            </p:txBody>
          </p:sp>
        </mc:Choice>
        <mc:Fallback xmlns="">
          <p:sp>
            <p:nvSpPr>
              <p:cNvPr id="30" name="직사각형 29"/>
              <p:cNvSpPr>
                <a:spLocks noRot="1" noChangeAspect="1" noMove="1" noResize="1" noEditPoints="1" noAdjustHandles="1" noChangeArrowheads="1" noChangeShapeType="1" noTextEdit="1"/>
              </p:cNvSpPr>
              <p:nvPr/>
            </p:nvSpPr>
            <p:spPr>
              <a:xfrm>
                <a:off x="839417" y="2450044"/>
                <a:ext cx="649472" cy="461665"/>
              </a:xfrm>
              <a:prstGeom prst="rect">
                <a:avLst/>
              </a:prstGeom>
              <a:blipFill>
                <a:blip r:embed="rId8"/>
                <a:stretch>
                  <a:fillRect b="-1973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1" name="직사각형 30"/>
              <p:cNvSpPr/>
              <p:nvPr/>
            </p:nvSpPr>
            <p:spPr>
              <a:xfrm>
                <a:off x="872356" y="5064556"/>
                <a:ext cx="1553759" cy="453137"/>
              </a:xfrm>
              <a:prstGeom prst="rect">
                <a:avLst/>
              </a:prstGeom>
            </p:spPr>
            <p:txBody>
              <a:bodyPr wrap="none">
                <a:spAutoFit/>
              </a:bodyPr>
              <a:lstStyle/>
              <a:p>
                <a14:m>
                  <m:oMath xmlns:m="http://schemas.openxmlformats.org/officeDocument/2006/math">
                    <m:sSub>
                      <m:sSubPr>
                        <m:ctrlPr>
                          <a:rPr lang="en-US" altLang="ko-KR" sz="2400" b="1" i="1" smtClean="0">
                            <a:latin typeface="Cambria Math"/>
                          </a:rPr>
                        </m:ctrlPr>
                      </m:sSubPr>
                      <m:e>
                        <m:r>
                          <a:rPr lang="en-US" altLang="ko-KR" sz="2400" b="1" i="0" smtClean="0">
                            <a:latin typeface="Cambria Math" panose="02040503050406030204" pitchFamily="18" charset="0"/>
                          </a:rPr>
                          <m:t>𝐕</m:t>
                        </m:r>
                      </m:e>
                      <m:sub>
                        <m:r>
                          <a:rPr lang="en-US" altLang="ko-KR" sz="2400" b="1" i="0" smtClean="0">
                            <a:latin typeface="Cambria Math" panose="02040503050406030204" pitchFamily="18" charset="0"/>
                          </a:rPr>
                          <m:t>𝐓𝐨𝐫</m:t>
                        </m:r>
                      </m:sub>
                    </m:sSub>
                  </m:oMath>
                </a14:m>
                <a:r>
                  <a:rPr lang="ko-KR" altLang="en-US" b="1" dirty="0" smtClean="0">
                    <a:latin typeface="+mn-ea"/>
                  </a:rPr>
                  <a:t> </a:t>
                </a:r>
                <a:r>
                  <a:rPr lang="en-US" altLang="ko-KR" b="1" dirty="0" smtClean="0">
                    <a:latin typeface="+mn-ea"/>
                  </a:rPr>
                  <a:t>[km/s]</a:t>
                </a:r>
                <a:endParaRPr lang="ko-KR" altLang="en-US" b="1" dirty="0">
                  <a:latin typeface="+mn-ea"/>
                </a:endParaRPr>
              </a:p>
            </p:txBody>
          </p:sp>
        </mc:Choice>
        <mc:Fallback xmlns="">
          <p:sp>
            <p:nvSpPr>
              <p:cNvPr id="31" name="직사각형 30"/>
              <p:cNvSpPr>
                <a:spLocks noRot="1" noChangeAspect="1" noMove="1" noResize="1" noEditPoints="1" noAdjustHandles="1" noChangeArrowheads="1" noChangeShapeType="1" noTextEdit="1"/>
              </p:cNvSpPr>
              <p:nvPr/>
            </p:nvSpPr>
            <p:spPr>
              <a:xfrm>
                <a:off x="872356" y="5064556"/>
                <a:ext cx="1553759" cy="453137"/>
              </a:xfrm>
              <a:prstGeom prst="rect">
                <a:avLst/>
              </a:prstGeom>
              <a:blipFill>
                <a:blip r:embed="rId9"/>
                <a:stretch>
                  <a:fillRect l="-784" r="-3529" b="-17568"/>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2" name="직사각형 31"/>
              <p:cNvSpPr/>
              <p:nvPr/>
            </p:nvSpPr>
            <p:spPr>
              <a:xfrm>
                <a:off x="892291" y="4196709"/>
                <a:ext cx="1716945" cy="461665"/>
              </a:xfrm>
              <a:prstGeom prst="rect">
                <a:avLst/>
              </a:prstGeom>
            </p:spPr>
            <p:txBody>
              <a:bodyPr wrap="none">
                <a:spAutoFit/>
              </a:bodyPr>
              <a:lstStyle/>
              <a:p>
                <a14:m>
                  <m:oMath xmlns:m="http://schemas.openxmlformats.org/officeDocument/2006/math">
                    <m:acc>
                      <m:accPr>
                        <m:chr m:val="̅"/>
                        <m:ctrlPr>
                          <a:rPr lang="ko-KR" altLang="en-US" sz="2400" b="1" i="1" smtClean="0">
                            <a:latin typeface="Cambria Math"/>
                          </a:rPr>
                        </m:ctrlPr>
                      </m:accPr>
                      <m:e>
                        <m:sSub>
                          <m:sSubPr>
                            <m:ctrlPr>
                              <a:rPr lang="en-US" altLang="ko-KR" sz="2400" b="1" i="1" smtClean="0">
                                <a:latin typeface="Cambria Math"/>
                              </a:rPr>
                            </m:ctrlPr>
                          </m:sSubPr>
                          <m:e>
                            <m:r>
                              <a:rPr lang="en-US" altLang="ko-KR" sz="2400" b="1" i="0" smtClean="0">
                                <a:latin typeface="Cambria Math" panose="02040503050406030204" pitchFamily="18" charset="0"/>
                              </a:rPr>
                              <m:t>𝐧</m:t>
                            </m:r>
                          </m:e>
                          <m:sub>
                            <m:r>
                              <a:rPr lang="en-US" altLang="ko-KR" sz="2400" b="1" i="0" smtClean="0">
                                <a:latin typeface="Cambria Math" panose="02040503050406030204" pitchFamily="18" charset="0"/>
                              </a:rPr>
                              <m:t>𝐞</m:t>
                            </m:r>
                          </m:sub>
                        </m:sSub>
                      </m:e>
                    </m:acc>
                  </m:oMath>
                </a14:m>
                <a:r>
                  <a:rPr lang="ko-KR" altLang="en-US" sz="2400" b="1" dirty="0" smtClean="0">
                    <a:latin typeface="+mn-ea"/>
                  </a:rPr>
                  <a:t> </a:t>
                </a:r>
                <a:r>
                  <a:rPr lang="en-US" altLang="ko-KR" b="1" dirty="0" smtClean="0">
                    <a:latin typeface="+mn-ea"/>
                  </a:rPr>
                  <a:t>[</a:t>
                </a:r>
                <a14:m>
                  <m:oMath xmlns:m="http://schemas.openxmlformats.org/officeDocument/2006/math">
                    <m:r>
                      <a:rPr lang="en-US" altLang="ko-KR" b="1" i="1" dirty="0" smtClean="0">
                        <a:latin typeface="Cambria Math" panose="02040503050406030204" pitchFamily="18" charset="0"/>
                      </a:rPr>
                      <m:t>𝟏</m:t>
                    </m:r>
                    <m:sSup>
                      <m:sSupPr>
                        <m:ctrlPr>
                          <a:rPr lang="en-US" altLang="ko-KR" b="1" i="1" dirty="0" smtClean="0">
                            <a:latin typeface="Cambria Math"/>
                          </a:rPr>
                        </m:ctrlPr>
                      </m:sSupPr>
                      <m:e>
                        <m:r>
                          <a:rPr lang="en-US" altLang="ko-KR" b="1" i="1" dirty="0" smtClean="0">
                            <a:latin typeface="Cambria Math" panose="02040503050406030204" pitchFamily="18" charset="0"/>
                          </a:rPr>
                          <m:t>𝟎</m:t>
                        </m:r>
                      </m:e>
                      <m:sup>
                        <m:r>
                          <a:rPr lang="en-US" altLang="ko-KR" b="1" i="1" dirty="0" smtClean="0">
                            <a:latin typeface="Cambria Math" panose="02040503050406030204" pitchFamily="18" charset="0"/>
                          </a:rPr>
                          <m:t>𝟏𝟗</m:t>
                        </m:r>
                      </m:sup>
                    </m:sSup>
                    <m:sSup>
                      <m:sSupPr>
                        <m:ctrlPr>
                          <a:rPr lang="en-US" altLang="ko-KR" b="1" i="1" dirty="0" smtClean="0">
                            <a:latin typeface="Cambria Math"/>
                          </a:rPr>
                        </m:ctrlPr>
                      </m:sSupPr>
                      <m:e>
                        <m:r>
                          <a:rPr lang="en-US" altLang="ko-KR" b="1" i="1" dirty="0" smtClean="0">
                            <a:latin typeface="Cambria Math" panose="02040503050406030204" pitchFamily="18" charset="0"/>
                          </a:rPr>
                          <m:t>𝒎</m:t>
                        </m:r>
                      </m:e>
                      <m:sup>
                        <m:r>
                          <a:rPr lang="en-US" altLang="ko-KR" b="1" i="1" dirty="0" smtClean="0">
                            <a:latin typeface="Cambria Math" panose="02040503050406030204" pitchFamily="18" charset="0"/>
                          </a:rPr>
                          <m:t>−</m:t>
                        </m:r>
                        <m:r>
                          <a:rPr lang="en-US" altLang="ko-KR" b="1" i="1" dirty="0" smtClean="0">
                            <a:latin typeface="Cambria Math" panose="02040503050406030204" pitchFamily="18" charset="0"/>
                          </a:rPr>
                          <m:t>𝟑</m:t>
                        </m:r>
                      </m:sup>
                    </m:sSup>
                    <m:r>
                      <a:rPr lang="en-US" altLang="ko-KR" b="1" i="1" dirty="0" smtClean="0">
                        <a:latin typeface="Cambria Math" panose="02040503050406030204" pitchFamily="18" charset="0"/>
                      </a:rPr>
                      <m:t>]</m:t>
                    </m:r>
                  </m:oMath>
                </a14:m>
                <a:endParaRPr lang="ko-KR" altLang="en-US" b="1" dirty="0">
                  <a:latin typeface="+mn-ea"/>
                </a:endParaRPr>
              </a:p>
            </p:txBody>
          </p:sp>
        </mc:Choice>
        <mc:Fallback xmlns="">
          <p:sp>
            <p:nvSpPr>
              <p:cNvPr id="32" name="직사각형 31"/>
              <p:cNvSpPr>
                <a:spLocks noRot="1" noChangeAspect="1" noMove="1" noResize="1" noEditPoints="1" noAdjustHandles="1" noChangeArrowheads="1" noChangeShapeType="1" noTextEdit="1"/>
              </p:cNvSpPr>
              <p:nvPr/>
            </p:nvSpPr>
            <p:spPr>
              <a:xfrm>
                <a:off x="892291" y="4196709"/>
                <a:ext cx="1716945" cy="461665"/>
              </a:xfrm>
              <a:prstGeom prst="rect">
                <a:avLst/>
              </a:prstGeom>
              <a:blipFill>
                <a:blip r:embed="rId10"/>
                <a:stretch>
                  <a:fillRect r="-1064" b="-15789"/>
                </a:stretch>
              </a:blipFill>
            </p:spPr>
            <p:txBody>
              <a:bodyPr/>
              <a:lstStyle/>
              <a:p>
                <a:r>
                  <a:rPr lang="ko-KR" altLang="en-US">
                    <a:noFill/>
                  </a:rPr>
                  <a:t> </a:t>
                </a:r>
              </a:p>
            </p:txBody>
          </p:sp>
        </mc:Fallback>
      </mc:AlternateContent>
      <p:sp>
        <p:nvSpPr>
          <p:cNvPr id="33" name="직사각형 32"/>
          <p:cNvSpPr/>
          <p:nvPr/>
        </p:nvSpPr>
        <p:spPr>
          <a:xfrm>
            <a:off x="872356" y="5976209"/>
            <a:ext cx="1447897" cy="430887"/>
          </a:xfrm>
          <a:prstGeom prst="rect">
            <a:avLst/>
          </a:prstGeom>
        </p:spPr>
        <p:txBody>
          <a:bodyPr wrap="none">
            <a:spAutoFit/>
          </a:bodyPr>
          <a:lstStyle/>
          <a:p>
            <a:r>
              <a:rPr lang="en-US" altLang="ko-KR" sz="2200" b="1" dirty="0" err="1" smtClean="0">
                <a:latin typeface="+mn-ea"/>
              </a:rPr>
              <a:t>Drsep</a:t>
            </a:r>
            <a:r>
              <a:rPr lang="en-US" altLang="ko-KR" sz="2200" b="1" dirty="0" smtClean="0">
                <a:latin typeface="+mn-ea"/>
              </a:rPr>
              <a:t> </a:t>
            </a:r>
            <a:r>
              <a:rPr lang="en-US" altLang="ko-KR" b="1" dirty="0" smtClean="0">
                <a:latin typeface="+mn-ea"/>
              </a:rPr>
              <a:t>[m]</a:t>
            </a:r>
            <a:endParaRPr lang="ko-KR" altLang="en-US" b="1" dirty="0">
              <a:latin typeface="+mn-ea"/>
            </a:endParaRPr>
          </a:p>
        </p:txBody>
      </p:sp>
      <p:sp>
        <p:nvSpPr>
          <p:cNvPr id="18" name="TextBox 17">
            <a:extLst>
              <a:ext uri="{FF2B5EF4-FFF2-40B4-BE49-F238E27FC236}">
                <a16:creationId xmlns="" xmlns:a16="http://schemas.microsoft.com/office/drawing/2014/main" id="{CDB73DB1-48E4-41F5-A98F-00E79605A435}"/>
              </a:ext>
            </a:extLst>
          </p:cNvPr>
          <p:cNvSpPr txBox="1"/>
          <p:nvPr/>
        </p:nvSpPr>
        <p:spPr>
          <a:xfrm>
            <a:off x="308867" y="115888"/>
            <a:ext cx="7587333" cy="615553"/>
          </a:xfrm>
          <a:prstGeom prst="rect">
            <a:avLst/>
          </a:prstGeom>
          <a:noFill/>
        </p:spPr>
        <p:txBody>
          <a:bodyPr wrap="none">
            <a:spAutoFit/>
          </a:bodyPr>
          <a:lstStyle/>
          <a:p>
            <a:pPr>
              <a:defRPr/>
            </a:pPr>
            <a:r>
              <a:rPr lang="en-US" altLang="ko-KR" sz="3400" b="1" dirty="0" smtClean="0">
                <a:solidFill>
                  <a:srgbClr val="FF8D3E"/>
                </a:solidFill>
                <a:effectLst>
                  <a:outerShdw blurRad="38100" dist="38100" dir="2700000" algn="tl">
                    <a:srgbClr val="000000">
                      <a:alpha val="43137"/>
                    </a:srgbClr>
                  </a:outerShdw>
                </a:effectLst>
                <a:latin typeface="Verdana" panose="020B0604030504040204" pitchFamily="34" charset="0"/>
              </a:rPr>
              <a:t>3D field (S.M. Yang, J.K. Park)</a:t>
            </a:r>
            <a:endParaRPr lang="ko-KR" altLang="en-US" sz="3400" b="1" dirty="0">
              <a:solidFill>
                <a:srgbClr val="FF8D3E"/>
              </a:solidFill>
              <a:effectLst>
                <a:outerShdw blurRad="38100" dist="38100" dir="2700000" algn="tl">
                  <a:srgbClr val="000000">
                    <a:alpha val="43137"/>
                  </a:srgbClr>
                </a:outerShdw>
              </a:effectLst>
              <a:latin typeface="Verdana" panose="020B0604030504040204" pitchFamily="34" charset="0"/>
            </a:endParaRPr>
          </a:p>
        </p:txBody>
      </p:sp>
      <mc:AlternateContent xmlns:mc="http://schemas.openxmlformats.org/markup-compatibility/2006" xmlns:a14="http://schemas.microsoft.com/office/drawing/2010/main">
        <mc:Choice Requires="a14">
          <p:sp>
            <p:nvSpPr>
              <p:cNvPr id="17" name="직사각형 16"/>
              <p:cNvSpPr/>
              <p:nvPr/>
            </p:nvSpPr>
            <p:spPr>
              <a:xfrm>
                <a:off x="917198" y="3344083"/>
                <a:ext cx="1101327" cy="453137"/>
              </a:xfrm>
              <a:prstGeom prst="rect">
                <a:avLst/>
              </a:prstGeom>
            </p:spPr>
            <p:txBody>
              <a:bodyPr wrap="none">
                <a:spAutoFit/>
              </a:bodyPr>
              <a:lstStyle/>
              <a:p>
                <a14:m>
                  <m:oMath xmlns:m="http://schemas.openxmlformats.org/officeDocument/2006/math">
                    <m:sSub>
                      <m:sSubPr>
                        <m:ctrlPr>
                          <a:rPr lang="en-US" altLang="ko-KR" sz="2400" b="1" i="1" smtClean="0">
                            <a:latin typeface="Cambria Math"/>
                          </a:rPr>
                        </m:ctrlPr>
                      </m:sSubPr>
                      <m:e>
                        <m:r>
                          <a:rPr lang="en-US" altLang="ko-KR" sz="2400" b="1" i="0" smtClean="0">
                            <a:latin typeface="Cambria Math" panose="02040503050406030204" pitchFamily="18" charset="0"/>
                          </a:rPr>
                          <m:t>𝐓</m:t>
                        </m:r>
                      </m:e>
                      <m:sub>
                        <m:r>
                          <a:rPr lang="en-US" altLang="ko-KR" sz="2400" b="1" i="0" smtClean="0">
                            <a:latin typeface="Cambria Math" panose="02040503050406030204" pitchFamily="18" charset="0"/>
                          </a:rPr>
                          <m:t>𝐢</m:t>
                        </m:r>
                      </m:sub>
                    </m:sSub>
                  </m:oMath>
                </a14:m>
                <a:r>
                  <a:rPr lang="ko-KR" altLang="en-US" b="1" dirty="0" smtClean="0">
                    <a:latin typeface="+mn-ea"/>
                  </a:rPr>
                  <a:t> </a:t>
                </a:r>
                <a:r>
                  <a:rPr lang="en-US" altLang="ko-KR" b="1" dirty="0" smtClean="0">
                    <a:latin typeface="+mn-ea"/>
                  </a:rPr>
                  <a:t>[</a:t>
                </a:r>
                <a:r>
                  <a:rPr lang="en-US" altLang="ko-KR" b="1" dirty="0" err="1" smtClean="0">
                    <a:latin typeface="+mn-ea"/>
                  </a:rPr>
                  <a:t>keV</a:t>
                </a:r>
                <a:r>
                  <a:rPr lang="en-US" altLang="ko-KR" b="1" dirty="0" smtClean="0">
                    <a:latin typeface="+mn-ea"/>
                  </a:rPr>
                  <a:t>]</a:t>
                </a:r>
                <a:endParaRPr lang="ko-KR" altLang="en-US" b="1" dirty="0">
                  <a:latin typeface="+mn-ea"/>
                </a:endParaRPr>
              </a:p>
            </p:txBody>
          </p:sp>
        </mc:Choice>
        <mc:Fallback xmlns="">
          <p:sp>
            <p:nvSpPr>
              <p:cNvPr id="17" name="직사각형 16"/>
              <p:cNvSpPr>
                <a:spLocks noRot="1" noChangeAspect="1" noMove="1" noResize="1" noEditPoints="1" noAdjustHandles="1" noChangeArrowheads="1" noChangeShapeType="1" noTextEdit="1"/>
              </p:cNvSpPr>
              <p:nvPr/>
            </p:nvSpPr>
            <p:spPr>
              <a:xfrm>
                <a:off x="917198" y="3344083"/>
                <a:ext cx="1101327" cy="453137"/>
              </a:xfrm>
              <a:prstGeom prst="rect">
                <a:avLst/>
              </a:prstGeom>
              <a:blipFill>
                <a:blip r:embed="rId11"/>
                <a:stretch>
                  <a:fillRect l="-1105" r="-3867" b="-17568"/>
                </a:stretch>
              </a:blipFill>
            </p:spPr>
            <p:txBody>
              <a:bodyPr/>
              <a:lstStyle/>
              <a:p>
                <a:r>
                  <a:rPr lang="ko-KR" altLang="en-US">
                    <a:noFill/>
                  </a:rPr>
                  <a:t> </a:t>
                </a:r>
              </a:p>
            </p:txBody>
          </p:sp>
        </mc:Fallback>
      </mc:AlternateContent>
      <p:sp>
        <p:nvSpPr>
          <p:cNvPr id="7" name="직사각형 6"/>
          <p:cNvSpPr/>
          <p:nvPr/>
        </p:nvSpPr>
        <p:spPr>
          <a:xfrm>
            <a:off x="2396704" y="919489"/>
            <a:ext cx="577402" cy="276999"/>
          </a:xfrm>
          <a:prstGeom prst="rect">
            <a:avLst/>
          </a:prstGeom>
        </p:spPr>
        <p:txBody>
          <a:bodyPr wrap="none">
            <a:spAutoFit/>
          </a:bodyPr>
          <a:lstStyle/>
          <a:p>
            <a:r>
              <a:rPr lang="en-US" altLang="ko-KR" sz="1200" dirty="0" smtClean="0">
                <a:ea typeface="나눔바른고딕" panose="020B0603020101020101" pitchFamily="50" charset="-127"/>
                <a:cs typeface="Times New Roman" panose="02020603050405020304" pitchFamily="18" charset="0"/>
              </a:rPr>
              <a:t>23805</a:t>
            </a:r>
          </a:p>
        </p:txBody>
      </p:sp>
    </p:spTree>
    <p:extLst>
      <p:ext uri="{BB962C8B-B14F-4D97-AF65-F5344CB8AC3E}">
        <p14:creationId xmlns:p14="http://schemas.microsoft.com/office/powerpoint/2010/main" val="36414051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바닥글 개체 틀 20">
            <a:extLst>
              <a:ext uri="{FF2B5EF4-FFF2-40B4-BE49-F238E27FC236}">
                <a16:creationId xmlns="" xmlns:a16="http://schemas.microsoft.com/office/drawing/2014/main" id="{115B976C-C6E2-4861-BE85-C12C0387F34A}"/>
              </a:ext>
            </a:extLst>
          </p:cNvPr>
          <p:cNvSpPr>
            <a:spLocks noGrp="1"/>
          </p:cNvSpPr>
          <p:nvPr>
            <p:ph type="ftr" sz="quarter" idx="10"/>
          </p:nvPr>
        </p:nvSpPr>
        <p:spPr/>
        <p:txBody>
          <a:bodyPr/>
          <a:lstStyle/>
          <a:p>
            <a:pPr>
              <a:defRPr/>
            </a:pPr>
            <a:r>
              <a:rPr lang="en-US" altLang="ko-KR" dirty="0"/>
              <a:t>Page</a:t>
            </a:r>
            <a:endParaRPr lang="ko-KR" altLang="en-US" dirty="0"/>
          </a:p>
        </p:txBody>
      </p:sp>
      <p:sp>
        <p:nvSpPr>
          <p:cNvPr id="22" name="슬라이드 번호 개체 틀 21">
            <a:extLst>
              <a:ext uri="{FF2B5EF4-FFF2-40B4-BE49-F238E27FC236}">
                <a16:creationId xmlns="" xmlns:a16="http://schemas.microsoft.com/office/drawing/2014/main" id="{F019CEDB-1437-4FF7-8686-7A7AF4A7FC98}"/>
              </a:ext>
            </a:extLst>
          </p:cNvPr>
          <p:cNvSpPr>
            <a:spLocks noGrp="1"/>
          </p:cNvSpPr>
          <p:nvPr>
            <p:ph type="sldNum" sz="quarter" idx="11"/>
          </p:nvPr>
        </p:nvSpPr>
        <p:spPr>
          <a:xfrm>
            <a:off x="10831513" y="6378575"/>
            <a:ext cx="503237" cy="365125"/>
          </a:xfrm>
        </p:spPr>
        <p:txBody>
          <a:bodyPr/>
          <a:lstStyle/>
          <a:p>
            <a:pPr>
              <a:defRPr/>
            </a:pPr>
            <a:fld id="{ECD8DD9D-D799-45B6-9582-BC457B6CE3F5}" type="slidenum">
              <a:rPr lang="ko-KR" altLang="en-US"/>
              <a:pPr>
                <a:defRPr/>
              </a:pPr>
              <a:t>53</a:t>
            </a:fld>
            <a:endParaRPr lang="ko-KR" altLang="en-US" dirty="0"/>
          </a:p>
        </p:txBody>
      </p:sp>
      <p:pic>
        <p:nvPicPr>
          <p:cNvPr id="13316" name="그림 16">
            <a:extLst>
              <a:ext uri="{FF2B5EF4-FFF2-40B4-BE49-F238E27FC236}">
                <a16:creationId xmlns="" xmlns:a16="http://schemas.microsoft.com/office/drawing/2014/main" id="{790044DB-C572-4C32-B407-2D8437ACEE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9894" t="13615" r="18062" b="23042"/>
          <a:stretch>
            <a:fillRect/>
          </a:stretch>
        </p:blipFill>
        <p:spPr bwMode="auto">
          <a:xfrm>
            <a:off x="11334750" y="6281738"/>
            <a:ext cx="735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그림 3">
            <a:extLst>
              <a:ext uri="{FF2B5EF4-FFF2-40B4-BE49-F238E27FC236}">
                <a16:creationId xmlns="" xmlns:a16="http://schemas.microsoft.com/office/drawing/2014/main" id="{9EE5C32F-7B5C-49A9-9695-165452318B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5">
            <a:extLst>
              <a:ext uri="{FF2B5EF4-FFF2-40B4-BE49-F238E27FC236}">
                <a16:creationId xmlns="" xmlns:mc="http://schemas.openxmlformats.org/markup-compatibility/2006" xmlns:a14="http://schemas.microsoft.com/office/drawing/2010/main" xmlns:a16="http://schemas.microsoft.com/office/drawing/2014/main" id="{5DFCC865-B1E6-4BE1-AD5F-2158F698DF99}"/>
              </a:ext>
            </a:extLst>
          </p:cNvPr>
          <p:cNvSpPr txBox="1">
            <a:spLocks noChangeArrowheads="1"/>
          </p:cNvSpPr>
          <p:nvPr/>
        </p:nvSpPr>
        <p:spPr bwMode="auto">
          <a:xfrm>
            <a:off x="407368" y="4941168"/>
            <a:ext cx="10767586" cy="1938992"/>
          </a:xfrm>
          <a:prstGeom prst="rect">
            <a:avLst/>
          </a:prstGeom>
          <a:noFill/>
          <a:ln w="9525">
            <a:noFill/>
            <a:miter lim="800000"/>
            <a:headEnd/>
            <a:tailEnd/>
          </a:ln>
        </p:spPr>
        <p:txBody>
          <a:bodyPr wrap="square" anchor="t">
            <a:spAutoFit/>
          </a:bodyPr>
          <a:lstStyle/>
          <a:p>
            <a:pPr marL="285750" indent="-285750">
              <a:buFont typeface="Wingdings" panose="05000000000000000000" pitchFamily="2" charset="2"/>
              <a:buChar char="§"/>
            </a:pPr>
            <a:r>
              <a:rPr lang="en-US" altLang="ko-KR" sz="2000" b="1" dirty="0" smtClean="0">
                <a:cs typeface="Times New Roman" panose="02020603050405020304" pitchFamily="18" charset="0"/>
              </a:rPr>
              <a:t>There is anomaly in current diffusion in hybrid scenarios.</a:t>
            </a:r>
            <a:br>
              <a:rPr lang="en-US" altLang="ko-KR" sz="2000" b="1" dirty="0" smtClean="0">
                <a:cs typeface="Times New Roman" panose="02020603050405020304" pitchFamily="18" charset="0"/>
              </a:rPr>
            </a:br>
            <a:r>
              <a:rPr lang="en-US" altLang="ko-KR" sz="2000" b="1" dirty="0">
                <a:cs typeface="Times New Roman" panose="02020603050405020304" pitchFamily="18" charset="0"/>
              </a:rPr>
              <a:t>- Hyper-resistive term (Caper, NF </a:t>
            </a:r>
            <a:r>
              <a:rPr lang="en-US" altLang="ko-KR" sz="2000" b="1" dirty="0" smtClean="0">
                <a:cs typeface="Times New Roman" panose="02020603050405020304" pitchFamily="18" charset="0"/>
              </a:rPr>
              <a:t>07)</a:t>
            </a:r>
            <a:br>
              <a:rPr lang="en-US" altLang="ko-KR" sz="2000" b="1" dirty="0" smtClean="0">
                <a:cs typeface="Times New Roman" panose="02020603050405020304" pitchFamily="18" charset="0"/>
              </a:rPr>
            </a:br>
            <a:r>
              <a:rPr lang="en-US" altLang="ko-KR" sz="2000" b="1" dirty="0" smtClean="0">
                <a:cs typeface="Times New Roman" panose="02020603050405020304" pitchFamily="18" charset="0"/>
              </a:rPr>
              <a:t>- Flux </a:t>
            </a:r>
            <a:r>
              <a:rPr lang="en-US" altLang="ko-KR" sz="2000" b="1" dirty="0">
                <a:cs typeface="Times New Roman" panose="02020603050405020304" pitchFamily="18" charset="0"/>
              </a:rPr>
              <a:t>pumping by (3,2) TM (Petty, PRL </a:t>
            </a:r>
            <a:r>
              <a:rPr lang="en-US" altLang="ko-KR" sz="2000" b="1" dirty="0" smtClean="0">
                <a:cs typeface="Times New Roman" panose="02020603050405020304" pitchFamily="18" charset="0"/>
              </a:rPr>
              <a:t>09)</a:t>
            </a:r>
            <a:br>
              <a:rPr lang="en-US" altLang="ko-KR" sz="2000" b="1" dirty="0" smtClean="0">
                <a:cs typeface="Times New Roman" panose="02020603050405020304" pitchFamily="18" charset="0"/>
              </a:rPr>
            </a:br>
            <a:r>
              <a:rPr lang="en-US" altLang="ko-KR" sz="2000" b="1" dirty="0" smtClean="0">
                <a:cs typeface="Times New Roman" panose="02020603050405020304" pitchFamily="18" charset="0"/>
              </a:rPr>
              <a:t>- Enhanced </a:t>
            </a:r>
            <a:r>
              <a:rPr lang="en-US" altLang="ko-KR" sz="2000" b="1" dirty="0">
                <a:cs typeface="Times New Roman" panose="02020603050405020304" pitchFamily="18" charset="0"/>
              </a:rPr>
              <a:t>NC resistivity due to (1,1) mode (</a:t>
            </a:r>
            <a:r>
              <a:rPr lang="en-US" altLang="ko-KR" sz="2000" b="1" dirty="0" err="1">
                <a:cs typeface="Times New Roman" panose="02020603050405020304" pitchFamily="18" charset="0"/>
              </a:rPr>
              <a:t>Takizuka</a:t>
            </a:r>
            <a:r>
              <a:rPr lang="en-US" altLang="ko-KR" sz="2000" b="1" dirty="0">
                <a:cs typeface="Times New Roman" panose="02020603050405020304" pitchFamily="18" charset="0"/>
              </a:rPr>
              <a:t>, NF </a:t>
            </a:r>
            <a:r>
              <a:rPr lang="en-US" altLang="ko-KR" sz="2000" b="1" dirty="0" smtClean="0">
                <a:cs typeface="Times New Roman" panose="02020603050405020304" pitchFamily="18" charset="0"/>
              </a:rPr>
              <a:t>14)</a:t>
            </a:r>
            <a:br>
              <a:rPr lang="en-US" altLang="ko-KR" sz="2000" b="1" dirty="0" smtClean="0">
                <a:cs typeface="Times New Roman" panose="02020603050405020304" pitchFamily="18" charset="0"/>
              </a:rPr>
            </a:br>
            <a:r>
              <a:rPr lang="en-US" altLang="ko-KR" sz="2000" b="1" dirty="0" smtClean="0">
                <a:cs typeface="Times New Roman" panose="02020603050405020304" pitchFamily="18" charset="0"/>
              </a:rPr>
              <a:t>- Dynamo action </a:t>
            </a:r>
            <a:r>
              <a:rPr lang="en-US" altLang="ko-KR" sz="2000" b="1" dirty="0">
                <a:cs typeface="Times New Roman" panose="02020603050405020304" pitchFamily="18" charset="0"/>
              </a:rPr>
              <a:t>by interchange mode (</a:t>
            </a:r>
            <a:r>
              <a:rPr lang="en-US" altLang="ko-KR" sz="2000" b="1" dirty="0" err="1">
                <a:cs typeface="Times New Roman" panose="02020603050405020304" pitchFamily="18" charset="0"/>
              </a:rPr>
              <a:t>Jardin</a:t>
            </a:r>
            <a:r>
              <a:rPr lang="en-US" altLang="ko-KR" sz="2000" b="1" dirty="0">
                <a:cs typeface="Times New Roman" panose="02020603050405020304" pitchFamily="18" charset="0"/>
              </a:rPr>
              <a:t>, PRL 15</a:t>
            </a:r>
            <a:r>
              <a:rPr lang="en-US" altLang="ko-KR" sz="2000" b="1" dirty="0" smtClean="0">
                <a:cs typeface="Times New Roman" panose="02020603050405020304" pitchFamily="18" charset="0"/>
              </a:rPr>
              <a:t>)</a:t>
            </a:r>
            <a:br>
              <a:rPr lang="en-US" altLang="ko-KR" sz="2000" b="1" dirty="0" smtClean="0">
                <a:cs typeface="Times New Roman" panose="02020603050405020304" pitchFamily="18" charset="0"/>
              </a:rPr>
            </a:br>
            <a:r>
              <a:rPr lang="en-US" altLang="ko-KR" sz="2000" b="1" dirty="0" smtClean="0">
                <a:cs typeface="Times New Roman" panose="02020603050405020304" pitchFamily="18" charset="0"/>
              </a:rPr>
              <a:t>- …</a:t>
            </a:r>
            <a:endParaRPr lang="en-US" altLang="ko-KR" sz="2000" b="1" dirty="0">
              <a:cs typeface="Times New Roman" panose="02020603050405020304" pitchFamily="18" charset="0"/>
            </a:endParaRPr>
          </a:p>
        </p:txBody>
      </p:sp>
      <p:sp>
        <p:nvSpPr>
          <p:cNvPr id="17" name="TextBox 16">
            <a:extLst>
              <a:ext uri="{FF2B5EF4-FFF2-40B4-BE49-F238E27FC236}">
                <a16:creationId xmlns="" xmlns:a16="http://schemas.microsoft.com/office/drawing/2014/main" id="{CDB73DB1-48E4-41F5-A98F-00E79605A435}"/>
              </a:ext>
            </a:extLst>
          </p:cNvPr>
          <p:cNvSpPr txBox="1"/>
          <p:nvPr/>
        </p:nvSpPr>
        <p:spPr>
          <a:xfrm>
            <a:off x="271798" y="115888"/>
            <a:ext cx="11368818" cy="584775"/>
          </a:xfrm>
          <a:prstGeom prst="rect">
            <a:avLst/>
          </a:prstGeom>
          <a:noFill/>
        </p:spPr>
        <p:txBody>
          <a:bodyPr wrap="none">
            <a:spAutoFit/>
          </a:bodyPr>
          <a:lstStyle/>
          <a:p>
            <a:pPr>
              <a:defRPr/>
            </a:pPr>
            <a:r>
              <a:rPr lang="en-US" altLang="ko-KR" sz="3200" b="1" dirty="0" smtClean="0">
                <a:solidFill>
                  <a:srgbClr val="FF8D3E"/>
                </a:solidFill>
                <a:effectLst>
                  <a:outerShdw blurRad="38100" dist="38100" dir="2700000" algn="tl">
                    <a:srgbClr val="000000">
                      <a:alpha val="43137"/>
                    </a:srgbClr>
                  </a:outerShdw>
                </a:effectLst>
                <a:latin typeface="Verdana" panose="020B0604030504040204" pitchFamily="34" charset="0"/>
              </a:rPr>
              <a:t>Turbulence </a:t>
            </a:r>
            <a:r>
              <a:rPr lang="en-US" altLang="ko-KR" sz="3200" b="1" dirty="0">
                <a:solidFill>
                  <a:srgbClr val="FF8D3E"/>
                </a:solidFill>
                <a:effectLst>
                  <a:outerShdw blurRad="38100" dist="38100" dir="2700000" algn="tl">
                    <a:srgbClr val="000000">
                      <a:alpha val="43137"/>
                    </a:srgbClr>
                  </a:outerShdw>
                </a:effectLst>
                <a:latin typeface="Verdana" panose="020B0604030504040204" pitchFamily="34" charset="0"/>
              </a:rPr>
              <a:t>D</a:t>
            </a:r>
            <a:r>
              <a:rPr lang="en-US" altLang="ko-KR" sz="3200" b="1" dirty="0" smtClean="0">
                <a:solidFill>
                  <a:srgbClr val="FF8D3E"/>
                </a:solidFill>
                <a:effectLst>
                  <a:outerShdw blurRad="38100" dist="38100" dir="2700000" algn="tl">
                    <a:srgbClr val="000000">
                      <a:alpha val="43137"/>
                    </a:srgbClr>
                  </a:outerShdw>
                </a:effectLst>
                <a:latin typeface="Verdana" panose="020B0604030504040204" pitchFamily="34" charset="0"/>
              </a:rPr>
              <a:t>riven </a:t>
            </a:r>
            <a:r>
              <a:rPr lang="en-US" altLang="ko-KR" sz="3200" b="1" dirty="0">
                <a:solidFill>
                  <a:srgbClr val="FF8D3E"/>
                </a:solidFill>
                <a:effectLst>
                  <a:outerShdw blurRad="38100" dist="38100" dir="2700000" algn="tl">
                    <a:srgbClr val="000000">
                      <a:alpha val="43137"/>
                    </a:srgbClr>
                  </a:outerShdw>
                </a:effectLst>
                <a:latin typeface="Verdana" panose="020B0604030504040204" pitchFamily="34" charset="0"/>
              </a:rPr>
              <a:t>C</a:t>
            </a:r>
            <a:r>
              <a:rPr lang="en-US" altLang="ko-KR" sz="3200" b="1" dirty="0" smtClean="0">
                <a:solidFill>
                  <a:srgbClr val="FF8D3E"/>
                </a:solidFill>
                <a:effectLst>
                  <a:outerShdw blurRad="38100" dist="38100" dir="2700000" algn="tl">
                    <a:srgbClr val="000000">
                      <a:alpha val="43137"/>
                    </a:srgbClr>
                  </a:outerShdw>
                </a:effectLst>
                <a:latin typeface="Verdana" panose="020B0604030504040204" pitchFamily="34" charset="0"/>
              </a:rPr>
              <a:t>urrent (W. Wang, M.-G. </a:t>
            </a:r>
            <a:r>
              <a:rPr lang="en-US" altLang="ko-KR" sz="3200" b="1" dirty="0" err="1" smtClean="0">
                <a:solidFill>
                  <a:srgbClr val="FF8D3E"/>
                </a:solidFill>
                <a:effectLst>
                  <a:outerShdw blurRad="38100" dist="38100" dir="2700000" algn="tl">
                    <a:srgbClr val="000000">
                      <a:alpha val="43137"/>
                    </a:srgbClr>
                  </a:outerShdw>
                </a:effectLst>
                <a:latin typeface="Verdana" panose="020B0604030504040204" pitchFamily="34" charset="0"/>
              </a:rPr>
              <a:t>Yoo</a:t>
            </a:r>
            <a:r>
              <a:rPr lang="en-US" altLang="ko-KR" sz="3200" b="1" dirty="0" smtClean="0">
                <a:solidFill>
                  <a:srgbClr val="FF8D3E"/>
                </a:solidFill>
                <a:effectLst>
                  <a:outerShdw blurRad="38100" dist="38100" dir="2700000" algn="tl">
                    <a:srgbClr val="000000">
                      <a:alpha val="43137"/>
                    </a:srgbClr>
                  </a:outerShdw>
                </a:effectLst>
                <a:latin typeface="Verdana" panose="020B0604030504040204" pitchFamily="34" charset="0"/>
              </a:rPr>
              <a:t>)</a:t>
            </a:r>
            <a:endParaRPr lang="ko-KR" altLang="en-US" sz="3200" b="1" dirty="0">
              <a:solidFill>
                <a:srgbClr val="FF8D3E"/>
              </a:solidFill>
              <a:effectLst>
                <a:outerShdw blurRad="38100" dist="38100" dir="2700000" algn="tl">
                  <a:srgbClr val="000000">
                    <a:alpha val="43137"/>
                  </a:srgbClr>
                </a:outerShdw>
              </a:effectLst>
              <a:latin typeface="Verdana" panose="020B0604030504040204" pitchFamily="34" charset="0"/>
            </a:endParaRPr>
          </a:p>
        </p:txBody>
      </p:sp>
      <p:pic>
        <p:nvPicPr>
          <p:cNvPr id="9" name="그림 8">
            <a:extLst>
              <a:ext uri="{FF2B5EF4-FFF2-40B4-BE49-F238E27FC236}">
                <a16:creationId xmlns="" xmlns:a16="http://schemas.microsoft.com/office/drawing/2014/main" id="{551852EC-89F2-4F7B-BDCD-A4F1FC1A8974}"/>
              </a:ext>
            </a:extLst>
          </p:cNvPr>
          <p:cNvPicPr>
            <a:picLocks noChangeAspect="1"/>
          </p:cNvPicPr>
          <p:nvPr/>
        </p:nvPicPr>
        <p:blipFill>
          <a:blip r:embed="rId5"/>
          <a:stretch>
            <a:fillRect/>
          </a:stretch>
        </p:blipFill>
        <p:spPr>
          <a:xfrm>
            <a:off x="4304316" y="956773"/>
            <a:ext cx="2746173" cy="3577390"/>
          </a:xfrm>
          <a:prstGeom prst="rect">
            <a:avLst/>
          </a:prstGeom>
        </p:spPr>
      </p:pic>
      <p:pic>
        <p:nvPicPr>
          <p:cNvPr id="10" name="그림 9">
            <a:extLst>
              <a:ext uri="{FF2B5EF4-FFF2-40B4-BE49-F238E27FC236}">
                <a16:creationId xmlns="" xmlns:a16="http://schemas.microsoft.com/office/drawing/2014/main" id="{7E903D62-B1B5-4C22-A83D-3AC1511D7A4F}"/>
              </a:ext>
            </a:extLst>
          </p:cNvPr>
          <p:cNvPicPr>
            <a:picLocks noChangeAspect="1"/>
          </p:cNvPicPr>
          <p:nvPr/>
        </p:nvPicPr>
        <p:blipFill>
          <a:blip r:embed="rId6"/>
          <a:stretch>
            <a:fillRect/>
          </a:stretch>
        </p:blipFill>
        <p:spPr>
          <a:xfrm>
            <a:off x="7808742" y="1009636"/>
            <a:ext cx="3160883" cy="2660639"/>
          </a:xfrm>
          <a:prstGeom prst="rect">
            <a:avLst/>
          </a:prstGeom>
        </p:spPr>
      </p:pic>
      <p:pic>
        <p:nvPicPr>
          <p:cNvPr id="11" name="Picture 7">
            <a:extLst>
              <a:ext uri="{FF2B5EF4-FFF2-40B4-BE49-F238E27FC236}">
                <a16:creationId xmlns="" xmlns:a16="http://schemas.microsoft.com/office/drawing/2014/main" id="{450A0D0B-19EE-40D6-BFE0-EBE558EE318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82987" y="2920498"/>
            <a:ext cx="809829" cy="517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8" descr="AUG_2b_logo">
            <a:extLst>
              <a:ext uri="{FF2B5EF4-FFF2-40B4-BE49-F238E27FC236}">
                <a16:creationId xmlns="" xmlns:a16="http://schemas.microsoft.com/office/drawing/2014/main" id="{119EC7B9-3AB1-43AE-BDAB-94133E276004}"/>
              </a:ext>
            </a:extLst>
          </p:cNvPr>
          <p:cNvPicPr>
            <a:picLocks noChangeAspect="1" noChangeArrowheads="1"/>
          </p:cNvPicPr>
          <p:nvPr/>
        </p:nvPicPr>
        <p:blipFill>
          <a:blip r:embed="rId8" cstate="print"/>
          <a:srcRect/>
          <a:stretch>
            <a:fillRect/>
          </a:stretch>
        </p:blipFill>
        <p:spPr bwMode="auto">
          <a:xfrm>
            <a:off x="7024790" y="3363015"/>
            <a:ext cx="592570" cy="591542"/>
          </a:xfrm>
          <a:prstGeom prst="rect">
            <a:avLst/>
          </a:prstGeom>
          <a:noFill/>
          <a:ln w="9525">
            <a:noFill/>
            <a:miter lim="800000"/>
            <a:headEnd/>
            <a:tailEnd/>
          </a:ln>
        </p:spPr>
      </p:pic>
      <p:sp>
        <p:nvSpPr>
          <p:cNvPr id="14" name="직사각형 13"/>
          <p:cNvSpPr/>
          <p:nvPr/>
        </p:nvSpPr>
        <p:spPr>
          <a:xfrm>
            <a:off x="3719736" y="4474343"/>
            <a:ext cx="3614579" cy="297646"/>
          </a:xfrm>
          <a:prstGeom prst="rect">
            <a:avLst/>
          </a:prstGeom>
        </p:spPr>
        <p:txBody>
          <a:bodyPr wrap="none">
            <a:spAutoFit/>
          </a:bodyPr>
          <a:lstStyle/>
          <a:p>
            <a:pPr>
              <a:lnSpc>
                <a:spcPct val="120000"/>
              </a:lnSpc>
            </a:pPr>
            <a:r>
              <a:rPr kumimoji="1" lang="en-US" altLang="ko-KR" sz="1200" b="1" dirty="0" smtClean="0">
                <a:latin typeface="맑은 고딕"/>
                <a:ea typeface="굴림" pitchFamily="50" charset="-127"/>
              </a:rPr>
              <a:t>[Yong-Su Na </a:t>
            </a:r>
            <a:r>
              <a:rPr kumimoji="1" lang="en-US" altLang="ko-KR" sz="1200" b="1" dirty="0">
                <a:latin typeface="맑은 고딕"/>
                <a:ea typeface="굴림" pitchFamily="50" charset="-127"/>
              </a:rPr>
              <a:t>et al, </a:t>
            </a:r>
            <a:r>
              <a:rPr kumimoji="1" lang="en-US" altLang="ko-KR" sz="1200" b="1" dirty="0" err="1">
                <a:latin typeface="맑은 고딕"/>
                <a:ea typeface="굴림" pitchFamily="50" charset="-127"/>
              </a:rPr>
              <a:t>Nucl</a:t>
            </a:r>
            <a:r>
              <a:rPr kumimoji="1" lang="en-US" altLang="ko-KR" sz="1200" b="1" dirty="0">
                <a:latin typeface="맑은 고딕"/>
                <a:ea typeface="굴림" pitchFamily="50" charset="-127"/>
              </a:rPr>
              <a:t>. Fusion </a:t>
            </a:r>
            <a:r>
              <a:rPr kumimoji="1" lang="en-US" altLang="ko-KR" sz="1200" b="1" dirty="0" smtClean="0">
                <a:latin typeface="맑은 고딕"/>
                <a:ea typeface="굴림" pitchFamily="50" charset="-127"/>
              </a:rPr>
              <a:t>46 232 </a:t>
            </a:r>
            <a:r>
              <a:rPr kumimoji="1" lang="en-US" altLang="ko-KR" sz="1200" b="1" dirty="0">
                <a:latin typeface="맑은 고딕"/>
                <a:ea typeface="굴림" pitchFamily="50" charset="-127"/>
              </a:rPr>
              <a:t>(</a:t>
            </a:r>
            <a:r>
              <a:rPr kumimoji="1" lang="en-US" altLang="ko-KR" sz="1200" b="1" dirty="0" smtClean="0">
                <a:latin typeface="맑은 고딕"/>
                <a:ea typeface="굴림" pitchFamily="50" charset="-127"/>
              </a:rPr>
              <a:t>2006)]</a:t>
            </a:r>
            <a:endParaRPr lang="en-GB" sz="1200" b="1" dirty="0"/>
          </a:p>
        </p:txBody>
      </p:sp>
      <p:pic>
        <p:nvPicPr>
          <p:cNvPr id="2" name="그림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435" y="1000126"/>
            <a:ext cx="4182882" cy="3245580"/>
          </a:xfrm>
          <a:prstGeom prst="rect">
            <a:avLst/>
          </a:prstGeom>
        </p:spPr>
      </p:pic>
      <p:sp>
        <p:nvSpPr>
          <p:cNvPr id="15" name="직사각형 14"/>
          <p:cNvSpPr/>
          <p:nvPr/>
        </p:nvSpPr>
        <p:spPr>
          <a:xfrm>
            <a:off x="7980083" y="3707408"/>
            <a:ext cx="3722173" cy="313932"/>
          </a:xfrm>
          <a:prstGeom prst="rect">
            <a:avLst/>
          </a:prstGeom>
        </p:spPr>
        <p:txBody>
          <a:bodyPr wrap="none">
            <a:spAutoFit/>
          </a:bodyPr>
          <a:lstStyle/>
          <a:p>
            <a:pPr>
              <a:lnSpc>
                <a:spcPct val="120000"/>
              </a:lnSpc>
            </a:pPr>
            <a:r>
              <a:rPr kumimoji="1" lang="en-US" altLang="ko-KR" sz="1200" b="1" dirty="0" smtClean="0">
                <a:latin typeface="맑은 고딕"/>
                <a:ea typeface="굴림" pitchFamily="50" charset="-127"/>
              </a:rPr>
              <a:t>[C.C. Petty </a:t>
            </a:r>
            <a:r>
              <a:rPr kumimoji="1" lang="en-US" altLang="ko-KR" sz="1200" b="1" dirty="0">
                <a:latin typeface="맑은 고딕"/>
                <a:ea typeface="굴림" pitchFamily="50" charset="-127"/>
              </a:rPr>
              <a:t>et al, </a:t>
            </a:r>
            <a:r>
              <a:rPr kumimoji="1" lang="en-US" altLang="ko-KR" sz="1200" b="1" dirty="0" err="1">
                <a:latin typeface="맑은 고딕"/>
                <a:ea typeface="굴림" pitchFamily="50" charset="-127"/>
              </a:rPr>
              <a:t>Nucl</a:t>
            </a:r>
            <a:r>
              <a:rPr kumimoji="1" lang="en-US" altLang="ko-KR" sz="1200" b="1" dirty="0">
                <a:latin typeface="맑은 고딕"/>
                <a:ea typeface="굴림" pitchFamily="50" charset="-127"/>
              </a:rPr>
              <a:t>. Fusion 5</a:t>
            </a:r>
            <a:r>
              <a:rPr kumimoji="1" lang="en-US" altLang="ko-KR" sz="1200" b="1" dirty="0" smtClean="0">
                <a:latin typeface="맑은 고딕"/>
                <a:ea typeface="굴림" pitchFamily="50" charset="-127"/>
              </a:rPr>
              <a:t>6 016016 </a:t>
            </a:r>
            <a:r>
              <a:rPr kumimoji="1" lang="en-US" altLang="ko-KR" sz="1200" b="1" dirty="0">
                <a:latin typeface="맑은 고딕"/>
                <a:ea typeface="굴림" pitchFamily="50" charset="-127"/>
              </a:rPr>
              <a:t>(</a:t>
            </a:r>
            <a:r>
              <a:rPr kumimoji="1" lang="en-US" altLang="ko-KR" sz="1200" b="1" dirty="0" smtClean="0">
                <a:latin typeface="맑은 고딕"/>
                <a:ea typeface="굴림" pitchFamily="50" charset="-127"/>
              </a:rPr>
              <a:t>2016)]</a:t>
            </a:r>
            <a:endParaRPr lang="en-GB" sz="1200" b="1" dirty="0"/>
          </a:p>
        </p:txBody>
      </p:sp>
      <p:pic>
        <p:nvPicPr>
          <p:cNvPr id="16" name="Picture 21" descr="kstar_soft_log"/>
          <p:cNvPicPr>
            <a:picLocks noChangeAspect="1" noChangeArrowheads="1"/>
          </p:cNvPicPr>
          <p:nvPr/>
        </p:nvPicPr>
        <p:blipFill>
          <a:blip r:embed="rId10" cstate="print"/>
          <a:srcRect/>
          <a:stretch>
            <a:fillRect/>
          </a:stretch>
        </p:blipFill>
        <p:spPr bwMode="auto">
          <a:xfrm>
            <a:off x="460795" y="4196988"/>
            <a:ext cx="1208733" cy="277355"/>
          </a:xfrm>
          <a:prstGeom prst="rect">
            <a:avLst/>
          </a:prstGeom>
          <a:noFill/>
          <a:ln w="9525">
            <a:noFill/>
            <a:miter lim="800000"/>
            <a:headEnd/>
            <a:tailEnd/>
          </a:ln>
        </p:spPr>
      </p:pic>
      <p:grpSp>
        <p:nvGrpSpPr>
          <p:cNvPr id="4" name="그룹 3"/>
          <p:cNvGrpSpPr/>
          <p:nvPr/>
        </p:nvGrpSpPr>
        <p:grpSpPr>
          <a:xfrm>
            <a:off x="7268941" y="4088122"/>
            <a:ext cx="4791844" cy="2319703"/>
            <a:chOff x="7268941" y="4088122"/>
            <a:chExt cx="4791844" cy="2319703"/>
          </a:xfrm>
        </p:grpSpPr>
        <p:pic>
          <p:nvPicPr>
            <p:cNvPr id="3" name="그림 2"/>
            <p:cNvPicPr>
              <a:picLocks noChangeAspect="1"/>
            </p:cNvPicPr>
            <p:nvPr/>
          </p:nvPicPr>
          <p:blipFill>
            <a:blip r:embed="rId11"/>
            <a:stretch>
              <a:fillRect/>
            </a:stretch>
          </p:blipFill>
          <p:spPr>
            <a:xfrm>
              <a:off x="7268941" y="4088122"/>
              <a:ext cx="4791844" cy="2025330"/>
            </a:xfrm>
            <a:prstGeom prst="rect">
              <a:avLst/>
            </a:prstGeom>
          </p:spPr>
        </p:pic>
        <p:sp>
          <p:nvSpPr>
            <p:cNvPr id="18" name="직사각형 17"/>
            <p:cNvSpPr/>
            <p:nvPr/>
          </p:nvSpPr>
          <p:spPr>
            <a:xfrm>
              <a:off x="7663457" y="6093893"/>
              <a:ext cx="3824445" cy="313932"/>
            </a:xfrm>
            <a:prstGeom prst="rect">
              <a:avLst/>
            </a:prstGeom>
          </p:spPr>
          <p:txBody>
            <a:bodyPr wrap="none">
              <a:spAutoFit/>
            </a:bodyPr>
            <a:lstStyle/>
            <a:p>
              <a:pPr>
                <a:lnSpc>
                  <a:spcPct val="120000"/>
                </a:lnSpc>
              </a:pPr>
              <a:r>
                <a:rPr kumimoji="1" lang="en-US" altLang="ko-KR" sz="1200" b="1" dirty="0" smtClean="0">
                  <a:latin typeface="맑은 고딕"/>
                  <a:ea typeface="굴림" pitchFamily="50" charset="-127"/>
                </a:rPr>
                <a:t>[W.X. Wang </a:t>
              </a:r>
              <a:r>
                <a:rPr kumimoji="1" lang="en-US" altLang="ko-KR" sz="1200" b="1" dirty="0">
                  <a:latin typeface="맑은 고딕"/>
                  <a:ea typeface="굴림" pitchFamily="50" charset="-127"/>
                </a:rPr>
                <a:t>et al, </a:t>
              </a:r>
              <a:r>
                <a:rPr kumimoji="1" lang="en-US" altLang="ko-KR" sz="1200" b="1" dirty="0" err="1">
                  <a:latin typeface="맑은 고딕"/>
                  <a:ea typeface="굴림" pitchFamily="50" charset="-127"/>
                </a:rPr>
                <a:t>Nucl</a:t>
              </a:r>
              <a:r>
                <a:rPr kumimoji="1" lang="en-US" altLang="ko-KR" sz="1200" b="1" dirty="0">
                  <a:latin typeface="맑은 고딕"/>
                  <a:ea typeface="굴림" pitchFamily="50" charset="-127"/>
                </a:rPr>
                <a:t>. Fusion </a:t>
              </a:r>
              <a:r>
                <a:rPr kumimoji="1" lang="en-US" altLang="ko-KR" sz="1200" b="1" dirty="0" smtClean="0">
                  <a:latin typeface="맑은 고딕"/>
                  <a:ea typeface="굴림" pitchFamily="50" charset="-127"/>
                </a:rPr>
                <a:t>59 084002 </a:t>
              </a:r>
              <a:r>
                <a:rPr kumimoji="1" lang="en-US" altLang="ko-KR" sz="1200" b="1" dirty="0">
                  <a:latin typeface="맑은 고딕"/>
                  <a:ea typeface="굴림" pitchFamily="50" charset="-127"/>
                </a:rPr>
                <a:t>(</a:t>
              </a:r>
              <a:r>
                <a:rPr kumimoji="1" lang="en-US" altLang="ko-KR" sz="1200" b="1" dirty="0" smtClean="0">
                  <a:latin typeface="맑은 고딕"/>
                  <a:ea typeface="굴림" pitchFamily="50" charset="-127"/>
                </a:rPr>
                <a:t>2019)]</a:t>
              </a:r>
              <a:endParaRPr lang="en-GB" sz="1200" b="1" dirty="0"/>
            </a:p>
          </p:txBody>
        </p:sp>
      </p:grpSp>
    </p:spTree>
    <p:extLst>
      <p:ext uri="{BB962C8B-B14F-4D97-AF65-F5344CB8AC3E}">
        <p14:creationId xmlns:p14="http://schemas.microsoft.com/office/powerpoint/2010/main" val="415912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바닥글 개체 틀 20">
            <a:extLst>
              <a:ext uri="{FF2B5EF4-FFF2-40B4-BE49-F238E27FC236}">
                <a16:creationId xmlns="" xmlns:a16="http://schemas.microsoft.com/office/drawing/2014/main" id="{115B976C-C6E2-4861-BE85-C12C0387F34A}"/>
              </a:ext>
            </a:extLst>
          </p:cNvPr>
          <p:cNvSpPr>
            <a:spLocks noGrp="1"/>
          </p:cNvSpPr>
          <p:nvPr>
            <p:ph type="ftr" sz="quarter" idx="10"/>
          </p:nvPr>
        </p:nvSpPr>
        <p:spPr/>
        <p:txBody>
          <a:bodyPr/>
          <a:lstStyle/>
          <a:p>
            <a:pPr>
              <a:defRPr/>
            </a:pPr>
            <a:r>
              <a:rPr lang="en-US" altLang="ko-KR" dirty="0"/>
              <a:t>Page</a:t>
            </a:r>
            <a:endParaRPr lang="ko-KR" altLang="en-US" dirty="0"/>
          </a:p>
        </p:txBody>
      </p:sp>
      <p:sp>
        <p:nvSpPr>
          <p:cNvPr id="22" name="슬라이드 번호 개체 틀 21">
            <a:extLst>
              <a:ext uri="{FF2B5EF4-FFF2-40B4-BE49-F238E27FC236}">
                <a16:creationId xmlns="" xmlns:a16="http://schemas.microsoft.com/office/drawing/2014/main" id="{F019CEDB-1437-4FF7-8686-7A7AF4A7FC98}"/>
              </a:ext>
            </a:extLst>
          </p:cNvPr>
          <p:cNvSpPr>
            <a:spLocks noGrp="1"/>
          </p:cNvSpPr>
          <p:nvPr>
            <p:ph type="sldNum" sz="quarter" idx="11"/>
          </p:nvPr>
        </p:nvSpPr>
        <p:spPr>
          <a:xfrm>
            <a:off x="10831513" y="6378575"/>
            <a:ext cx="503237" cy="365125"/>
          </a:xfrm>
        </p:spPr>
        <p:txBody>
          <a:bodyPr/>
          <a:lstStyle/>
          <a:p>
            <a:pPr>
              <a:defRPr/>
            </a:pPr>
            <a:fld id="{ECD8DD9D-D799-45B6-9582-BC457B6CE3F5}" type="slidenum">
              <a:rPr lang="ko-KR" altLang="en-US"/>
              <a:pPr>
                <a:defRPr/>
              </a:pPr>
              <a:t>54</a:t>
            </a:fld>
            <a:endParaRPr lang="ko-KR" altLang="en-US" dirty="0"/>
          </a:p>
        </p:txBody>
      </p:sp>
      <p:pic>
        <p:nvPicPr>
          <p:cNvPr id="13316" name="그림 16">
            <a:extLst>
              <a:ext uri="{FF2B5EF4-FFF2-40B4-BE49-F238E27FC236}">
                <a16:creationId xmlns="" xmlns:a16="http://schemas.microsoft.com/office/drawing/2014/main" id="{790044DB-C572-4C32-B407-2D8437ACEE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9894" t="13615" r="18062" b="23042"/>
          <a:stretch>
            <a:fillRect/>
          </a:stretch>
        </p:blipFill>
        <p:spPr bwMode="auto">
          <a:xfrm>
            <a:off x="11334750" y="6281738"/>
            <a:ext cx="735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그림 3">
            <a:extLst>
              <a:ext uri="{FF2B5EF4-FFF2-40B4-BE49-F238E27FC236}">
                <a16:creationId xmlns="" xmlns:a16="http://schemas.microsoft.com/office/drawing/2014/main" id="{9EE5C32F-7B5C-49A9-9695-165452318B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 xmlns:a16="http://schemas.microsoft.com/office/drawing/2014/main" id="{CDB73DB1-48E4-41F5-A98F-00E79605A435}"/>
              </a:ext>
            </a:extLst>
          </p:cNvPr>
          <p:cNvSpPr txBox="1"/>
          <p:nvPr/>
        </p:nvSpPr>
        <p:spPr>
          <a:xfrm>
            <a:off x="479425" y="115888"/>
            <a:ext cx="2521844" cy="646331"/>
          </a:xfrm>
          <a:prstGeom prst="rect">
            <a:avLst/>
          </a:prstGeom>
          <a:noFill/>
        </p:spPr>
        <p:txBody>
          <a:bodyPr wrap="none">
            <a:spAutoFit/>
          </a:bodyPr>
          <a:lstStyle/>
          <a:p>
            <a:pPr>
              <a:defRPr/>
            </a:pPr>
            <a:r>
              <a:rPr lang="en-US" altLang="ko-KR" sz="3600" b="1" spc="-150" dirty="0" smtClean="0">
                <a:solidFill>
                  <a:srgbClr val="FF8D3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Summary</a:t>
            </a:r>
            <a:endParaRPr lang="ko-KR" altLang="en-US" sz="3600" b="1" dirty="0">
              <a:solidFill>
                <a:srgbClr val="FF8D3E"/>
              </a:solidFill>
              <a:effectLst>
                <a:outerShdw blurRad="38100" dist="38100" dir="2700000" algn="tl">
                  <a:srgbClr val="000000">
                    <a:alpha val="43137"/>
                  </a:srgbClr>
                </a:outerShdw>
              </a:effectLst>
              <a:latin typeface="Verdana" panose="020B0604030504040204" pitchFamily="34" charset="0"/>
              <a:ea typeface="+mn-ea"/>
            </a:endParaRPr>
          </a:p>
        </p:txBody>
      </p:sp>
      <mc:AlternateContent xmlns:mc="http://schemas.openxmlformats.org/markup-compatibility/2006" xmlns:a14="http://schemas.microsoft.com/office/drawing/2010/main">
        <mc:Choice Requires="a14">
          <p:sp>
            <p:nvSpPr>
              <p:cNvPr id="15" name="Text Box 15"/>
              <p:cNvSpPr txBox="1">
                <a:spLocks noChangeArrowheads="1"/>
              </p:cNvSpPr>
              <p:nvPr/>
            </p:nvSpPr>
            <p:spPr bwMode="auto">
              <a:xfrm>
                <a:off x="191344" y="1052736"/>
                <a:ext cx="11842548" cy="2451697"/>
              </a:xfrm>
              <a:prstGeom prst="rect">
                <a:avLst/>
              </a:prstGeom>
              <a:noFill/>
              <a:ln w="9525">
                <a:noFill/>
                <a:miter lim="800000"/>
                <a:headEnd/>
                <a:tailEnd/>
              </a:ln>
            </p:spPr>
            <p:txBody>
              <a:bodyPr wrap="square" anchor="t">
                <a:spAutoFit/>
              </a:bodyPr>
              <a:lstStyle/>
              <a:p>
                <a:pPr marL="342900" indent="-342900" fontAlgn="base">
                  <a:lnSpc>
                    <a:spcPct val="120000"/>
                  </a:lnSpc>
                  <a:spcBef>
                    <a:spcPct val="0"/>
                  </a:spcBef>
                  <a:spcAft>
                    <a:spcPct val="0"/>
                  </a:spcAft>
                  <a:buFont typeface="Arial" panose="020B0604020202020204" pitchFamily="34" charset="0"/>
                  <a:buChar char="•"/>
                </a:pPr>
                <a:r>
                  <a:rPr lang="en-US" altLang="ko-KR" sz="2100" b="1" kern="0" dirty="0">
                    <a:solidFill>
                      <a:srgbClr val="000000"/>
                    </a:solidFill>
                    <a:latin typeface="+mj-lt"/>
                    <a:ea typeface="맑은 고딕" panose="020B0503020000020004" pitchFamily="50" charset="-127"/>
                    <a:cs typeface="Times New Roman" charset="0"/>
                  </a:rPr>
                  <a:t>Hybrid scenarios are under development in KSTAR defined as</a:t>
                </a:r>
                <a:br>
                  <a:rPr lang="en-US" altLang="ko-KR" sz="2100" b="1" kern="0" dirty="0">
                    <a:solidFill>
                      <a:srgbClr val="000000"/>
                    </a:solidFill>
                    <a:latin typeface="+mj-lt"/>
                    <a:ea typeface="맑은 고딕" panose="020B0503020000020004" pitchFamily="50" charset="-127"/>
                    <a:cs typeface="Times New Roman" charset="0"/>
                  </a:rPr>
                </a:br>
                <a:r>
                  <a:rPr lang="en-US" altLang="ko-KR" sz="2100" b="1" kern="0" dirty="0">
                    <a:solidFill>
                      <a:srgbClr val="000000"/>
                    </a:solidFill>
                    <a:latin typeface="+mj-lt"/>
                    <a:ea typeface="맑은 고딕" panose="020B0503020000020004" pitchFamily="50" charset="-127"/>
                    <a:cs typeface="Times New Roman" charset="0"/>
                  </a:rPr>
                  <a:t>“</a:t>
                </a:r>
                <a:r>
                  <a:rPr kumimoji="1" lang="en-US" altLang="ko-KR" sz="2100" b="1" dirty="0">
                    <a:solidFill>
                      <a:prstClr val="black"/>
                    </a:solidFill>
                    <a:latin typeface="+mj-lt"/>
                    <a:ea typeface="굴림" pitchFamily="50" charset="-127"/>
                  </a:rPr>
                  <a:t>stationary discharges with</a:t>
                </a:r>
                <a:r>
                  <a:rPr kumimoji="1" lang="en-US" altLang="ko-KR" sz="2100" dirty="0">
                    <a:solidFill>
                      <a:prstClr val="black"/>
                    </a:solidFill>
                    <a:latin typeface="+mj-lt"/>
                    <a:ea typeface="굴림" pitchFamily="50" charset="-127"/>
                  </a:rPr>
                  <a:t> </a:t>
                </a:r>
                <a14:m>
                  <m:oMath xmlns:m="http://schemas.openxmlformats.org/officeDocument/2006/math">
                    <m:sSub>
                      <m:sSubPr>
                        <m:ctrlPr>
                          <a:rPr kumimoji="1" lang="en-US" altLang="ko-KR" sz="2100" b="1" i="1">
                            <a:solidFill>
                              <a:prstClr val="black"/>
                            </a:solidFill>
                            <a:latin typeface="Cambria Math"/>
                          </a:rPr>
                        </m:ctrlPr>
                      </m:sSubPr>
                      <m:e>
                        <m:r>
                          <a:rPr kumimoji="1" lang="en-US" altLang="ko-KR" sz="2100" b="1" i="1">
                            <a:solidFill>
                              <a:prstClr val="black"/>
                            </a:solidFill>
                            <a:latin typeface="Cambria Math" panose="02040503050406030204" pitchFamily="18" charset="0"/>
                          </a:rPr>
                          <m:t>𝜷</m:t>
                        </m:r>
                      </m:e>
                      <m:sub>
                        <m:r>
                          <a:rPr kumimoji="1" lang="en-US" altLang="ko-KR" sz="2100" b="1" i="1">
                            <a:solidFill>
                              <a:prstClr val="black"/>
                            </a:solidFill>
                            <a:latin typeface="Cambria Math" panose="02040503050406030204" pitchFamily="18" charset="0"/>
                          </a:rPr>
                          <m:t>𝑵</m:t>
                        </m:r>
                      </m:sub>
                    </m:sSub>
                  </m:oMath>
                </a14:m>
                <a:r>
                  <a:rPr kumimoji="1" lang="en-US" altLang="ko-KR" sz="2100" b="1" dirty="0">
                    <a:solidFill>
                      <a:prstClr val="black"/>
                    </a:solidFill>
                    <a:latin typeface="+mj-lt"/>
                    <a:ea typeface="굴림" pitchFamily="50" charset="-127"/>
                  </a:rPr>
                  <a:t> </a:t>
                </a:r>
                <a14:m>
                  <m:oMath xmlns:m="http://schemas.openxmlformats.org/officeDocument/2006/math">
                    <m:r>
                      <m:rPr>
                        <m:nor/>
                      </m:rPr>
                      <a:rPr kumimoji="1" lang="en-US" altLang="ko-KR" sz="2100" b="1" dirty="0">
                        <a:solidFill>
                          <a:prstClr val="black"/>
                        </a:solidFill>
                        <a:latin typeface="+mj-lt"/>
                        <a:ea typeface="굴림" pitchFamily="50" charset="-127"/>
                      </a:rPr>
                      <m:t>≥</m:t>
                    </m:r>
                  </m:oMath>
                </a14:m>
                <a:r>
                  <a:rPr kumimoji="1" lang="en-US" altLang="ko-KR" sz="2100" b="1" dirty="0">
                    <a:solidFill>
                      <a:prstClr val="black"/>
                    </a:solidFill>
                    <a:latin typeface="+mj-lt"/>
                    <a:ea typeface="굴림" pitchFamily="50" charset="-127"/>
                  </a:rPr>
                  <a:t> 2.4 &amp; </a:t>
                </a:r>
                <a14:m>
                  <m:oMath xmlns:m="http://schemas.openxmlformats.org/officeDocument/2006/math">
                    <m:sSub>
                      <m:sSubPr>
                        <m:ctrlPr>
                          <a:rPr kumimoji="1" lang="en-US" altLang="ko-KR" sz="2100" b="1" i="1">
                            <a:solidFill>
                              <a:prstClr val="black"/>
                            </a:solidFill>
                            <a:latin typeface="Cambria Math"/>
                          </a:rPr>
                        </m:ctrlPr>
                      </m:sSubPr>
                      <m:e>
                        <m:r>
                          <a:rPr kumimoji="1" lang="en-US" altLang="ko-KR" sz="2100" b="1" i="1">
                            <a:solidFill>
                              <a:prstClr val="black"/>
                            </a:solidFill>
                            <a:latin typeface="Cambria Math" panose="02040503050406030204" pitchFamily="18" charset="0"/>
                          </a:rPr>
                          <m:t>𝑯</m:t>
                        </m:r>
                      </m:e>
                      <m:sub>
                        <m:r>
                          <a:rPr kumimoji="1" lang="en-US" altLang="ko-KR" sz="2100" b="1" i="1">
                            <a:solidFill>
                              <a:prstClr val="black"/>
                            </a:solidFill>
                            <a:latin typeface="Cambria Math" panose="02040503050406030204" pitchFamily="18" charset="0"/>
                          </a:rPr>
                          <m:t>𝟖𝟗</m:t>
                        </m:r>
                      </m:sub>
                    </m:sSub>
                  </m:oMath>
                </a14:m>
                <a:r>
                  <a:rPr kumimoji="1" lang="en-US" altLang="ko-KR" sz="2100" b="1" dirty="0">
                    <a:solidFill>
                      <a:prstClr val="black"/>
                    </a:solidFill>
                    <a:latin typeface="+mj-lt"/>
                    <a:ea typeface="굴림" pitchFamily="50" charset="-127"/>
                  </a:rPr>
                  <a:t> </a:t>
                </a:r>
                <a14:m>
                  <m:oMath xmlns:m="http://schemas.openxmlformats.org/officeDocument/2006/math">
                    <m:r>
                      <m:rPr>
                        <m:nor/>
                      </m:rPr>
                      <a:rPr kumimoji="1" lang="en-US" altLang="ko-KR" sz="2100" b="1" dirty="0">
                        <a:solidFill>
                          <a:prstClr val="black"/>
                        </a:solidFill>
                        <a:latin typeface="+mj-lt"/>
                        <a:ea typeface="굴림" pitchFamily="50" charset="-127"/>
                      </a:rPr>
                      <m:t>≥</m:t>
                    </m:r>
                  </m:oMath>
                </a14:m>
                <a:r>
                  <a:rPr kumimoji="1" lang="en-US" altLang="ko-KR" sz="2100" b="1" dirty="0">
                    <a:solidFill>
                      <a:prstClr val="black"/>
                    </a:solidFill>
                    <a:latin typeface="+mj-lt"/>
                    <a:ea typeface="굴림" pitchFamily="50" charset="-127"/>
                  </a:rPr>
                  <a:t> 2.0</a:t>
                </a:r>
                <a:r>
                  <a:rPr kumimoji="1" lang="en-US" altLang="ko-KR" sz="2100" dirty="0">
                    <a:solidFill>
                      <a:prstClr val="black"/>
                    </a:solidFill>
                    <a:latin typeface="+mj-lt"/>
                    <a:ea typeface="굴림" pitchFamily="50" charset="-127"/>
                  </a:rPr>
                  <a:t> </a:t>
                </a:r>
                <a:r>
                  <a:rPr kumimoji="1" lang="en-US" altLang="ko-KR" sz="2100" b="1" dirty="0">
                    <a:solidFill>
                      <a:prstClr val="black"/>
                    </a:solidFill>
                    <a:latin typeface="+mj-lt"/>
                    <a:ea typeface="굴림" pitchFamily="50" charset="-127"/>
                  </a:rPr>
                  <a:t>in </a:t>
                </a:r>
                <a14:m>
                  <m:oMath xmlns:m="http://schemas.openxmlformats.org/officeDocument/2006/math">
                    <m:sSub>
                      <m:sSubPr>
                        <m:ctrlPr>
                          <a:rPr kumimoji="1" lang="en-US" altLang="ko-KR" sz="2100" b="1" i="1">
                            <a:solidFill>
                              <a:prstClr val="black"/>
                            </a:solidFill>
                            <a:latin typeface="Cambria Math"/>
                          </a:rPr>
                        </m:ctrlPr>
                      </m:sSubPr>
                      <m:e>
                        <m:r>
                          <a:rPr kumimoji="1" lang="en-US" altLang="ko-KR" sz="2100" b="1" i="1">
                            <a:solidFill>
                              <a:prstClr val="black"/>
                            </a:solidFill>
                            <a:latin typeface="Cambria Math" panose="02040503050406030204" pitchFamily="18" charset="0"/>
                          </a:rPr>
                          <m:t>𝒒</m:t>
                        </m:r>
                      </m:e>
                      <m:sub>
                        <m:r>
                          <a:rPr kumimoji="1" lang="en-US" altLang="ko-KR" sz="2100" b="1" i="1">
                            <a:solidFill>
                              <a:prstClr val="black"/>
                            </a:solidFill>
                            <a:latin typeface="Cambria Math" panose="02040503050406030204" pitchFamily="18" charset="0"/>
                          </a:rPr>
                          <m:t>𝟗𝟓</m:t>
                        </m:r>
                      </m:sub>
                    </m:sSub>
                  </m:oMath>
                </a14:m>
                <a:r>
                  <a:rPr kumimoji="1" lang="en-US" altLang="ko-KR" sz="2100" b="1" dirty="0">
                    <a:solidFill>
                      <a:prstClr val="black"/>
                    </a:solidFill>
                    <a:latin typeface="+mj-lt"/>
                    <a:ea typeface="굴림" pitchFamily="50" charset="-127"/>
                  </a:rPr>
                  <a:t> &lt; 6.5</a:t>
                </a:r>
                <a:r>
                  <a:rPr kumimoji="1" lang="en-US" altLang="ko-KR" sz="2100" dirty="0">
                    <a:solidFill>
                      <a:prstClr val="black"/>
                    </a:solidFill>
                    <a:latin typeface="+mj-lt"/>
                    <a:ea typeface="굴림" pitchFamily="50" charset="-127"/>
                  </a:rPr>
                  <a:t> </a:t>
                </a:r>
                <a:r>
                  <a:rPr kumimoji="1" lang="en-US" altLang="ko-KR" sz="2100" b="1" dirty="0">
                    <a:solidFill>
                      <a:prstClr val="black"/>
                    </a:solidFill>
                    <a:latin typeface="+mj-lt"/>
                    <a:ea typeface="굴림" pitchFamily="50" charset="-127"/>
                  </a:rPr>
                  <a:t>w/o </a:t>
                </a:r>
                <a:r>
                  <a:rPr kumimoji="1" lang="en-US" altLang="ko-KR" sz="2100" b="1" dirty="0" smtClean="0">
                    <a:solidFill>
                      <a:prstClr val="black"/>
                    </a:solidFill>
                    <a:latin typeface="+mj-lt"/>
                    <a:ea typeface="굴림" pitchFamily="50" charset="-127"/>
                  </a:rPr>
                  <a:t>or mild </a:t>
                </a:r>
                <a:r>
                  <a:rPr kumimoji="1" lang="en-US" altLang="ko-KR" sz="2100" b="1" dirty="0" err="1" smtClean="0">
                    <a:solidFill>
                      <a:prstClr val="black"/>
                    </a:solidFill>
                    <a:latin typeface="+mj-lt"/>
                    <a:ea typeface="굴림" pitchFamily="50" charset="-127"/>
                  </a:rPr>
                  <a:t>sawtooth</a:t>
                </a:r>
                <a:r>
                  <a:rPr kumimoji="1" lang="en-US" altLang="ko-KR" sz="2100" b="1" dirty="0">
                    <a:solidFill>
                      <a:prstClr val="black"/>
                    </a:solidFill>
                    <a:latin typeface="+mj-lt"/>
                    <a:ea typeface="굴림" pitchFamily="50" charset="-127"/>
                  </a:rPr>
                  <a:t>”. </a:t>
                </a:r>
                <a:endParaRPr kumimoji="1" lang="en-US" altLang="ko-KR" sz="2100" b="1" dirty="0" smtClean="0">
                  <a:solidFill>
                    <a:prstClr val="black"/>
                  </a:solidFill>
                  <a:latin typeface="+mj-lt"/>
                  <a:ea typeface="굴림" pitchFamily="50" charset="-127"/>
                </a:endParaRPr>
              </a:p>
              <a:p>
                <a:pPr marL="342900" indent="-342900" fontAlgn="base">
                  <a:lnSpc>
                    <a:spcPct val="120000"/>
                  </a:lnSpc>
                  <a:spcBef>
                    <a:spcPct val="0"/>
                  </a:spcBef>
                  <a:spcAft>
                    <a:spcPct val="0"/>
                  </a:spcAft>
                  <a:buFont typeface="Arial" panose="020B0604020202020204" pitchFamily="34" charset="0"/>
                  <a:buChar char="•"/>
                </a:pPr>
                <a:endParaRPr kumimoji="1" lang="en-US" altLang="ko-KR" sz="2100" b="1" kern="0" dirty="0">
                  <a:solidFill>
                    <a:prstClr val="black"/>
                  </a:solidFill>
                  <a:latin typeface="+mj-lt"/>
                  <a:ea typeface="굴림" pitchFamily="50" charset="-127"/>
                  <a:cs typeface="Times New Roman" charset="0"/>
                </a:endParaRPr>
              </a:p>
              <a:p>
                <a:pPr marL="342900" indent="-342900" fontAlgn="base">
                  <a:lnSpc>
                    <a:spcPct val="120000"/>
                  </a:lnSpc>
                  <a:spcBef>
                    <a:spcPct val="0"/>
                  </a:spcBef>
                  <a:spcAft>
                    <a:spcPct val="0"/>
                  </a:spcAft>
                  <a:buFont typeface="Arial" panose="020B0604020202020204" pitchFamily="34" charset="0"/>
                  <a:buChar char="•"/>
                </a:pPr>
                <a:r>
                  <a:rPr kumimoji="1" lang="en-US" altLang="ko-KR" sz="2100" b="1" kern="0" dirty="0">
                    <a:solidFill>
                      <a:prstClr val="black"/>
                    </a:solidFill>
                    <a:latin typeface="+mj-lt"/>
                    <a:ea typeface="굴림" pitchFamily="50" charset="-127"/>
                    <a:cs typeface="Times New Roman" charset="0"/>
                  </a:rPr>
                  <a:t>The hybrid scenarios are pursued by </a:t>
                </a:r>
                <a:r>
                  <a:rPr kumimoji="1" lang="en-US" altLang="ko-KR" sz="2100" b="1" kern="0" dirty="0" smtClean="0">
                    <a:solidFill>
                      <a:prstClr val="black"/>
                    </a:solidFill>
                    <a:latin typeface="+mj-lt"/>
                    <a:ea typeface="굴림" pitchFamily="50" charset="-127"/>
                    <a:cs typeface="Times New Roman" charset="0"/>
                  </a:rPr>
                  <a:t>various experimental approaches. </a:t>
                </a:r>
                <a:r>
                  <a:rPr kumimoji="1" lang="en-US" altLang="ko-KR" sz="2100" b="1" kern="0" dirty="0">
                    <a:solidFill>
                      <a:prstClr val="black"/>
                    </a:solidFill>
                    <a:latin typeface="+mj-lt"/>
                    <a:ea typeface="굴림" pitchFamily="50" charset="-127"/>
                    <a:cs typeface="Times New Roman" charset="0"/>
                  </a:rPr>
                  <a:t/>
                </a:r>
                <a:br>
                  <a:rPr kumimoji="1" lang="en-US" altLang="ko-KR" sz="2100" b="1" kern="0" dirty="0">
                    <a:solidFill>
                      <a:prstClr val="black"/>
                    </a:solidFill>
                    <a:latin typeface="+mj-lt"/>
                    <a:ea typeface="굴림" pitchFamily="50" charset="-127"/>
                    <a:cs typeface="Times New Roman" charset="0"/>
                  </a:rPr>
                </a:br>
                <a:r>
                  <a:rPr kumimoji="1" lang="en-US" altLang="ko-KR" sz="2100" b="1" kern="0" dirty="0">
                    <a:solidFill>
                      <a:prstClr val="black"/>
                    </a:solidFill>
                    <a:latin typeface="+mj-lt"/>
                    <a:ea typeface="굴림" pitchFamily="50" charset="-127"/>
                    <a:cs typeface="Times New Roman" charset="0"/>
                    <a:sym typeface="Wingdings" panose="05000000000000000000" pitchFamily="2" charset="2"/>
                  </a:rPr>
                  <a:t> </a:t>
                </a:r>
                <a14:m>
                  <m:oMath xmlns:m="http://schemas.openxmlformats.org/officeDocument/2006/math">
                    <m:sSub>
                      <m:sSubPr>
                        <m:ctrlPr>
                          <a:rPr lang="en-US" altLang="ko-KR" sz="2100" b="1" i="1" kern="0">
                            <a:solidFill>
                              <a:srgbClr val="000000"/>
                            </a:solidFill>
                            <a:latin typeface="Cambria Math"/>
                            <a:ea typeface="맑은 고딕" panose="020B0503020000020004" pitchFamily="50" charset="-127"/>
                            <a:cs typeface="Times New Roman" charset="0"/>
                          </a:rPr>
                        </m:ctrlPr>
                      </m:sSubPr>
                      <m:e>
                        <m:r>
                          <a:rPr lang="en-US" altLang="ko-KR" sz="2100" b="1" i="1" kern="0">
                            <a:solidFill>
                              <a:srgbClr val="000000"/>
                            </a:solidFill>
                            <a:latin typeface="Cambria Math" panose="02040503050406030204" pitchFamily="18" charset="0"/>
                            <a:ea typeface="맑은 고딕" panose="020B0503020000020004" pitchFamily="50" charset="-127"/>
                            <a:cs typeface="Times New Roman" charset="0"/>
                          </a:rPr>
                          <m:t>𝜷</m:t>
                        </m:r>
                      </m:e>
                      <m:sub>
                        <m:r>
                          <a:rPr lang="en-US" altLang="ko-KR" sz="2100" b="1" i="1" kern="0">
                            <a:solidFill>
                              <a:srgbClr val="000000"/>
                            </a:solidFill>
                            <a:latin typeface="Cambria Math" panose="02040503050406030204" pitchFamily="18" charset="0"/>
                            <a:ea typeface="맑은 고딕" panose="020B0503020000020004" pitchFamily="50" charset="-127"/>
                            <a:cs typeface="Times New Roman" charset="0"/>
                          </a:rPr>
                          <m:t>𝑵</m:t>
                        </m:r>
                      </m:sub>
                    </m:sSub>
                    <m:r>
                      <a:rPr lang="en-US" altLang="ko-KR" sz="2100" b="1" i="1" kern="0">
                        <a:solidFill>
                          <a:srgbClr val="000000"/>
                        </a:solidFill>
                        <a:latin typeface="Cambria Math" panose="02040503050406030204" pitchFamily="18" charset="0"/>
                        <a:ea typeface="맑은 고딕" panose="020B0503020000020004" pitchFamily="50" charset="-127"/>
                        <a:cs typeface="Times New Roman" charset="0"/>
                      </a:rPr>
                      <m:t>≲</m:t>
                    </m:r>
                    <m:r>
                      <a:rPr lang="en-US" altLang="ko-KR" sz="2100" b="1" i="1" kern="0">
                        <a:solidFill>
                          <a:srgbClr val="000000"/>
                        </a:solidFill>
                        <a:latin typeface="Cambria Math" panose="02040503050406030204" pitchFamily="18" charset="0"/>
                        <a:ea typeface="맑은 고딕" panose="020B0503020000020004" pitchFamily="50" charset="-127"/>
                        <a:cs typeface="Times New Roman" charset="0"/>
                      </a:rPr>
                      <m:t>𝟐</m:t>
                    </m:r>
                    <m:r>
                      <a:rPr lang="en-US" altLang="ko-KR" sz="2100" b="1" i="1" kern="0">
                        <a:solidFill>
                          <a:srgbClr val="000000"/>
                        </a:solidFill>
                        <a:latin typeface="Cambria Math" panose="02040503050406030204" pitchFamily="18" charset="0"/>
                        <a:ea typeface="맑은 고딕" panose="020B0503020000020004" pitchFamily="50" charset="-127"/>
                        <a:cs typeface="Times New Roman" charset="0"/>
                      </a:rPr>
                      <m:t>.</m:t>
                    </m:r>
                  </m:oMath>
                </a14:m>
                <a:r>
                  <a:rPr lang="en-US" altLang="ko-KR" sz="2100" b="1" kern="0" dirty="0">
                    <a:solidFill>
                      <a:srgbClr val="000000"/>
                    </a:solidFill>
                    <a:latin typeface="+mj-lt"/>
                    <a:ea typeface="맑은 고딕" panose="020B0503020000020004" pitchFamily="50" charset="-127"/>
                    <a:cs typeface="Times New Roman" charset="0"/>
                  </a:rPr>
                  <a:t>9, </a:t>
                </a:r>
                <a14:m>
                  <m:oMath xmlns:m="http://schemas.openxmlformats.org/officeDocument/2006/math">
                    <m:sSub>
                      <m:sSubPr>
                        <m:ctrlPr>
                          <a:rPr lang="en-US" altLang="ko-KR" sz="2100" b="1" i="1" kern="0">
                            <a:solidFill>
                              <a:srgbClr val="000000"/>
                            </a:solidFill>
                            <a:latin typeface="Cambria Math"/>
                            <a:ea typeface="맑은 고딕" panose="020B0503020000020004" pitchFamily="50" charset="-127"/>
                            <a:cs typeface="Times New Roman" charset="0"/>
                          </a:rPr>
                        </m:ctrlPr>
                      </m:sSubPr>
                      <m:e>
                        <m:r>
                          <a:rPr lang="en-US" altLang="ko-KR" sz="2100" b="1" i="1" kern="0">
                            <a:solidFill>
                              <a:srgbClr val="000000"/>
                            </a:solidFill>
                            <a:latin typeface="Cambria Math" panose="02040503050406030204" pitchFamily="18" charset="0"/>
                            <a:ea typeface="맑은 고딕" panose="020B0503020000020004" pitchFamily="50" charset="-127"/>
                            <a:cs typeface="Times New Roman" charset="0"/>
                          </a:rPr>
                          <m:t>𝑯</m:t>
                        </m:r>
                      </m:e>
                      <m:sub>
                        <m:r>
                          <a:rPr lang="en-US" altLang="ko-KR" sz="2100" b="1" i="1" kern="0">
                            <a:solidFill>
                              <a:srgbClr val="000000"/>
                            </a:solidFill>
                            <a:latin typeface="Cambria Math" panose="02040503050406030204" pitchFamily="18" charset="0"/>
                            <a:ea typeface="맑은 고딕" panose="020B0503020000020004" pitchFamily="50" charset="-127"/>
                            <a:cs typeface="Times New Roman" charset="0"/>
                          </a:rPr>
                          <m:t>𝟖𝟗</m:t>
                        </m:r>
                      </m:sub>
                    </m:sSub>
                    <m:r>
                      <a:rPr lang="en-US" altLang="ko-KR" sz="2100" b="1" i="1" kern="0">
                        <a:solidFill>
                          <a:srgbClr val="000000"/>
                        </a:solidFill>
                        <a:latin typeface="Cambria Math" panose="02040503050406030204" pitchFamily="18" charset="0"/>
                        <a:ea typeface="Cambria Math" panose="02040503050406030204" pitchFamily="18" charset="0"/>
                        <a:cs typeface="Times New Roman" charset="0"/>
                      </a:rPr>
                      <m:t>≲</m:t>
                    </m:r>
                    <m:r>
                      <a:rPr lang="en-US" altLang="ko-KR" sz="2100" b="1" i="1" kern="0">
                        <a:solidFill>
                          <a:srgbClr val="000000"/>
                        </a:solidFill>
                        <a:latin typeface="Cambria Math" panose="02040503050406030204" pitchFamily="18" charset="0"/>
                        <a:ea typeface="Cambria Math" panose="02040503050406030204" pitchFamily="18" charset="0"/>
                        <a:cs typeface="Times New Roman" charset="0"/>
                      </a:rPr>
                      <m:t>𝟐</m:t>
                    </m:r>
                    <m:r>
                      <a:rPr lang="en-US" altLang="ko-KR" sz="2100" b="1" i="1" kern="0">
                        <a:solidFill>
                          <a:srgbClr val="000000"/>
                        </a:solidFill>
                        <a:latin typeface="Cambria Math" panose="02040503050406030204" pitchFamily="18" charset="0"/>
                        <a:ea typeface="Cambria Math" panose="02040503050406030204" pitchFamily="18" charset="0"/>
                        <a:cs typeface="Times New Roman" charset="0"/>
                      </a:rPr>
                      <m:t>.</m:t>
                    </m:r>
                    <m:r>
                      <a:rPr lang="en-US" altLang="ko-KR" sz="2100" b="1" i="1" kern="0">
                        <a:solidFill>
                          <a:srgbClr val="000000"/>
                        </a:solidFill>
                        <a:latin typeface="Cambria Math" panose="02040503050406030204" pitchFamily="18" charset="0"/>
                        <a:ea typeface="Cambria Math" panose="02040503050406030204" pitchFamily="18" charset="0"/>
                        <a:cs typeface="Times New Roman" charset="0"/>
                      </a:rPr>
                      <m:t>𝟑</m:t>
                    </m:r>
                  </m:oMath>
                </a14:m>
                <a:r>
                  <a:rPr lang="en-US" altLang="ko-KR" sz="2100" b="1" kern="0" dirty="0">
                    <a:solidFill>
                      <a:srgbClr val="000000"/>
                    </a:solidFill>
                    <a:latin typeface="+mj-lt"/>
                    <a:ea typeface="맑은 고딕" panose="020B0503020000020004" pitchFamily="50" charset="-127"/>
                    <a:cs typeface="Times New Roman" charset="0"/>
                  </a:rPr>
                  <a:t> &amp; G-factor (</a:t>
                </a:r>
                <a14:m>
                  <m:oMath xmlns:m="http://schemas.openxmlformats.org/officeDocument/2006/math">
                    <m:r>
                      <a:rPr lang="en-US" altLang="ko-KR" sz="2100" b="1" i="1" kern="0">
                        <a:solidFill>
                          <a:srgbClr val="000000"/>
                        </a:solidFill>
                        <a:latin typeface="Cambria Math" panose="02040503050406030204" pitchFamily="18" charset="0"/>
                        <a:ea typeface="맑은 고딕" panose="020B0503020000020004" pitchFamily="50" charset="-127"/>
                        <a:cs typeface="Times New Roman" charset="0"/>
                      </a:rPr>
                      <m:t>≡</m:t>
                    </m:r>
                    <m:sSub>
                      <m:sSubPr>
                        <m:ctrlPr>
                          <a:rPr lang="en-US" altLang="ko-KR" sz="2100" b="1" i="1" kern="0">
                            <a:solidFill>
                              <a:srgbClr val="000000"/>
                            </a:solidFill>
                            <a:latin typeface="Cambria Math"/>
                            <a:ea typeface="맑은 고딕" panose="020B0503020000020004" pitchFamily="50" charset="-127"/>
                            <a:cs typeface="Times New Roman" charset="0"/>
                          </a:rPr>
                        </m:ctrlPr>
                      </m:sSubPr>
                      <m:e>
                        <m:r>
                          <a:rPr lang="en-US" altLang="ko-KR" sz="2100" b="1" i="1" kern="0">
                            <a:solidFill>
                              <a:srgbClr val="000000"/>
                            </a:solidFill>
                            <a:latin typeface="Cambria Math" panose="02040503050406030204" pitchFamily="18" charset="0"/>
                            <a:ea typeface="맑은 고딕" panose="020B0503020000020004" pitchFamily="50" charset="-127"/>
                            <a:cs typeface="Times New Roman" charset="0"/>
                          </a:rPr>
                          <m:t>𝜷</m:t>
                        </m:r>
                      </m:e>
                      <m:sub>
                        <m:r>
                          <a:rPr lang="en-US" altLang="ko-KR" sz="2100" b="1" i="1" kern="0">
                            <a:solidFill>
                              <a:srgbClr val="000000"/>
                            </a:solidFill>
                            <a:latin typeface="Cambria Math" panose="02040503050406030204" pitchFamily="18" charset="0"/>
                            <a:ea typeface="맑은 고딕" panose="020B0503020000020004" pitchFamily="50" charset="-127"/>
                            <a:cs typeface="Times New Roman" charset="0"/>
                          </a:rPr>
                          <m:t>𝑵</m:t>
                        </m:r>
                      </m:sub>
                    </m:sSub>
                    <m:sSub>
                      <m:sSubPr>
                        <m:ctrlPr>
                          <a:rPr lang="en-US" altLang="ko-KR" sz="2100" b="1" i="1" kern="0">
                            <a:solidFill>
                              <a:srgbClr val="000000"/>
                            </a:solidFill>
                            <a:latin typeface="Cambria Math"/>
                            <a:ea typeface="맑은 고딕" panose="020B0503020000020004" pitchFamily="50" charset="-127"/>
                            <a:cs typeface="Times New Roman" charset="0"/>
                          </a:rPr>
                        </m:ctrlPr>
                      </m:sSubPr>
                      <m:e>
                        <m:r>
                          <a:rPr lang="en-US" altLang="ko-KR" sz="2100" b="1" i="1" kern="0">
                            <a:solidFill>
                              <a:srgbClr val="000000"/>
                            </a:solidFill>
                            <a:latin typeface="Cambria Math" panose="02040503050406030204" pitchFamily="18" charset="0"/>
                            <a:ea typeface="맑은 고딕" panose="020B0503020000020004" pitchFamily="50" charset="-127"/>
                            <a:cs typeface="Times New Roman" charset="0"/>
                          </a:rPr>
                          <m:t>𝑯</m:t>
                        </m:r>
                      </m:e>
                      <m:sub>
                        <m:r>
                          <a:rPr lang="en-US" altLang="ko-KR" sz="2100" b="1" i="1" kern="0">
                            <a:solidFill>
                              <a:srgbClr val="000000"/>
                            </a:solidFill>
                            <a:latin typeface="Cambria Math" panose="02040503050406030204" pitchFamily="18" charset="0"/>
                            <a:ea typeface="맑은 고딕" panose="020B0503020000020004" pitchFamily="50" charset="-127"/>
                            <a:cs typeface="Times New Roman" charset="0"/>
                          </a:rPr>
                          <m:t>𝟖𝟗</m:t>
                        </m:r>
                      </m:sub>
                    </m:sSub>
                    <m:r>
                      <a:rPr lang="en-US" altLang="ko-KR" sz="2100" b="1" i="1" kern="0">
                        <a:solidFill>
                          <a:srgbClr val="000000"/>
                        </a:solidFill>
                        <a:latin typeface="Cambria Math" panose="02040503050406030204" pitchFamily="18" charset="0"/>
                        <a:ea typeface="맑은 고딕" panose="020B0503020000020004" pitchFamily="50" charset="-127"/>
                        <a:cs typeface="Times New Roman" charset="0"/>
                      </a:rPr>
                      <m:t>/</m:t>
                    </m:r>
                    <m:sSubSup>
                      <m:sSubSupPr>
                        <m:ctrlPr>
                          <a:rPr lang="en-US" altLang="ko-KR" sz="2100" b="1" i="1" kern="0">
                            <a:solidFill>
                              <a:srgbClr val="000000"/>
                            </a:solidFill>
                            <a:latin typeface="Cambria Math"/>
                            <a:ea typeface="맑은 고딕" panose="020B0503020000020004" pitchFamily="50" charset="-127"/>
                            <a:cs typeface="Times New Roman" charset="0"/>
                          </a:rPr>
                        </m:ctrlPr>
                      </m:sSubSupPr>
                      <m:e>
                        <m:r>
                          <a:rPr lang="en-US" altLang="ko-KR" sz="2100" b="1" i="1" kern="0">
                            <a:solidFill>
                              <a:srgbClr val="000000"/>
                            </a:solidFill>
                            <a:latin typeface="Cambria Math" panose="02040503050406030204" pitchFamily="18" charset="0"/>
                            <a:ea typeface="맑은 고딕" panose="020B0503020000020004" pitchFamily="50" charset="-127"/>
                            <a:cs typeface="Times New Roman" charset="0"/>
                          </a:rPr>
                          <m:t>𝒒</m:t>
                        </m:r>
                      </m:e>
                      <m:sub>
                        <m:r>
                          <a:rPr lang="en-US" altLang="ko-KR" sz="2100" b="1" i="1" kern="0">
                            <a:solidFill>
                              <a:srgbClr val="000000"/>
                            </a:solidFill>
                            <a:latin typeface="Cambria Math" panose="02040503050406030204" pitchFamily="18" charset="0"/>
                            <a:ea typeface="맑은 고딕" panose="020B0503020000020004" pitchFamily="50" charset="-127"/>
                            <a:cs typeface="Times New Roman" charset="0"/>
                          </a:rPr>
                          <m:t>𝟗𝟓</m:t>
                        </m:r>
                      </m:sub>
                      <m:sup>
                        <m:r>
                          <a:rPr lang="en-US" altLang="ko-KR" sz="2100" b="1" i="1" kern="0">
                            <a:solidFill>
                              <a:srgbClr val="000000"/>
                            </a:solidFill>
                            <a:latin typeface="Cambria Math" panose="02040503050406030204" pitchFamily="18" charset="0"/>
                            <a:ea typeface="맑은 고딕" panose="020B0503020000020004" pitchFamily="50" charset="-127"/>
                            <a:cs typeface="Times New Roman" charset="0"/>
                          </a:rPr>
                          <m:t>𝟐</m:t>
                        </m:r>
                      </m:sup>
                    </m:sSubSup>
                  </m:oMath>
                </a14:m>
                <a:r>
                  <a:rPr lang="en-US" altLang="ko-KR" sz="2100" b="1" kern="0" dirty="0">
                    <a:solidFill>
                      <a:srgbClr val="000000"/>
                    </a:solidFill>
                    <a:latin typeface="+mj-lt"/>
                    <a:ea typeface="맑은 고딕" panose="020B0503020000020004" pitchFamily="50" charset="-127"/>
                    <a:cs typeface="Times New Roman" charset="0"/>
                  </a:rPr>
                  <a:t>) </a:t>
                </a:r>
                <a14:m>
                  <m:oMath xmlns:m="http://schemas.openxmlformats.org/officeDocument/2006/math">
                    <m:r>
                      <a:rPr lang="en-US" altLang="ko-KR" sz="2100" b="1" i="1" kern="0">
                        <a:solidFill>
                          <a:srgbClr val="000000"/>
                        </a:solidFill>
                        <a:latin typeface="Cambria Math" panose="02040503050406030204" pitchFamily="18" charset="0"/>
                        <a:ea typeface="Cambria Math" panose="02040503050406030204" pitchFamily="18" charset="0"/>
                        <a:cs typeface="Times New Roman" charset="0"/>
                      </a:rPr>
                      <m:t>≲</m:t>
                    </m:r>
                    <m:r>
                      <a:rPr lang="en-US" altLang="ko-KR" sz="2100" b="1" i="1" kern="0">
                        <a:solidFill>
                          <a:srgbClr val="000000"/>
                        </a:solidFill>
                        <a:latin typeface="Cambria Math" panose="02040503050406030204" pitchFamily="18" charset="0"/>
                        <a:ea typeface="Cambria Math" panose="02040503050406030204" pitchFamily="18" charset="0"/>
                        <a:cs typeface="Times New Roman" charset="0"/>
                      </a:rPr>
                      <m:t>𝟎</m:t>
                    </m:r>
                    <m:r>
                      <a:rPr lang="en-US" altLang="ko-KR" sz="2100" b="1" i="1" kern="0">
                        <a:solidFill>
                          <a:srgbClr val="000000"/>
                        </a:solidFill>
                        <a:latin typeface="Cambria Math" panose="02040503050406030204" pitchFamily="18" charset="0"/>
                        <a:ea typeface="Cambria Math" panose="02040503050406030204" pitchFamily="18" charset="0"/>
                        <a:cs typeface="Times New Roman" charset="0"/>
                      </a:rPr>
                      <m:t>.</m:t>
                    </m:r>
                    <m:r>
                      <a:rPr lang="en-US" altLang="ko-KR" sz="2100" b="1" i="1" kern="0">
                        <a:solidFill>
                          <a:srgbClr val="000000"/>
                        </a:solidFill>
                        <a:latin typeface="Cambria Math" panose="02040503050406030204" pitchFamily="18" charset="0"/>
                        <a:ea typeface="Cambria Math" panose="02040503050406030204" pitchFamily="18" charset="0"/>
                        <a:cs typeface="Times New Roman" charset="0"/>
                      </a:rPr>
                      <m:t>𝟒</m:t>
                    </m:r>
                  </m:oMath>
                </a14:m>
                <a:r>
                  <a:rPr lang="en-US" altLang="ko-KR" sz="2100" b="1" kern="0" dirty="0">
                    <a:solidFill>
                      <a:srgbClr val="000000"/>
                    </a:solidFill>
                    <a:latin typeface="+mj-lt"/>
                    <a:ea typeface="맑은 고딕" panose="020B0503020000020004" pitchFamily="50" charset="-127"/>
                    <a:cs typeface="Times New Roman" charset="0"/>
                  </a:rPr>
                  <a:t>2 is obtained and sustains </a:t>
                </a:r>
                <a:r>
                  <a:rPr lang="en-US" altLang="ko-KR" sz="2100" b="1" kern="0" dirty="0" smtClean="0">
                    <a:solidFill>
                      <a:srgbClr val="000000"/>
                    </a:solidFill>
                    <a:latin typeface="+mj-lt"/>
                    <a:ea typeface="맑은 고딕" panose="020B0503020000020004" pitchFamily="50" charset="-127"/>
                    <a:cs typeface="Times New Roman" charset="0"/>
                  </a:rPr>
                  <a:t/>
                </a:r>
                <a:br>
                  <a:rPr lang="en-US" altLang="ko-KR" sz="2100" b="1" kern="0" dirty="0" smtClean="0">
                    <a:solidFill>
                      <a:srgbClr val="000000"/>
                    </a:solidFill>
                    <a:latin typeface="+mj-lt"/>
                    <a:ea typeface="맑은 고딕" panose="020B0503020000020004" pitchFamily="50" charset="-127"/>
                    <a:cs typeface="Times New Roman" charset="0"/>
                  </a:rPr>
                </a:br>
                <a:r>
                  <a:rPr lang="en-US" altLang="ko-KR" sz="2100" b="1" kern="0" dirty="0" smtClean="0">
                    <a:solidFill>
                      <a:srgbClr val="000000"/>
                    </a:solidFill>
                    <a:latin typeface="+mj-lt"/>
                    <a:ea typeface="맑은 고딕" panose="020B0503020000020004" pitchFamily="50" charset="-127"/>
                    <a:cs typeface="Times New Roman" charset="0"/>
                  </a:rPr>
                  <a:t>   during </a:t>
                </a:r>
                <a:r>
                  <a:rPr lang="en-US" altLang="ko-KR" sz="2100" b="1" kern="0" dirty="0">
                    <a:solidFill>
                      <a:srgbClr val="000000"/>
                    </a:solidFill>
                    <a:latin typeface="+mj-lt"/>
                    <a:ea typeface="맑은 고딕" panose="020B0503020000020004" pitchFamily="50" charset="-127"/>
                    <a:cs typeface="Times New Roman" charset="0"/>
                  </a:rPr>
                  <a:t>the main heating phase (</a:t>
                </a:r>
                <a14:m>
                  <m:oMath xmlns:m="http://schemas.openxmlformats.org/officeDocument/2006/math">
                    <m:r>
                      <a:rPr lang="en-US" altLang="ko-KR" sz="2100" b="1" i="1" kern="0">
                        <a:solidFill>
                          <a:srgbClr val="000000"/>
                        </a:solidFill>
                        <a:latin typeface="Cambria Math" panose="02040503050406030204" pitchFamily="18" charset="0"/>
                        <a:ea typeface="Cambria Math" panose="02040503050406030204" pitchFamily="18" charset="0"/>
                        <a:cs typeface="Times New Roman" charset="0"/>
                      </a:rPr>
                      <m:t>≳</m:t>
                    </m:r>
                    <m:r>
                      <a:rPr lang="en-US" altLang="ko-KR" sz="2100" b="1" i="1" kern="0">
                        <a:solidFill>
                          <a:srgbClr val="000000"/>
                        </a:solidFill>
                        <a:latin typeface="Cambria Math" panose="02040503050406030204" pitchFamily="18" charset="0"/>
                        <a:ea typeface="Cambria Math" panose="02040503050406030204" pitchFamily="18" charset="0"/>
                        <a:cs typeface="Times New Roman" charset="0"/>
                      </a:rPr>
                      <m:t>𝟒𝟎</m:t>
                    </m:r>
                    <m:r>
                      <a:rPr lang="en-US" altLang="ko-KR" sz="2100" b="1" i="1" kern="0">
                        <a:solidFill>
                          <a:srgbClr val="000000"/>
                        </a:solidFill>
                        <a:latin typeface="Cambria Math" panose="02040503050406030204" pitchFamily="18" charset="0"/>
                        <a:ea typeface="Cambria Math" panose="02040503050406030204" pitchFamily="18" charset="0"/>
                        <a:cs typeface="Times New Roman" charset="0"/>
                      </a:rPr>
                      <m:t> </m:t>
                    </m:r>
                    <m:sSub>
                      <m:sSubPr>
                        <m:ctrlPr>
                          <a:rPr lang="en-US" altLang="ko-KR" sz="2100" b="1" i="1" kern="0">
                            <a:solidFill>
                              <a:srgbClr val="000000"/>
                            </a:solidFill>
                            <a:latin typeface="Cambria Math"/>
                            <a:ea typeface="Cambria Math" panose="02040503050406030204" pitchFamily="18" charset="0"/>
                            <a:cs typeface="Times New Roman" charset="0"/>
                          </a:rPr>
                        </m:ctrlPr>
                      </m:sSubPr>
                      <m:e>
                        <m:r>
                          <a:rPr lang="en-US" altLang="ko-KR" sz="2100" b="1" i="1" kern="0">
                            <a:solidFill>
                              <a:srgbClr val="000000"/>
                            </a:solidFill>
                            <a:latin typeface="Cambria Math" panose="02040503050406030204" pitchFamily="18" charset="0"/>
                            <a:ea typeface="Cambria Math" panose="02040503050406030204" pitchFamily="18" charset="0"/>
                            <a:cs typeface="Times New Roman" charset="0"/>
                          </a:rPr>
                          <m:t>𝝉</m:t>
                        </m:r>
                      </m:e>
                      <m:sub>
                        <m:r>
                          <a:rPr lang="en-US" altLang="ko-KR" sz="2100" b="1" i="1" kern="0">
                            <a:solidFill>
                              <a:srgbClr val="000000"/>
                            </a:solidFill>
                            <a:latin typeface="Cambria Math" panose="02040503050406030204" pitchFamily="18" charset="0"/>
                            <a:ea typeface="Cambria Math" panose="02040503050406030204" pitchFamily="18" charset="0"/>
                            <a:cs typeface="Times New Roman" charset="0"/>
                          </a:rPr>
                          <m:t>𝑬</m:t>
                        </m:r>
                      </m:sub>
                    </m:sSub>
                  </m:oMath>
                </a14:m>
                <a:r>
                  <a:rPr lang="en-US" altLang="ko-KR" sz="2100" b="1" kern="0" dirty="0">
                    <a:solidFill>
                      <a:srgbClr val="000000"/>
                    </a:solidFill>
                    <a:latin typeface="+mj-lt"/>
                    <a:ea typeface="맑은 고딕" panose="020B0503020000020004" pitchFamily="50" charset="-127"/>
                    <a:cs typeface="Times New Roman" charset="0"/>
                  </a:rPr>
                  <a:t>).</a:t>
                </a:r>
                <a:endParaRPr kumimoji="0" lang="en-US" altLang="ko-KR" sz="2100" b="1" i="0" u="none" strike="noStrike" kern="0" cap="none" spc="0" normalizeH="0" baseline="0" noProof="0" dirty="0">
                  <a:ln>
                    <a:noFill/>
                  </a:ln>
                  <a:solidFill>
                    <a:srgbClr val="000000"/>
                  </a:solidFill>
                  <a:effectLst/>
                  <a:uLnTx/>
                  <a:uFillTx/>
                  <a:latin typeface="+mj-lt"/>
                  <a:ea typeface="맑은 고딕" panose="020B0503020000020004" pitchFamily="50" charset="-127"/>
                  <a:cs typeface="Times New Roman" charset="0"/>
                </a:endParaRPr>
              </a:p>
            </p:txBody>
          </p:sp>
        </mc:Choice>
        <mc:Fallback xmlns="">
          <p:sp>
            <p:nvSpPr>
              <p:cNvPr id="15" name="Text Box 15"/>
              <p:cNvSpPr txBox="1">
                <a:spLocks noRot="1" noChangeAspect="1" noMove="1" noResize="1" noEditPoints="1" noAdjustHandles="1" noChangeArrowheads="1" noChangeShapeType="1" noTextEdit="1"/>
              </p:cNvSpPr>
              <p:nvPr/>
            </p:nvSpPr>
            <p:spPr bwMode="auto">
              <a:xfrm>
                <a:off x="191344" y="1052736"/>
                <a:ext cx="11842548" cy="2451697"/>
              </a:xfrm>
              <a:prstGeom prst="rect">
                <a:avLst/>
              </a:prstGeom>
              <a:blipFill rotWithShape="0">
                <a:blip r:embed="rId5"/>
                <a:stretch>
                  <a:fillRect l="-515" t="-249" b="-2985"/>
                </a:stretch>
              </a:blipFill>
              <a:ln w="9525">
                <a:noFill/>
                <a:miter lim="800000"/>
                <a:headEnd/>
                <a:tailEnd/>
              </a:ln>
            </p:spPr>
            <p:txBody>
              <a:bodyPr/>
              <a:lstStyle/>
              <a:p>
                <a:r>
                  <a:rPr lang="en-GB">
                    <a:noFill/>
                  </a:rPr>
                  <a:t> </a:t>
                </a:r>
              </a:p>
            </p:txBody>
          </p:sp>
        </mc:Fallback>
      </mc:AlternateContent>
      <p:sp>
        <p:nvSpPr>
          <p:cNvPr id="8" name="Text Box 15">
            <a:extLst>
              <a:ext uri="{FF2B5EF4-FFF2-40B4-BE49-F238E27FC236}">
                <a16:creationId xmlns="" xmlns:a16="http://schemas.microsoft.com/office/drawing/2014/main" id="{5DFCC865-B1E6-4BE1-AD5F-2158F698DF99}"/>
              </a:ext>
            </a:extLst>
          </p:cNvPr>
          <p:cNvSpPr txBox="1">
            <a:spLocks noChangeArrowheads="1"/>
          </p:cNvSpPr>
          <p:nvPr/>
        </p:nvSpPr>
        <p:spPr bwMode="auto">
          <a:xfrm>
            <a:off x="191344" y="3686282"/>
            <a:ext cx="11842548" cy="1352678"/>
          </a:xfrm>
          <a:prstGeom prst="rect">
            <a:avLst/>
          </a:prstGeom>
          <a:noFill/>
          <a:ln w="9525">
            <a:noFill/>
            <a:miter lim="800000"/>
            <a:headEnd/>
            <a:tailEnd/>
          </a:ln>
        </p:spPr>
        <p:txBody>
          <a:bodyPr wrap="square" anchor="t">
            <a:spAutoFit/>
          </a:bodyPr>
          <a:lstStyle/>
          <a:p>
            <a:pPr marL="342900" marR="0" lvl="0" indent="-342900" algn="l" defTabSz="914400" rtl="0" eaLnBrk="1" fontAlgn="base" latinLnBrk="1" hangingPunct="1">
              <a:lnSpc>
                <a:spcPct val="130000"/>
              </a:lnSpc>
              <a:spcBef>
                <a:spcPct val="0"/>
              </a:spcBef>
              <a:spcAft>
                <a:spcPct val="0"/>
              </a:spcAft>
              <a:buClrTx/>
              <a:buSzTx/>
              <a:buFont typeface="Arial" panose="020B0604020202020204" pitchFamily="34" charset="0"/>
              <a:buChar char="•"/>
              <a:tabLst/>
              <a:defRPr/>
            </a:pPr>
            <a:r>
              <a:rPr kumimoji="1" lang="en-US" altLang="ko-KR" sz="2100" b="1" i="0" u="none" strike="noStrike" kern="0" cap="none" spc="0" normalizeH="0" baseline="0" noProof="0" dirty="0">
                <a:ln>
                  <a:noFill/>
                </a:ln>
                <a:solidFill>
                  <a:prstClr val="black"/>
                </a:solidFill>
                <a:effectLst/>
                <a:uLnTx/>
                <a:uFillTx/>
                <a:latin typeface="+mj-lt"/>
                <a:ea typeface="굴림" pitchFamily="50" charset="-127"/>
                <a:cs typeface="Times New Roman" charset="0"/>
              </a:rPr>
              <a:t>Performance enhancement of KSTAR hybrid scenario is studied in a slow transition phase</a:t>
            </a:r>
            <a:br>
              <a:rPr kumimoji="1" lang="en-US" altLang="ko-KR" sz="2100" b="1" i="0" u="none" strike="noStrike" kern="0" cap="none" spc="0" normalizeH="0" baseline="0" noProof="0" dirty="0">
                <a:ln>
                  <a:noFill/>
                </a:ln>
                <a:solidFill>
                  <a:prstClr val="black"/>
                </a:solidFill>
                <a:effectLst/>
                <a:uLnTx/>
                <a:uFillTx/>
                <a:latin typeface="+mj-lt"/>
                <a:ea typeface="굴림" pitchFamily="50" charset="-127"/>
                <a:cs typeface="Times New Roman" charset="0"/>
              </a:rPr>
            </a:br>
            <a:r>
              <a:rPr kumimoji="1" lang="en-US" altLang="ko-KR" sz="2100" b="1" i="0" u="none" strike="noStrike" kern="0" cap="none" spc="0" normalizeH="0" baseline="0" noProof="0" dirty="0">
                <a:ln>
                  <a:noFill/>
                </a:ln>
                <a:solidFill>
                  <a:prstClr val="black"/>
                </a:solidFill>
                <a:effectLst/>
                <a:uLnTx/>
                <a:uFillTx/>
                <a:latin typeface="+mj-lt"/>
                <a:ea typeface="굴림" pitchFamily="50" charset="-127"/>
                <a:cs typeface="Times New Roman" charset="0"/>
              </a:rPr>
              <a:t>with </a:t>
            </a:r>
            <a:r>
              <a:rPr kumimoji="1" lang="en-US" altLang="ko-KR" sz="2100" b="1" kern="0" dirty="0" smtClean="0">
                <a:solidFill>
                  <a:prstClr val="black"/>
                </a:solidFill>
                <a:latin typeface="+mj-lt"/>
                <a:ea typeface="굴림" pitchFamily="50" charset="-127"/>
                <a:cs typeface="Times New Roman" charset="0"/>
              </a:rPr>
              <a:t>performance analysis, kinetic profile analysis, power balance analysis, </a:t>
            </a:r>
            <a:r>
              <a:rPr kumimoji="1" lang="en-US" altLang="ko-KR" sz="2100" b="1" i="0" u="none" strike="noStrike" kern="0" cap="none" spc="0" normalizeH="0" baseline="0" noProof="0" dirty="0" smtClean="0">
                <a:ln>
                  <a:noFill/>
                </a:ln>
                <a:solidFill>
                  <a:prstClr val="black"/>
                </a:solidFill>
                <a:effectLst/>
                <a:uLnTx/>
                <a:uFillTx/>
                <a:latin typeface="+mj-lt"/>
                <a:ea typeface="굴림" pitchFamily="50" charset="-127"/>
                <a:cs typeface="Times New Roman" charset="0"/>
              </a:rPr>
              <a:t>gyro-kinetic analysis </a:t>
            </a:r>
            <a:r>
              <a:rPr kumimoji="1" lang="en-US" altLang="ko-KR" sz="2100" b="1" i="0" u="none" strike="noStrike" kern="0" cap="none" spc="0" normalizeH="0" baseline="0" noProof="0" dirty="0">
                <a:ln>
                  <a:noFill/>
                </a:ln>
                <a:solidFill>
                  <a:prstClr val="black"/>
                </a:solidFill>
                <a:effectLst/>
                <a:uLnTx/>
                <a:uFillTx/>
                <a:latin typeface="+mj-lt"/>
                <a:ea typeface="굴림" pitchFamily="50" charset="-127"/>
                <a:cs typeface="Times New Roman" charset="0"/>
              </a:rPr>
              <a:t>and pedestal </a:t>
            </a:r>
            <a:r>
              <a:rPr kumimoji="1" lang="en-US" altLang="ko-KR" sz="2100" b="1" i="0" u="none" strike="noStrike" kern="0" cap="none" spc="0" normalizeH="0" baseline="0" noProof="0" dirty="0" smtClean="0">
                <a:ln>
                  <a:noFill/>
                </a:ln>
                <a:solidFill>
                  <a:prstClr val="black"/>
                </a:solidFill>
                <a:effectLst/>
                <a:uLnTx/>
                <a:uFillTx/>
                <a:latin typeface="+mj-lt"/>
                <a:ea typeface="굴림" pitchFamily="50" charset="-127"/>
                <a:cs typeface="Times New Roman" charset="0"/>
              </a:rPr>
              <a:t>MHD stability analysis</a:t>
            </a:r>
            <a:r>
              <a:rPr kumimoji="1" lang="en-US" altLang="ko-KR" sz="2100" b="1" i="0" u="none" strike="noStrike" kern="0" cap="none" spc="0" normalizeH="0" baseline="0" noProof="0" dirty="0">
                <a:ln>
                  <a:noFill/>
                </a:ln>
                <a:solidFill>
                  <a:prstClr val="black"/>
                </a:solidFill>
                <a:effectLst/>
                <a:uLnTx/>
                <a:uFillTx/>
                <a:latin typeface="+mj-lt"/>
                <a:ea typeface="굴림" pitchFamily="50" charset="-127"/>
                <a:cs typeface="Times New Roman" charset="0"/>
              </a:rPr>
              <a:t>.</a:t>
            </a:r>
            <a:endParaRPr kumimoji="0" lang="en-US" altLang="ko-KR" sz="2100" b="1" i="0" u="none" strike="noStrike" kern="0" cap="none" spc="0" normalizeH="0" baseline="0" noProof="0" dirty="0">
              <a:ln>
                <a:noFill/>
              </a:ln>
              <a:solidFill>
                <a:srgbClr val="000000"/>
              </a:solidFill>
              <a:effectLst/>
              <a:uLnTx/>
              <a:uFillTx/>
              <a:latin typeface="+mj-lt"/>
              <a:ea typeface="맑은 고딕" panose="020B0503020000020004" pitchFamily="50" charset="-127"/>
              <a:cs typeface="Times New Roman" charset="0"/>
            </a:endParaRPr>
          </a:p>
        </p:txBody>
      </p:sp>
      <p:sp>
        <p:nvSpPr>
          <p:cNvPr id="9" name="Text Box 15">
            <a:extLst>
              <a:ext uri="{FF2B5EF4-FFF2-40B4-BE49-F238E27FC236}">
                <a16:creationId xmlns="" xmlns:a16="http://schemas.microsoft.com/office/drawing/2014/main" id="{5DFCC865-B1E6-4BE1-AD5F-2158F698DF99}"/>
              </a:ext>
            </a:extLst>
          </p:cNvPr>
          <p:cNvSpPr txBox="1">
            <a:spLocks noChangeArrowheads="1"/>
          </p:cNvSpPr>
          <p:nvPr/>
        </p:nvSpPr>
        <p:spPr bwMode="auto">
          <a:xfrm>
            <a:off x="191344" y="5220808"/>
            <a:ext cx="11842548" cy="512448"/>
          </a:xfrm>
          <a:prstGeom prst="rect">
            <a:avLst/>
          </a:prstGeom>
          <a:noFill/>
          <a:ln w="9525">
            <a:noFill/>
            <a:miter lim="800000"/>
            <a:headEnd/>
            <a:tailEnd/>
          </a:ln>
        </p:spPr>
        <p:txBody>
          <a:bodyPr wrap="square" anchor="t">
            <a:spAutoFit/>
          </a:bodyPr>
          <a:lstStyle/>
          <a:p>
            <a:pPr marL="342900" marR="0" lvl="0" indent="-342900" algn="l" defTabSz="914400" rtl="0" eaLnBrk="1" fontAlgn="base" latinLnBrk="1" hangingPunct="1">
              <a:lnSpc>
                <a:spcPct val="130000"/>
              </a:lnSpc>
              <a:spcBef>
                <a:spcPct val="0"/>
              </a:spcBef>
              <a:spcAft>
                <a:spcPct val="0"/>
              </a:spcAft>
              <a:buClrTx/>
              <a:buSzTx/>
              <a:buFont typeface="Arial" panose="020B0604020202020204" pitchFamily="34" charset="0"/>
              <a:buChar char="•"/>
              <a:tabLst/>
              <a:defRPr/>
            </a:pPr>
            <a:r>
              <a:rPr kumimoji="1" lang="en-US" altLang="ko-KR" sz="2100" b="1" i="0" u="none" strike="noStrike" kern="0" cap="none" spc="0" normalizeH="0" baseline="0" noProof="0" dirty="0" smtClean="0">
                <a:ln>
                  <a:noFill/>
                </a:ln>
                <a:solidFill>
                  <a:prstClr val="black"/>
                </a:solidFill>
                <a:effectLst/>
                <a:uLnTx/>
                <a:uFillTx/>
                <a:latin typeface="+mj-lt"/>
                <a:ea typeface="굴림" pitchFamily="50" charset="-127"/>
                <a:cs typeface="Times New Roman" charset="0"/>
              </a:rPr>
              <a:t>It was found that the enhancement is from both the core</a:t>
            </a:r>
            <a:r>
              <a:rPr kumimoji="1" lang="en-US" altLang="ko-KR" sz="2100" b="1" i="0" u="none" strike="noStrike" kern="0" cap="none" spc="0" normalizeH="0" noProof="0" dirty="0" smtClean="0">
                <a:ln>
                  <a:noFill/>
                </a:ln>
                <a:solidFill>
                  <a:prstClr val="black"/>
                </a:solidFill>
                <a:effectLst/>
                <a:uLnTx/>
                <a:uFillTx/>
                <a:latin typeface="+mj-lt"/>
                <a:ea typeface="굴림" pitchFamily="50" charset="-127"/>
                <a:cs typeface="Times New Roman" charset="0"/>
              </a:rPr>
              <a:t> and the pedestal</a:t>
            </a:r>
            <a:r>
              <a:rPr kumimoji="1" lang="en-US" altLang="ko-KR" sz="2100" b="1" i="0" u="none" strike="noStrike" kern="0" cap="none" spc="0" normalizeH="0" baseline="0" noProof="0" dirty="0" smtClean="0">
                <a:ln>
                  <a:noFill/>
                </a:ln>
                <a:solidFill>
                  <a:prstClr val="black"/>
                </a:solidFill>
                <a:effectLst/>
                <a:uLnTx/>
                <a:uFillTx/>
                <a:latin typeface="+mj-lt"/>
                <a:ea typeface="굴림" pitchFamily="50" charset="-127"/>
                <a:cs typeface="Times New Roman" charset="0"/>
              </a:rPr>
              <a:t>.</a:t>
            </a:r>
            <a:endParaRPr kumimoji="0" lang="en-US" altLang="ko-KR" sz="2100" b="1" i="0" u="none" strike="noStrike" kern="0" cap="none" spc="0" normalizeH="0" baseline="0" noProof="0" dirty="0">
              <a:ln>
                <a:noFill/>
              </a:ln>
              <a:solidFill>
                <a:srgbClr val="000000"/>
              </a:solidFill>
              <a:effectLst/>
              <a:uLnTx/>
              <a:uFillTx/>
              <a:latin typeface="+mj-lt"/>
              <a:ea typeface="맑은 고딕" panose="020B0503020000020004" pitchFamily="50" charset="-127"/>
              <a:cs typeface="Times New Roman" charset="0"/>
            </a:endParaRPr>
          </a:p>
        </p:txBody>
      </p:sp>
    </p:spTree>
    <p:extLst>
      <p:ext uri="{BB962C8B-B14F-4D97-AF65-F5344CB8AC3E}">
        <p14:creationId xmlns:p14="http://schemas.microsoft.com/office/powerpoint/2010/main" val="2204509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바닥글 개체 틀 20">
            <a:extLst>
              <a:ext uri="{FF2B5EF4-FFF2-40B4-BE49-F238E27FC236}">
                <a16:creationId xmlns="" xmlns:a16="http://schemas.microsoft.com/office/drawing/2014/main" id="{115B976C-C6E2-4861-BE85-C12C0387F34A}"/>
              </a:ext>
            </a:extLst>
          </p:cNvPr>
          <p:cNvSpPr>
            <a:spLocks noGrp="1"/>
          </p:cNvSpPr>
          <p:nvPr>
            <p:ph type="ftr" sz="quarter" idx="10"/>
          </p:nvPr>
        </p:nvSpPr>
        <p:spPr/>
        <p:txBody>
          <a:bodyPr/>
          <a:lstStyle/>
          <a:p>
            <a:pPr>
              <a:defRPr/>
            </a:pPr>
            <a:r>
              <a:rPr lang="en-US" altLang="ko-KR" dirty="0"/>
              <a:t>Page</a:t>
            </a:r>
            <a:endParaRPr lang="ko-KR" altLang="en-US" dirty="0"/>
          </a:p>
        </p:txBody>
      </p:sp>
      <p:sp>
        <p:nvSpPr>
          <p:cNvPr id="22" name="슬라이드 번호 개체 틀 21">
            <a:extLst>
              <a:ext uri="{FF2B5EF4-FFF2-40B4-BE49-F238E27FC236}">
                <a16:creationId xmlns="" xmlns:a16="http://schemas.microsoft.com/office/drawing/2014/main" id="{F019CEDB-1437-4FF7-8686-7A7AF4A7FC98}"/>
              </a:ext>
            </a:extLst>
          </p:cNvPr>
          <p:cNvSpPr>
            <a:spLocks noGrp="1"/>
          </p:cNvSpPr>
          <p:nvPr>
            <p:ph type="sldNum" sz="quarter" idx="11"/>
          </p:nvPr>
        </p:nvSpPr>
        <p:spPr>
          <a:xfrm>
            <a:off x="10831513" y="6378575"/>
            <a:ext cx="503237" cy="365125"/>
          </a:xfrm>
        </p:spPr>
        <p:txBody>
          <a:bodyPr/>
          <a:lstStyle/>
          <a:p>
            <a:pPr>
              <a:defRPr/>
            </a:pPr>
            <a:fld id="{ECD8DD9D-D799-45B6-9582-BC457B6CE3F5}" type="slidenum">
              <a:rPr lang="ko-KR" altLang="en-US"/>
              <a:pPr>
                <a:defRPr/>
              </a:pPr>
              <a:t>55</a:t>
            </a:fld>
            <a:endParaRPr lang="ko-KR" altLang="en-US" dirty="0"/>
          </a:p>
        </p:txBody>
      </p:sp>
      <p:pic>
        <p:nvPicPr>
          <p:cNvPr id="13316" name="그림 16">
            <a:extLst>
              <a:ext uri="{FF2B5EF4-FFF2-40B4-BE49-F238E27FC236}">
                <a16:creationId xmlns="" xmlns:a16="http://schemas.microsoft.com/office/drawing/2014/main" id="{790044DB-C572-4C32-B407-2D8437ACEE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9894" t="13615" r="18062" b="23042"/>
          <a:stretch>
            <a:fillRect/>
          </a:stretch>
        </p:blipFill>
        <p:spPr bwMode="auto">
          <a:xfrm>
            <a:off x="11334750" y="6281738"/>
            <a:ext cx="735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그림 3">
            <a:extLst>
              <a:ext uri="{FF2B5EF4-FFF2-40B4-BE49-F238E27FC236}">
                <a16:creationId xmlns="" xmlns:a16="http://schemas.microsoft.com/office/drawing/2014/main" id="{9EE5C32F-7B5C-49A9-9695-165452318B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 xmlns:a16="http://schemas.microsoft.com/office/drawing/2014/main" id="{CDB73DB1-48E4-41F5-A98F-00E79605A435}"/>
              </a:ext>
            </a:extLst>
          </p:cNvPr>
          <p:cNvSpPr txBox="1"/>
          <p:nvPr/>
        </p:nvSpPr>
        <p:spPr>
          <a:xfrm>
            <a:off x="479425" y="115888"/>
            <a:ext cx="2521844" cy="646331"/>
          </a:xfrm>
          <a:prstGeom prst="rect">
            <a:avLst/>
          </a:prstGeom>
          <a:noFill/>
        </p:spPr>
        <p:txBody>
          <a:bodyPr wrap="none">
            <a:spAutoFit/>
          </a:bodyPr>
          <a:lstStyle/>
          <a:p>
            <a:pPr>
              <a:defRPr/>
            </a:pPr>
            <a:r>
              <a:rPr lang="en-US" altLang="ko-KR" sz="3600" b="1" spc="-150" dirty="0" smtClean="0">
                <a:solidFill>
                  <a:srgbClr val="FF8D3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Summary</a:t>
            </a:r>
            <a:endParaRPr lang="ko-KR" altLang="en-US" sz="3600" b="1" dirty="0">
              <a:solidFill>
                <a:srgbClr val="FF8D3E"/>
              </a:solidFill>
              <a:effectLst>
                <a:outerShdw blurRad="38100" dist="38100" dir="2700000" algn="tl">
                  <a:srgbClr val="000000">
                    <a:alpha val="43137"/>
                  </a:srgbClr>
                </a:outerShdw>
              </a:effectLst>
              <a:latin typeface="Verdana" panose="020B0604030504040204" pitchFamily="34" charset="0"/>
              <a:ea typeface="+mn-ea"/>
            </a:endParaRPr>
          </a:p>
        </p:txBody>
      </p:sp>
      <p:sp>
        <p:nvSpPr>
          <p:cNvPr id="13" name="Text Box 15">
            <a:extLst>
              <a:ext uri="{FF2B5EF4-FFF2-40B4-BE49-F238E27FC236}">
                <a16:creationId xmlns="" xmlns:a16="http://schemas.microsoft.com/office/drawing/2014/main" id="{5DFCC865-B1E6-4BE1-AD5F-2158F698DF99}"/>
              </a:ext>
            </a:extLst>
          </p:cNvPr>
          <p:cNvSpPr txBox="1">
            <a:spLocks noChangeArrowheads="1"/>
          </p:cNvSpPr>
          <p:nvPr/>
        </p:nvSpPr>
        <p:spPr bwMode="auto">
          <a:xfrm>
            <a:off x="191344" y="5805264"/>
            <a:ext cx="11842548" cy="932563"/>
          </a:xfrm>
          <a:prstGeom prst="rect">
            <a:avLst/>
          </a:prstGeom>
          <a:noFill/>
          <a:ln w="9525">
            <a:noFill/>
            <a:miter lim="800000"/>
            <a:headEnd/>
            <a:tailEnd/>
          </a:ln>
        </p:spPr>
        <p:txBody>
          <a:bodyPr wrap="square" anchor="t">
            <a:spAutoFit/>
          </a:bodyPr>
          <a:lstStyle/>
          <a:p>
            <a:pPr marL="342900" marR="0" lvl="0" indent="-342900" algn="l" defTabSz="914400" rtl="0" eaLnBrk="1" fontAlgn="base" latinLnBrk="1" hangingPunct="1">
              <a:lnSpc>
                <a:spcPct val="130000"/>
              </a:lnSpc>
              <a:spcBef>
                <a:spcPct val="0"/>
              </a:spcBef>
              <a:spcAft>
                <a:spcPct val="0"/>
              </a:spcAft>
              <a:buClrTx/>
              <a:buSzTx/>
              <a:buFont typeface="Arial" panose="020B0604020202020204" pitchFamily="34" charset="0"/>
              <a:buChar char="•"/>
              <a:tabLst/>
              <a:defRPr/>
            </a:pPr>
            <a:r>
              <a:rPr kumimoji="1" lang="en-US" altLang="ko-KR" sz="2100" b="1" i="0" u="none" strike="noStrike" kern="0" cap="none" spc="0" normalizeH="0" baseline="0" noProof="0" dirty="0" smtClean="0">
                <a:ln>
                  <a:noFill/>
                </a:ln>
                <a:solidFill>
                  <a:prstClr val="black"/>
                </a:solidFill>
                <a:effectLst/>
                <a:uLnTx/>
                <a:uFillTx/>
                <a:latin typeface="+mj-lt"/>
                <a:ea typeface="굴림" pitchFamily="50" charset="-127"/>
                <a:cs typeface="Times New Roman" charset="0"/>
              </a:rPr>
              <a:t>PPPL collaborations are on-going</a:t>
            </a:r>
            <a:r>
              <a:rPr kumimoji="1" lang="en-US" altLang="ko-KR" sz="2100" b="1" i="0" u="none" strike="noStrike" kern="0" cap="none" spc="0" normalizeH="0" noProof="0" dirty="0" smtClean="0">
                <a:ln>
                  <a:noFill/>
                </a:ln>
                <a:solidFill>
                  <a:prstClr val="black"/>
                </a:solidFill>
                <a:effectLst/>
                <a:uLnTx/>
                <a:uFillTx/>
                <a:latin typeface="+mj-lt"/>
                <a:ea typeface="굴림" pitchFamily="50" charset="-127"/>
                <a:cs typeface="Times New Roman" charset="0"/>
              </a:rPr>
              <a:t> for ELM suppression/mitigation, 3D physics, </a:t>
            </a:r>
            <a:br>
              <a:rPr kumimoji="1" lang="en-US" altLang="ko-KR" sz="2100" b="1" i="0" u="none" strike="noStrike" kern="0" cap="none" spc="0" normalizeH="0" noProof="0" dirty="0" smtClean="0">
                <a:ln>
                  <a:noFill/>
                </a:ln>
                <a:solidFill>
                  <a:prstClr val="black"/>
                </a:solidFill>
                <a:effectLst/>
                <a:uLnTx/>
                <a:uFillTx/>
                <a:latin typeface="+mj-lt"/>
                <a:ea typeface="굴림" pitchFamily="50" charset="-127"/>
                <a:cs typeface="Times New Roman" charset="0"/>
              </a:rPr>
            </a:br>
            <a:r>
              <a:rPr kumimoji="1" lang="en-US" altLang="ko-KR" sz="2100" b="1" i="0" u="none" strike="noStrike" kern="0" cap="none" spc="0" normalizeH="0" noProof="0" dirty="0" smtClean="0">
                <a:ln>
                  <a:noFill/>
                </a:ln>
                <a:solidFill>
                  <a:prstClr val="black"/>
                </a:solidFill>
                <a:effectLst/>
                <a:uLnTx/>
                <a:uFillTx/>
                <a:latin typeface="+mj-lt"/>
                <a:ea typeface="굴림" pitchFamily="50" charset="-127"/>
                <a:cs typeface="Times New Roman" charset="0"/>
              </a:rPr>
              <a:t>and anomaly in current diffusion</a:t>
            </a:r>
            <a:endParaRPr kumimoji="0" lang="en-US" altLang="ko-KR" sz="2100" b="1" i="0" u="none" strike="noStrike" kern="0" cap="none" spc="0" normalizeH="0" baseline="0" noProof="0" dirty="0">
              <a:ln>
                <a:noFill/>
              </a:ln>
              <a:solidFill>
                <a:srgbClr val="000000"/>
              </a:solidFill>
              <a:effectLst/>
              <a:uLnTx/>
              <a:uFillTx/>
              <a:latin typeface="+mj-lt"/>
              <a:ea typeface="맑은 고딕" panose="020B0503020000020004" pitchFamily="50" charset="-127"/>
              <a:cs typeface="Times New Roman" charset="0"/>
            </a:endParaRPr>
          </a:p>
        </p:txBody>
      </p:sp>
      <mc:AlternateContent xmlns:mc="http://schemas.openxmlformats.org/markup-compatibility/2006" xmlns:a14="http://schemas.microsoft.com/office/drawing/2010/main">
        <mc:Choice Requires="a14">
          <p:sp>
            <p:nvSpPr>
              <p:cNvPr id="11" name="Text Box 15">
                <a:extLst>
                  <a:ext uri="{FF2B5EF4-FFF2-40B4-BE49-F238E27FC236}">
                    <a16:creationId xmlns="" xmlns:a16="http://schemas.microsoft.com/office/drawing/2014/main" id="{42287FA4-E5BF-4E35-8640-F723A136853B}"/>
                  </a:ext>
                </a:extLst>
              </p:cNvPr>
              <p:cNvSpPr txBox="1">
                <a:spLocks noChangeArrowheads="1"/>
              </p:cNvSpPr>
              <p:nvPr/>
            </p:nvSpPr>
            <p:spPr bwMode="auto">
              <a:xfrm>
                <a:off x="191344" y="908720"/>
                <a:ext cx="11842548" cy="2613023"/>
              </a:xfrm>
              <a:prstGeom prst="rect">
                <a:avLst/>
              </a:prstGeom>
              <a:noFill/>
              <a:ln w="9525">
                <a:noFill/>
                <a:miter lim="800000"/>
                <a:headEnd/>
                <a:tailEnd/>
              </a:ln>
            </p:spPr>
            <p:txBody>
              <a:bodyPr wrap="square" anchor="t">
                <a:spAutoFit/>
              </a:bodyPr>
              <a:lstStyle/>
              <a:p>
                <a:pPr marL="342900" marR="0" lvl="0" indent="-342900" algn="l" defTabSz="914400" rtl="0" eaLnBrk="1" fontAlgn="base" latinLnBrk="1" hangingPunct="1">
                  <a:lnSpc>
                    <a:spcPct val="130000"/>
                  </a:lnSpc>
                  <a:spcBef>
                    <a:spcPct val="0"/>
                  </a:spcBef>
                  <a:spcAft>
                    <a:spcPct val="0"/>
                  </a:spcAft>
                  <a:buClrTx/>
                  <a:buSzTx/>
                  <a:buFont typeface="Arial" panose="020B0604020202020204" pitchFamily="34" charset="0"/>
                  <a:buChar char="•"/>
                  <a:tabLst/>
                  <a:defRPr/>
                </a:pPr>
                <a:r>
                  <a:rPr kumimoji="1" lang="en-US" altLang="ko-KR" sz="2100" b="1" i="0" u="none" strike="noStrike" kern="0" cap="none" spc="0" normalizeH="0" baseline="0" noProof="0" dirty="0" smtClean="0">
                    <a:ln>
                      <a:noFill/>
                    </a:ln>
                    <a:solidFill>
                      <a:prstClr val="black"/>
                    </a:solidFill>
                    <a:effectLst/>
                    <a:uLnTx/>
                    <a:uFillTx/>
                    <a:latin typeface="+mj-lt"/>
                    <a:ea typeface="굴림" pitchFamily="50" charset="-127"/>
                    <a:cs typeface="Times New Roman" charset="0"/>
                  </a:rPr>
                  <a:t>The linear gyro-kinetic simulation reveals that </a:t>
                </a:r>
                <a:endParaRPr kumimoji="1" lang="en-US" altLang="ko-KR" sz="2100" b="1" kern="0" dirty="0">
                  <a:solidFill>
                    <a:prstClr val="black"/>
                  </a:solidFill>
                  <a:latin typeface="+mj-lt"/>
                  <a:ea typeface="굴림" pitchFamily="50" charset="-127"/>
                  <a:cs typeface="Times New Roman" charset="0"/>
                </a:endParaRPr>
              </a:p>
              <a:p>
                <a:pPr marL="576000" lvl="1" fontAlgn="base">
                  <a:lnSpc>
                    <a:spcPct val="130000"/>
                  </a:lnSpc>
                  <a:spcBef>
                    <a:spcPct val="0"/>
                  </a:spcBef>
                  <a:spcAft>
                    <a:spcPct val="0"/>
                  </a:spcAft>
                  <a:defRPr/>
                </a:pPr>
                <a:r>
                  <a:rPr kumimoji="1" lang="en-US" altLang="ko-KR" sz="2100" b="1" i="0" u="none" strike="noStrike" kern="0" cap="none" spc="0" normalizeH="0" baseline="0" noProof="0" dirty="0" smtClean="0">
                    <a:ln>
                      <a:noFill/>
                    </a:ln>
                    <a:solidFill>
                      <a:prstClr val="black"/>
                    </a:solidFill>
                    <a:effectLst/>
                    <a:uLnTx/>
                    <a:uFillTx/>
                    <a:latin typeface="+mj-lt"/>
                    <a:ea typeface="굴림" pitchFamily="50" charset="-127"/>
                    <a:cs typeface="Times New Roman" charset="0"/>
                  </a:rPr>
                  <a:t>- Finite </a:t>
                </a:r>
                <a:r>
                  <a:rPr kumimoji="1" lang="el-GR" altLang="ko-KR" sz="2100" b="1" i="0" u="none" strike="noStrike" kern="0" cap="none" spc="0" normalizeH="0" baseline="0" noProof="0" dirty="0" smtClean="0">
                    <a:ln>
                      <a:noFill/>
                    </a:ln>
                    <a:solidFill>
                      <a:prstClr val="black"/>
                    </a:solidFill>
                    <a:effectLst/>
                    <a:uLnTx/>
                    <a:uFillTx/>
                    <a:latin typeface="+mj-lt"/>
                    <a:ea typeface="굴림" pitchFamily="50" charset="-127"/>
                    <a:cs typeface="Arial" panose="020B0604020202020204" pitchFamily="34" charset="0"/>
                  </a:rPr>
                  <a:t>β</a:t>
                </a:r>
                <a:r>
                  <a:rPr kumimoji="1" lang="en-US" altLang="ko-KR" sz="2100" b="1" i="0" u="none" strike="noStrike" kern="0" cap="none" spc="0" normalizeH="0" baseline="0" noProof="0" dirty="0" smtClean="0">
                    <a:ln>
                      <a:noFill/>
                    </a:ln>
                    <a:solidFill>
                      <a:prstClr val="black"/>
                    </a:solidFill>
                    <a:effectLst/>
                    <a:uLnTx/>
                    <a:uFillTx/>
                    <a:latin typeface="+mj-lt"/>
                    <a:ea typeface="굴림" pitchFamily="50" charset="-127"/>
                    <a:cs typeface="Times New Roman" charset="0"/>
                  </a:rPr>
                  <a:t> </a:t>
                </a:r>
                <a:r>
                  <a:rPr kumimoji="1" lang="en-US" altLang="ko-KR" sz="2100" b="1" i="0" u="none" strike="noStrike" kern="0" cap="none" spc="0" normalizeH="0" baseline="0" noProof="0" dirty="0" err="1" smtClean="0">
                    <a:ln>
                      <a:noFill/>
                    </a:ln>
                    <a:solidFill>
                      <a:prstClr val="black"/>
                    </a:solidFill>
                    <a:effectLst/>
                    <a:uLnTx/>
                    <a:uFillTx/>
                    <a:latin typeface="+mj-lt"/>
                    <a:ea typeface="굴림" pitchFamily="50" charset="-127"/>
                    <a:cs typeface="Times New Roman" charset="0"/>
                  </a:rPr>
                  <a:t>stabilisation</a:t>
                </a:r>
                <a:r>
                  <a:rPr kumimoji="1" lang="en-US" altLang="ko-KR" sz="2100" b="1" i="0" u="none" strike="noStrike" kern="0" cap="none" spc="0" normalizeH="0" baseline="0" noProof="0" dirty="0" smtClean="0">
                    <a:ln>
                      <a:noFill/>
                    </a:ln>
                    <a:solidFill>
                      <a:prstClr val="black"/>
                    </a:solidFill>
                    <a:effectLst/>
                    <a:uLnTx/>
                    <a:uFillTx/>
                    <a:latin typeface="+mj-lt"/>
                    <a:ea typeface="굴림" pitchFamily="50" charset="-127"/>
                    <a:cs typeface="Times New Roman" charset="0"/>
                  </a:rPr>
                  <a:t> effect could play a role in the core region.</a:t>
                </a:r>
                <a:br>
                  <a:rPr kumimoji="1" lang="en-US" altLang="ko-KR" sz="2100" b="1" i="0" u="none" strike="noStrike" kern="0" cap="none" spc="0" normalizeH="0" baseline="0" noProof="0" dirty="0" smtClean="0">
                    <a:ln>
                      <a:noFill/>
                    </a:ln>
                    <a:solidFill>
                      <a:prstClr val="black"/>
                    </a:solidFill>
                    <a:effectLst/>
                    <a:uLnTx/>
                    <a:uFillTx/>
                    <a:latin typeface="+mj-lt"/>
                    <a:ea typeface="굴림" pitchFamily="50" charset="-127"/>
                    <a:cs typeface="Times New Roman" charset="0"/>
                  </a:rPr>
                </a:br>
                <a:r>
                  <a:rPr kumimoji="1" lang="en-US" altLang="ko-KR" sz="2100" b="1" i="0" u="none" strike="noStrike" kern="0" cap="none" spc="0" normalizeH="0" baseline="0" noProof="0" dirty="0" smtClean="0">
                    <a:ln>
                      <a:noFill/>
                    </a:ln>
                    <a:solidFill>
                      <a:prstClr val="black"/>
                    </a:solidFill>
                    <a:effectLst/>
                    <a:uLnTx/>
                    <a:uFillTx/>
                    <a:latin typeface="+mj-lt"/>
                    <a:ea typeface="굴림" pitchFamily="50" charset="-127"/>
                    <a:cs typeface="Times New Roman" charset="0"/>
                  </a:rPr>
                  <a:t>- </a:t>
                </a:r>
                <a14:m>
                  <m:oMath xmlns:m="http://schemas.openxmlformats.org/officeDocument/2006/math">
                    <m:sSub>
                      <m:sSubPr>
                        <m:ctrlPr>
                          <a:rPr kumimoji="1" lang="en-US" altLang="ko-KR" sz="2100" b="1" i="1" u="none" strike="noStrike" kern="0" cap="none" spc="0" normalizeH="0" baseline="0" noProof="0" smtClean="0">
                            <a:ln>
                              <a:noFill/>
                            </a:ln>
                            <a:solidFill>
                              <a:prstClr val="black"/>
                            </a:solidFill>
                            <a:effectLst/>
                            <a:uLnTx/>
                            <a:uFillTx/>
                            <a:latin typeface="Cambria Math"/>
                            <a:ea typeface="굴림" pitchFamily="50" charset="-127"/>
                            <a:cs typeface="Times New Roman" charset="0"/>
                          </a:rPr>
                        </m:ctrlPr>
                      </m:sSubPr>
                      <m:e>
                        <m:r>
                          <a:rPr kumimoji="1" lang="ko-KR" altLang="en-US" sz="2100" b="1" i="1" u="none" strike="noStrike" kern="0" cap="none" spc="0" normalizeH="0" baseline="0" noProof="0" smtClean="0">
                            <a:ln>
                              <a:noFill/>
                            </a:ln>
                            <a:solidFill>
                              <a:prstClr val="black"/>
                            </a:solidFill>
                            <a:effectLst/>
                            <a:uLnTx/>
                            <a:uFillTx/>
                            <a:latin typeface="Cambria Math" panose="02040503050406030204" pitchFamily="18" charset="0"/>
                            <a:ea typeface="굴림" pitchFamily="50" charset="-127"/>
                            <a:cs typeface="Times New Roman" charset="0"/>
                          </a:rPr>
                          <m:t>𝝎</m:t>
                        </m:r>
                      </m:e>
                      <m:sub>
                        <m:r>
                          <m:rPr>
                            <m:sty m:val="p"/>
                          </m:rPr>
                          <a:rPr kumimoji="1" lang="en-US" altLang="ko-KR" sz="2100" b="1" i="1" kern="0">
                            <a:solidFill>
                              <a:prstClr val="black"/>
                            </a:solidFill>
                            <a:latin typeface="Cambria Math" panose="02040503050406030204" pitchFamily="18" charset="0"/>
                            <a:ea typeface="굴림" pitchFamily="50" charset="-127"/>
                            <a:cs typeface="Times New Roman" charset="0"/>
                          </a:rPr>
                          <m:t>E</m:t>
                        </m:r>
                        <m:r>
                          <a:rPr kumimoji="1" lang="en-US" altLang="ko-KR" sz="2100" b="1" i="1" kern="0" smtClean="0">
                            <a:solidFill>
                              <a:prstClr val="black"/>
                            </a:solidFill>
                            <a:latin typeface="Cambria Math" panose="02040503050406030204" pitchFamily="18" charset="0"/>
                            <a:ea typeface="Cambria Math" panose="02040503050406030204" pitchFamily="18" charset="0"/>
                            <a:cs typeface="Times New Roman" charset="0"/>
                          </a:rPr>
                          <m:t>×</m:t>
                        </m:r>
                        <m:r>
                          <m:rPr>
                            <m:sty m:val="p"/>
                          </m:rPr>
                          <a:rPr kumimoji="1" lang="en-US" altLang="ko-KR" sz="2100" b="1" i="1" kern="0">
                            <a:solidFill>
                              <a:prstClr val="black"/>
                            </a:solidFill>
                            <a:latin typeface="Cambria Math" panose="02040503050406030204" pitchFamily="18" charset="0"/>
                            <a:ea typeface="Cambria Math" panose="02040503050406030204" pitchFamily="18" charset="0"/>
                            <a:cs typeface="Times New Roman" charset="0"/>
                          </a:rPr>
                          <m:t>B</m:t>
                        </m:r>
                      </m:sub>
                    </m:sSub>
                  </m:oMath>
                </a14:m>
                <a:r>
                  <a:rPr kumimoji="1" lang="en-US" altLang="ko-KR" sz="2100" b="1" i="0" u="none" strike="noStrike" kern="0" cap="none" spc="0" normalizeH="0" baseline="0" noProof="0" dirty="0" smtClean="0">
                    <a:ln>
                      <a:noFill/>
                    </a:ln>
                    <a:solidFill>
                      <a:prstClr val="black"/>
                    </a:solidFill>
                    <a:effectLst/>
                    <a:uLnTx/>
                    <a:uFillTx/>
                    <a:latin typeface="+mj-lt"/>
                    <a:ea typeface="굴림" pitchFamily="50" charset="-127"/>
                    <a:cs typeface="Times New Roman" charset="0"/>
                  </a:rPr>
                  <a:t> could reduce the linear growth rate of ITG in the off-axis region.</a:t>
                </a:r>
              </a:p>
              <a:p>
                <a:pPr marL="576000" lvl="1" fontAlgn="base">
                  <a:lnSpc>
                    <a:spcPct val="130000"/>
                  </a:lnSpc>
                  <a:spcBef>
                    <a:spcPct val="0"/>
                  </a:spcBef>
                  <a:spcAft>
                    <a:spcPct val="0"/>
                  </a:spcAft>
                  <a:defRPr/>
                </a:pPr>
                <a:r>
                  <a:rPr kumimoji="1" lang="en-US" altLang="ko-KR" sz="2100" b="1" kern="0" dirty="0" smtClean="0">
                    <a:solidFill>
                      <a:prstClr val="black"/>
                    </a:solidFill>
                    <a:latin typeface="+mj-lt"/>
                    <a:ea typeface="굴림" pitchFamily="50" charset="-127"/>
                    <a:cs typeface="Times New Roman" charset="0"/>
                  </a:rPr>
                  <a:t>- The alpha stabilization effect is also found around </a:t>
                </a:r>
                <a14:m>
                  <m:oMath xmlns:m="http://schemas.openxmlformats.org/officeDocument/2006/math">
                    <m:sSub>
                      <m:sSubPr>
                        <m:ctrlPr>
                          <a:rPr kumimoji="1" lang="en-US" altLang="ko-KR" sz="2100" b="1" i="1" kern="0" smtClean="0">
                            <a:solidFill>
                              <a:prstClr val="black"/>
                            </a:solidFill>
                            <a:latin typeface="Cambria Math"/>
                            <a:ea typeface="굴림" pitchFamily="50" charset="-127"/>
                            <a:cs typeface="Times New Roman" charset="0"/>
                          </a:rPr>
                        </m:ctrlPr>
                      </m:sSubPr>
                      <m:e>
                        <m:r>
                          <a:rPr kumimoji="1" lang="ko-KR" altLang="en-US" sz="2100" b="1" i="1" kern="0" smtClean="0">
                            <a:solidFill>
                              <a:prstClr val="black"/>
                            </a:solidFill>
                            <a:latin typeface="Cambria Math" panose="02040503050406030204" pitchFamily="18" charset="0"/>
                            <a:ea typeface="굴림" pitchFamily="50" charset="-127"/>
                            <a:cs typeface="Times New Roman" charset="0"/>
                          </a:rPr>
                          <m:t>𝝆</m:t>
                        </m:r>
                      </m:e>
                      <m:sub>
                        <m:r>
                          <a:rPr kumimoji="1" lang="en-US" altLang="ko-KR" sz="2100" b="1" i="1" kern="0" smtClean="0">
                            <a:solidFill>
                              <a:prstClr val="black"/>
                            </a:solidFill>
                            <a:latin typeface="Cambria Math" panose="02040503050406030204" pitchFamily="18" charset="0"/>
                            <a:ea typeface="굴림" pitchFamily="50" charset="-127"/>
                            <a:cs typeface="Times New Roman" charset="0"/>
                          </a:rPr>
                          <m:t>𝒕𝒐𝒓</m:t>
                        </m:r>
                      </m:sub>
                    </m:sSub>
                    <m:r>
                      <a:rPr kumimoji="1" lang="en-US" altLang="ko-KR" sz="2100" b="1" i="1" kern="0" smtClean="0">
                        <a:solidFill>
                          <a:prstClr val="black"/>
                        </a:solidFill>
                        <a:latin typeface="Cambria Math" panose="02040503050406030204" pitchFamily="18" charset="0"/>
                        <a:ea typeface="굴림" pitchFamily="50" charset="-127"/>
                        <a:cs typeface="Times New Roman" charset="0"/>
                      </a:rPr>
                      <m:t>=</m:t>
                    </m:r>
                    <m:r>
                      <a:rPr kumimoji="1" lang="en-US" altLang="ko-KR" sz="2100" b="1" i="1" kern="0" smtClean="0">
                        <a:solidFill>
                          <a:prstClr val="black"/>
                        </a:solidFill>
                        <a:latin typeface="Cambria Math" panose="02040503050406030204" pitchFamily="18" charset="0"/>
                        <a:ea typeface="굴림" pitchFamily="50" charset="-127"/>
                        <a:cs typeface="Times New Roman" charset="0"/>
                      </a:rPr>
                      <m:t>𝟎</m:t>
                    </m:r>
                    <m:r>
                      <a:rPr kumimoji="1" lang="en-US" altLang="ko-KR" sz="2100" b="1" i="1" kern="0" smtClean="0">
                        <a:solidFill>
                          <a:prstClr val="black"/>
                        </a:solidFill>
                        <a:latin typeface="Cambria Math" panose="02040503050406030204" pitchFamily="18" charset="0"/>
                        <a:ea typeface="굴림" pitchFamily="50" charset="-127"/>
                        <a:cs typeface="Times New Roman" charset="0"/>
                      </a:rPr>
                      <m:t>.</m:t>
                    </m:r>
                    <m:r>
                      <a:rPr kumimoji="1" lang="en-US" altLang="ko-KR" sz="2100" b="1" i="1" kern="0" smtClean="0">
                        <a:solidFill>
                          <a:prstClr val="black"/>
                        </a:solidFill>
                        <a:latin typeface="Cambria Math" panose="02040503050406030204" pitchFamily="18" charset="0"/>
                        <a:ea typeface="굴림" pitchFamily="50" charset="-127"/>
                        <a:cs typeface="Times New Roman" charset="0"/>
                      </a:rPr>
                      <m:t>𝟓</m:t>
                    </m:r>
                  </m:oMath>
                </a14:m>
                <a:r>
                  <a:rPr kumimoji="1" lang="en-US" altLang="ko-KR" sz="2100" b="1" kern="0" dirty="0" smtClean="0">
                    <a:solidFill>
                      <a:prstClr val="black"/>
                    </a:solidFill>
                    <a:latin typeface="+mj-lt"/>
                    <a:ea typeface="굴림" pitchFamily="50" charset="-127"/>
                    <a:cs typeface="Times New Roman" charset="0"/>
                  </a:rPr>
                  <a:t>.</a:t>
                </a:r>
              </a:p>
              <a:p>
                <a:pPr marL="576000" lvl="1" fontAlgn="base">
                  <a:lnSpc>
                    <a:spcPct val="130000"/>
                  </a:lnSpc>
                  <a:spcBef>
                    <a:spcPct val="0"/>
                  </a:spcBef>
                  <a:spcAft>
                    <a:spcPct val="0"/>
                  </a:spcAft>
                  <a:defRPr/>
                </a:pPr>
                <a:r>
                  <a:rPr kumimoji="1" lang="en-US" altLang="ko-KR" sz="2100" b="1" kern="0" dirty="0" smtClean="0">
                    <a:solidFill>
                      <a:prstClr val="black"/>
                    </a:solidFill>
                    <a:latin typeface="+mj-lt"/>
                    <a:ea typeface="굴림" pitchFamily="50" charset="-127"/>
                    <a:cs typeface="Times New Roman" charset="0"/>
                  </a:rPr>
                  <a:t>- Magnetic shear ~ 0 can </a:t>
                </a:r>
                <a:r>
                  <a:rPr kumimoji="1" lang="en-US" altLang="ko-KR" sz="2100" b="1" kern="0" dirty="0" err="1" smtClean="0">
                    <a:solidFill>
                      <a:prstClr val="black"/>
                    </a:solidFill>
                    <a:latin typeface="+mj-lt"/>
                    <a:ea typeface="굴림" pitchFamily="50" charset="-127"/>
                    <a:cs typeface="Times New Roman" charset="0"/>
                  </a:rPr>
                  <a:t>stabilise</a:t>
                </a:r>
                <a:r>
                  <a:rPr kumimoji="1" lang="en-US" altLang="ko-KR" sz="2100" b="1" kern="0" dirty="0" smtClean="0">
                    <a:solidFill>
                      <a:prstClr val="black"/>
                    </a:solidFill>
                    <a:latin typeface="+mj-lt"/>
                    <a:ea typeface="굴림" pitchFamily="50" charset="-127"/>
                    <a:cs typeface="Times New Roman" charset="0"/>
                  </a:rPr>
                  <a:t> ITG.  </a:t>
                </a:r>
              </a:p>
              <a:p>
                <a:pPr marL="576000" lvl="1" fontAlgn="base">
                  <a:lnSpc>
                    <a:spcPct val="130000"/>
                  </a:lnSpc>
                  <a:spcBef>
                    <a:spcPct val="0"/>
                  </a:spcBef>
                  <a:spcAft>
                    <a:spcPct val="0"/>
                  </a:spcAft>
                  <a:defRPr/>
                </a:pPr>
                <a:r>
                  <a:rPr kumimoji="1" lang="en-US" altLang="ko-KR" sz="2100" b="1" kern="0" dirty="0" smtClean="0">
                    <a:solidFill>
                      <a:prstClr val="black"/>
                    </a:solidFill>
                    <a:latin typeface="+mj-lt"/>
                    <a:ea typeface="굴림" pitchFamily="50" charset="-127"/>
                    <a:cs typeface="Times New Roman" charset="0"/>
                  </a:rPr>
                  <a:t>- TEM is stabilized but the ETG mode is estimated to sit around  </a:t>
                </a:r>
                <a14:m>
                  <m:oMath xmlns:m="http://schemas.openxmlformats.org/officeDocument/2006/math">
                    <m:sSub>
                      <m:sSubPr>
                        <m:ctrlPr>
                          <a:rPr kumimoji="1" lang="en-US" altLang="ko-KR" sz="2100" b="1" i="1" kern="0">
                            <a:solidFill>
                              <a:prstClr val="black"/>
                            </a:solidFill>
                            <a:latin typeface="Cambria Math"/>
                            <a:ea typeface="굴림" pitchFamily="50" charset="-127"/>
                            <a:cs typeface="Times New Roman" charset="0"/>
                          </a:rPr>
                        </m:ctrlPr>
                      </m:sSubPr>
                      <m:e>
                        <m:r>
                          <a:rPr kumimoji="1" lang="ko-KR" altLang="en-US" sz="2100" b="1" i="1" kern="0">
                            <a:solidFill>
                              <a:prstClr val="black"/>
                            </a:solidFill>
                            <a:latin typeface="Cambria Math" panose="02040503050406030204" pitchFamily="18" charset="0"/>
                            <a:ea typeface="굴림" pitchFamily="50" charset="-127"/>
                            <a:cs typeface="Times New Roman" charset="0"/>
                          </a:rPr>
                          <m:t>𝝆</m:t>
                        </m:r>
                      </m:e>
                      <m:sub>
                        <m:r>
                          <a:rPr kumimoji="1" lang="en-US" altLang="ko-KR" sz="2100" b="1" i="1" kern="0">
                            <a:solidFill>
                              <a:prstClr val="black"/>
                            </a:solidFill>
                            <a:latin typeface="Cambria Math" panose="02040503050406030204" pitchFamily="18" charset="0"/>
                            <a:ea typeface="굴림" pitchFamily="50" charset="-127"/>
                            <a:cs typeface="Times New Roman" charset="0"/>
                          </a:rPr>
                          <m:t>𝒕𝒐𝒓</m:t>
                        </m:r>
                      </m:sub>
                    </m:sSub>
                    <m:r>
                      <a:rPr kumimoji="1" lang="en-US" altLang="ko-KR" sz="2100" b="1" i="1" kern="0">
                        <a:solidFill>
                          <a:prstClr val="black"/>
                        </a:solidFill>
                        <a:latin typeface="Cambria Math" panose="02040503050406030204" pitchFamily="18" charset="0"/>
                        <a:ea typeface="굴림" pitchFamily="50" charset="-127"/>
                        <a:cs typeface="Times New Roman" charset="0"/>
                      </a:rPr>
                      <m:t>=</m:t>
                    </m:r>
                    <m:r>
                      <a:rPr kumimoji="1" lang="en-US" altLang="ko-KR" sz="2100" b="1" i="1" kern="0">
                        <a:solidFill>
                          <a:prstClr val="black"/>
                        </a:solidFill>
                        <a:latin typeface="Cambria Math" panose="02040503050406030204" pitchFamily="18" charset="0"/>
                        <a:ea typeface="굴림" pitchFamily="50" charset="-127"/>
                        <a:cs typeface="Times New Roman" charset="0"/>
                      </a:rPr>
                      <m:t>𝟎</m:t>
                    </m:r>
                    <m:r>
                      <a:rPr kumimoji="1" lang="en-US" altLang="ko-KR" sz="2100" b="1" i="1" kern="0">
                        <a:solidFill>
                          <a:prstClr val="black"/>
                        </a:solidFill>
                        <a:latin typeface="Cambria Math" panose="02040503050406030204" pitchFamily="18" charset="0"/>
                        <a:ea typeface="굴림" pitchFamily="50" charset="-127"/>
                        <a:cs typeface="Times New Roman" charset="0"/>
                      </a:rPr>
                      <m:t>.</m:t>
                    </m:r>
                    <m:r>
                      <a:rPr kumimoji="1" lang="en-US" altLang="ko-KR" sz="2100" b="1" i="1" kern="0">
                        <a:solidFill>
                          <a:prstClr val="black"/>
                        </a:solidFill>
                        <a:latin typeface="Cambria Math" panose="02040503050406030204" pitchFamily="18" charset="0"/>
                        <a:ea typeface="굴림" pitchFamily="50" charset="-127"/>
                        <a:cs typeface="Times New Roman" charset="0"/>
                      </a:rPr>
                      <m:t>𝟓</m:t>
                    </m:r>
                    <m:r>
                      <a:rPr kumimoji="1" lang="en-US" altLang="ko-KR" sz="2100" b="1" i="1" kern="0" smtClean="0">
                        <a:solidFill>
                          <a:prstClr val="black"/>
                        </a:solidFill>
                        <a:latin typeface="Cambria Math" panose="02040503050406030204" pitchFamily="18" charset="0"/>
                        <a:ea typeface="굴림" pitchFamily="50" charset="-127"/>
                        <a:cs typeface="Times New Roman" charset="0"/>
                      </a:rPr>
                      <m:t>−</m:t>
                    </m:r>
                    <m:r>
                      <a:rPr kumimoji="1" lang="en-US" altLang="ko-KR" sz="2100" b="1" i="1" kern="0" smtClean="0">
                        <a:solidFill>
                          <a:prstClr val="black"/>
                        </a:solidFill>
                        <a:latin typeface="Cambria Math" panose="02040503050406030204" pitchFamily="18" charset="0"/>
                        <a:ea typeface="굴림" pitchFamily="50" charset="-127"/>
                        <a:cs typeface="Times New Roman" charset="0"/>
                      </a:rPr>
                      <m:t>𝟎</m:t>
                    </m:r>
                    <m:r>
                      <a:rPr kumimoji="1" lang="en-US" altLang="ko-KR" sz="2100" b="1" i="1" kern="0" smtClean="0">
                        <a:solidFill>
                          <a:prstClr val="black"/>
                        </a:solidFill>
                        <a:latin typeface="Cambria Math" panose="02040503050406030204" pitchFamily="18" charset="0"/>
                        <a:ea typeface="굴림" pitchFamily="50" charset="-127"/>
                        <a:cs typeface="Times New Roman" charset="0"/>
                      </a:rPr>
                      <m:t>.</m:t>
                    </m:r>
                    <m:r>
                      <a:rPr kumimoji="1" lang="en-US" altLang="ko-KR" sz="2100" b="1" i="1" kern="0" smtClean="0">
                        <a:solidFill>
                          <a:prstClr val="black"/>
                        </a:solidFill>
                        <a:latin typeface="Cambria Math" panose="02040503050406030204" pitchFamily="18" charset="0"/>
                        <a:ea typeface="굴림" pitchFamily="50" charset="-127"/>
                        <a:cs typeface="Times New Roman" charset="0"/>
                      </a:rPr>
                      <m:t>𝟕</m:t>
                    </m:r>
                  </m:oMath>
                </a14:m>
                <a:r>
                  <a:rPr kumimoji="1" lang="en-US" altLang="ko-KR" sz="2100" b="1" kern="0" dirty="0" smtClean="0">
                    <a:solidFill>
                      <a:prstClr val="black"/>
                    </a:solidFill>
                    <a:ea typeface="굴림" pitchFamily="50" charset="-127"/>
                    <a:cs typeface="Times New Roman" charset="0"/>
                  </a:rPr>
                  <a:t>.</a:t>
                </a:r>
                <a:r>
                  <a:rPr kumimoji="1" lang="en-US" altLang="ko-KR" sz="2100" b="1" kern="0" dirty="0">
                    <a:solidFill>
                      <a:prstClr val="black"/>
                    </a:solidFill>
                    <a:ea typeface="굴림" pitchFamily="50" charset="-127"/>
                    <a:cs typeface="Times New Roman" charset="0"/>
                  </a:rPr>
                  <a:t> </a:t>
                </a:r>
                <a:endParaRPr kumimoji="1" lang="en-US" altLang="ko-KR" sz="2100" b="1" i="0" u="none" strike="noStrike" kern="0" cap="none" spc="0" normalizeH="0" baseline="0" noProof="0" dirty="0">
                  <a:ln>
                    <a:noFill/>
                  </a:ln>
                  <a:solidFill>
                    <a:prstClr val="black"/>
                  </a:solidFill>
                  <a:effectLst/>
                  <a:uLnTx/>
                  <a:uFillTx/>
                  <a:latin typeface="+mj-lt"/>
                  <a:ea typeface="굴림" pitchFamily="50" charset="-127"/>
                  <a:cs typeface="Times New Roman" charset="0"/>
                </a:endParaRPr>
              </a:p>
            </p:txBody>
          </p:sp>
        </mc:Choice>
        <mc:Fallback xmlns="">
          <p:sp>
            <p:nvSpPr>
              <p:cNvPr id="11" name="Text Box 15">
                <a:extLst>
                  <a:ext uri="{FF2B5EF4-FFF2-40B4-BE49-F238E27FC236}">
                    <a16:creationId xmlns:a16="http://schemas.microsoft.com/office/drawing/2014/main" xmlns="" xmlns:a14="http://schemas.microsoft.com/office/drawing/2010/main" id="{42287FA4-E5BF-4E35-8640-F723A136853B}"/>
                  </a:ext>
                </a:extLst>
              </p:cNvPr>
              <p:cNvSpPr txBox="1">
                <a:spLocks noRot="1" noChangeAspect="1" noMove="1" noResize="1" noEditPoints="1" noAdjustHandles="1" noChangeArrowheads="1" noChangeShapeType="1" noTextEdit="1"/>
              </p:cNvSpPr>
              <p:nvPr/>
            </p:nvSpPr>
            <p:spPr bwMode="auto">
              <a:xfrm>
                <a:off x="191344" y="908720"/>
                <a:ext cx="11842548" cy="2613023"/>
              </a:xfrm>
              <a:prstGeom prst="rect">
                <a:avLst/>
              </a:prstGeom>
              <a:blipFill rotWithShape="0">
                <a:blip r:embed="rId5"/>
                <a:stretch>
                  <a:fillRect l="-515" b="-2331"/>
                </a:stretch>
              </a:blipFill>
              <a:ln w="9525">
                <a:noFill/>
                <a:miter lim="800000"/>
                <a:headEnd/>
                <a:tailEnd/>
              </a:ln>
            </p:spPr>
            <p:txBody>
              <a:bodyPr/>
              <a:lstStyle/>
              <a:p>
                <a:r>
                  <a:rPr lang="en-GB">
                    <a:noFill/>
                  </a:rPr>
                  <a:t> </a:t>
                </a:r>
              </a:p>
            </p:txBody>
          </p:sp>
        </mc:Fallback>
      </mc:AlternateContent>
      <p:sp>
        <p:nvSpPr>
          <p:cNvPr id="12" name="Text Box 15">
            <a:extLst>
              <a:ext uri="{FF2B5EF4-FFF2-40B4-BE49-F238E27FC236}">
                <a16:creationId xmlns="" xmlns:a16="http://schemas.microsoft.com/office/drawing/2014/main" id="{46F1944A-5974-4774-ADE5-787CDA101625}"/>
              </a:ext>
            </a:extLst>
          </p:cNvPr>
          <p:cNvSpPr txBox="1">
            <a:spLocks noChangeArrowheads="1"/>
          </p:cNvSpPr>
          <p:nvPr/>
        </p:nvSpPr>
        <p:spPr bwMode="auto">
          <a:xfrm>
            <a:off x="191344" y="3501008"/>
            <a:ext cx="11842548" cy="1352678"/>
          </a:xfrm>
          <a:prstGeom prst="rect">
            <a:avLst/>
          </a:prstGeom>
          <a:noFill/>
          <a:ln w="9525">
            <a:noFill/>
            <a:miter lim="800000"/>
            <a:headEnd/>
            <a:tailEnd/>
          </a:ln>
        </p:spPr>
        <p:txBody>
          <a:bodyPr wrap="square" anchor="t">
            <a:spAutoFit/>
          </a:bodyPr>
          <a:lstStyle/>
          <a:p>
            <a:pPr marL="342900" marR="0" lvl="0" indent="-342900" algn="l" defTabSz="914400" rtl="0" eaLnBrk="1" fontAlgn="base" latinLnBrk="1" hangingPunct="1">
              <a:lnSpc>
                <a:spcPct val="130000"/>
              </a:lnSpc>
              <a:spcBef>
                <a:spcPct val="0"/>
              </a:spcBef>
              <a:spcAft>
                <a:spcPct val="0"/>
              </a:spcAft>
              <a:buClrTx/>
              <a:buSzTx/>
              <a:buFont typeface="Arial" panose="020B0604020202020204" pitchFamily="34" charset="0"/>
              <a:buChar char="•"/>
              <a:tabLst/>
              <a:defRPr/>
            </a:pPr>
            <a:r>
              <a:rPr kumimoji="1" lang="en-US" altLang="ko-KR" sz="2100" b="1" i="0" u="none" strike="noStrike" kern="0" cap="none" spc="0" normalizeH="0" baseline="0" noProof="0" dirty="0">
                <a:ln>
                  <a:noFill/>
                </a:ln>
                <a:solidFill>
                  <a:prstClr val="black"/>
                </a:solidFill>
                <a:effectLst/>
                <a:uLnTx/>
                <a:uFillTx/>
                <a:latin typeface="+mj-lt"/>
                <a:ea typeface="굴림" pitchFamily="50" charset="-127"/>
                <a:cs typeface="Times New Roman" charset="0"/>
              </a:rPr>
              <a:t>The pedestal stability analyses show </a:t>
            </a:r>
            <a:r>
              <a:rPr kumimoji="1" lang="en-US" altLang="ko-KR" sz="2100" b="1" i="0" u="none" strike="noStrike" kern="0" cap="none" spc="0" normalizeH="0" baseline="0" noProof="0" dirty="0" smtClean="0">
                <a:ln>
                  <a:noFill/>
                </a:ln>
                <a:solidFill>
                  <a:prstClr val="black"/>
                </a:solidFill>
                <a:effectLst/>
                <a:uLnTx/>
                <a:uFillTx/>
                <a:latin typeface="+mj-lt"/>
                <a:ea typeface="굴림" pitchFamily="50" charset="-127"/>
                <a:cs typeface="Times New Roman" charset="0"/>
              </a:rPr>
              <a:t>that</a:t>
            </a:r>
          </a:p>
          <a:p>
            <a:pPr marL="576000" marR="0" lvl="0" algn="l" defTabSz="914400" rtl="0" eaLnBrk="1" fontAlgn="base" latinLnBrk="1" hangingPunct="1">
              <a:lnSpc>
                <a:spcPct val="130000"/>
              </a:lnSpc>
              <a:spcBef>
                <a:spcPct val="0"/>
              </a:spcBef>
              <a:spcAft>
                <a:spcPct val="0"/>
              </a:spcAft>
              <a:buClrTx/>
              <a:buSzTx/>
              <a:tabLst/>
              <a:defRPr/>
            </a:pPr>
            <a:r>
              <a:rPr kumimoji="1" lang="en-US" altLang="ko-KR" sz="2100" b="1" i="0" u="none" strike="noStrike" kern="0" cap="none" spc="0" normalizeH="0" baseline="0" noProof="0" dirty="0" smtClean="0">
                <a:ln>
                  <a:noFill/>
                </a:ln>
                <a:solidFill>
                  <a:prstClr val="black"/>
                </a:solidFill>
                <a:effectLst/>
                <a:uLnTx/>
                <a:uFillTx/>
                <a:latin typeface="+mj-lt"/>
                <a:ea typeface="굴림" pitchFamily="50" charset="-127"/>
                <a:cs typeface="Times New Roman" charset="0"/>
              </a:rPr>
              <a:t>- </a:t>
            </a:r>
            <a:r>
              <a:rPr kumimoji="1" lang="en-US" altLang="ko-KR" sz="2100" b="1" i="0" u="none" strike="noStrike" kern="0" cap="none" spc="0" normalizeH="0" baseline="0" noProof="0" dirty="0">
                <a:ln>
                  <a:noFill/>
                </a:ln>
                <a:solidFill>
                  <a:prstClr val="black"/>
                </a:solidFill>
                <a:effectLst/>
                <a:uLnTx/>
                <a:uFillTx/>
                <a:latin typeface="+mj-lt"/>
                <a:ea typeface="굴림" pitchFamily="50" charset="-127"/>
                <a:cs typeface="Times New Roman" charset="0"/>
              </a:rPr>
              <a:t>Diamagnetic effect contributes to broaden the peeling-ballooning stability boundary. </a:t>
            </a:r>
            <a:br>
              <a:rPr kumimoji="1" lang="en-US" altLang="ko-KR" sz="2100" b="1" i="0" u="none" strike="noStrike" kern="0" cap="none" spc="0" normalizeH="0" baseline="0" noProof="0" dirty="0">
                <a:ln>
                  <a:noFill/>
                </a:ln>
                <a:solidFill>
                  <a:prstClr val="black"/>
                </a:solidFill>
                <a:effectLst/>
                <a:uLnTx/>
                <a:uFillTx/>
                <a:latin typeface="+mj-lt"/>
                <a:ea typeface="굴림" pitchFamily="50" charset="-127"/>
                <a:cs typeface="Times New Roman" charset="0"/>
              </a:rPr>
            </a:br>
            <a:r>
              <a:rPr kumimoji="1" lang="en-US" altLang="ko-KR" sz="2100" b="1" i="0" u="none" strike="noStrike" kern="0" cap="none" spc="0" normalizeH="0" baseline="0" noProof="0" dirty="0">
                <a:ln>
                  <a:noFill/>
                </a:ln>
                <a:solidFill>
                  <a:prstClr val="black"/>
                </a:solidFill>
                <a:effectLst/>
                <a:uLnTx/>
                <a:uFillTx/>
                <a:latin typeface="+mj-lt"/>
                <a:ea typeface="굴림" pitchFamily="50" charset="-127"/>
                <a:cs typeface="Times New Roman" charset="0"/>
              </a:rPr>
              <a:t>- </a:t>
            </a:r>
            <a:r>
              <a:rPr kumimoji="1" lang="en-US" altLang="ko-KR" sz="2100" b="1" i="0" u="none" strike="noStrike" kern="0" cap="none" spc="0" normalizeH="0" baseline="0" noProof="0" dirty="0" err="1">
                <a:ln>
                  <a:noFill/>
                </a:ln>
                <a:solidFill>
                  <a:prstClr val="black"/>
                </a:solidFill>
                <a:effectLst/>
                <a:uLnTx/>
                <a:uFillTx/>
                <a:latin typeface="+mj-lt"/>
                <a:ea typeface="굴림" pitchFamily="50" charset="-127"/>
                <a:cs typeface="Times New Roman" charset="0"/>
              </a:rPr>
              <a:t>Shafranov</a:t>
            </a:r>
            <a:r>
              <a:rPr kumimoji="1" lang="en-US" altLang="ko-KR" sz="2100" b="1" i="0" u="none" strike="noStrike" kern="0" cap="none" spc="0" normalizeH="0" baseline="0" noProof="0" dirty="0">
                <a:ln>
                  <a:noFill/>
                </a:ln>
                <a:solidFill>
                  <a:prstClr val="black"/>
                </a:solidFill>
                <a:effectLst/>
                <a:uLnTx/>
                <a:uFillTx/>
                <a:latin typeface="+mj-lt"/>
                <a:ea typeface="굴림" pitchFamily="50" charset="-127"/>
                <a:cs typeface="Times New Roman" charset="0"/>
              </a:rPr>
              <a:t> shift plays an important role to increase the pedestal height.</a:t>
            </a:r>
          </a:p>
        </p:txBody>
      </p:sp>
      <p:sp>
        <p:nvSpPr>
          <p:cNvPr id="14" name="Text Box 15">
            <a:extLst>
              <a:ext uri="{FF2B5EF4-FFF2-40B4-BE49-F238E27FC236}">
                <a16:creationId xmlns="" xmlns:a16="http://schemas.microsoft.com/office/drawing/2014/main" id="{75C13A8A-B4B6-4374-8A4C-7DD4C83A68F6}"/>
              </a:ext>
            </a:extLst>
          </p:cNvPr>
          <p:cNvSpPr txBox="1">
            <a:spLocks noChangeArrowheads="1"/>
          </p:cNvSpPr>
          <p:nvPr/>
        </p:nvSpPr>
        <p:spPr bwMode="auto">
          <a:xfrm>
            <a:off x="191344" y="4869160"/>
            <a:ext cx="11842548" cy="898644"/>
          </a:xfrm>
          <a:prstGeom prst="rect">
            <a:avLst/>
          </a:prstGeom>
          <a:noFill/>
          <a:ln w="9525">
            <a:noFill/>
            <a:miter lim="800000"/>
            <a:headEnd/>
            <a:tailEnd/>
          </a:ln>
        </p:spPr>
        <p:txBody>
          <a:bodyPr wrap="square" anchor="t">
            <a:spAutoFit/>
          </a:bodyPr>
          <a:lstStyle/>
          <a:p>
            <a:pPr marL="342900" marR="0" lvl="0" indent="-342900" algn="l" defTabSz="914400" rtl="0" eaLnBrk="1" fontAlgn="base" latinLnBrk="1" hangingPunct="1">
              <a:lnSpc>
                <a:spcPct val="130000"/>
              </a:lnSpc>
              <a:spcBef>
                <a:spcPct val="0"/>
              </a:spcBef>
              <a:spcAft>
                <a:spcPct val="0"/>
              </a:spcAft>
              <a:buClrTx/>
              <a:buSzTx/>
              <a:buFont typeface="Arial" panose="020B0604020202020204" pitchFamily="34" charset="0"/>
              <a:buChar char="•"/>
              <a:tabLst/>
              <a:defRPr/>
            </a:pPr>
            <a:r>
              <a:rPr kumimoji="1" lang="en-US" altLang="ko-KR" sz="2100" b="1" i="0" u="none" strike="noStrike" kern="0" cap="none" spc="0" normalizeH="0" baseline="0" noProof="0" dirty="0">
                <a:ln>
                  <a:noFill/>
                </a:ln>
                <a:solidFill>
                  <a:prstClr val="black"/>
                </a:solidFill>
                <a:effectLst/>
                <a:uLnTx/>
                <a:uFillTx/>
                <a:latin typeface="+mj-lt"/>
                <a:ea typeface="굴림" pitchFamily="50" charset="-127"/>
                <a:cs typeface="Times New Roman" charset="0"/>
              </a:rPr>
              <a:t>A mechanism of confinement enhancement is suggested</a:t>
            </a:r>
            <a:r>
              <a:rPr kumimoji="1" lang="en-US" altLang="ko-KR" sz="2100" b="1" i="0" u="none" strike="noStrike" kern="0" cap="none" spc="0" normalizeH="0" baseline="0" noProof="0" dirty="0" smtClean="0">
                <a:ln>
                  <a:noFill/>
                </a:ln>
                <a:solidFill>
                  <a:prstClr val="black"/>
                </a:solidFill>
                <a:effectLst/>
                <a:uLnTx/>
                <a:uFillTx/>
                <a:latin typeface="+mj-lt"/>
                <a:ea typeface="굴림" pitchFamily="50" charset="-127"/>
                <a:cs typeface="Times New Roman" charset="0"/>
              </a:rPr>
              <a:t>.</a:t>
            </a:r>
          </a:p>
          <a:p>
            <a:pPr marL="576000" marR="0" lvl="0" algn="l" defTabSz="914400" rtl="0" eaLnBrk="1" fontAlgn="base" latinLnBrk="1" hangingPunct="1">
              <a:lnSpc>
                <a:spcPct val="130000"/>
              </a:lnSpc>
              <a:spcBef>
                <a:spcPct val="0"/>
              </a:spcBef>
              <a:spcAft>
                <a:spcPct val="0"/>
              </a:spcAft>
              <a:buClrTx/>
              <a:buSzTx/>
              <a:tabLst/>
              <a:defRPr/>
            </a:pPr>
            <a:r>
              <a:rPr kumimoji="1" lang="en-US" altLang="ko-KR" sz="2100" b="1" i="0" u="none" strike="noStrike" kern="0" cap="none" spc="0" normalizeH="0" baseline="0" noProof="0" dirty="0" smtClean="0">
                <a:ln>
                  <a:noFill/>
                </a:ln>
                <a:solidFill>
                  <a:prstClr val="black"/>
                </a:solidFill>
                <a:effectLst/>
                <a:uLnTx/>
                <a:uFillTx/>
                <a:latin typeface="+mj-lt"/>
                <a:ea typeface="굴림" pitchFamily="50" charset="-127"/>
                <a:cs typeface="Times New Roman" charset="0"/>
              </a:rPr>
              <a:t>- </a:t>
            </a:r>
            <a:r>
              <a:rPr kumimoji="1" lang="en-US" altLang="ko-KR" sz="2100" b="1" i="0" u="none" strike="noStrike" kern="0" cap="none" spc="0" normalizeH="0" baseline="0" noProof="0" dirty="0">
                <a:ln>
                  <a:noFill/>
                </a:ln>
                <a:solidFill>
                  <a:prstClr val="black"/>
                </a:solidFill>
                <a:effectLst/>
                <a:uLnTx/>
                <a:uFillTx/>
                <a:latin typeface="+mj-lt"/>
                <a:ea typeface="굴림" pitchFamily="50" charset="-127"/>
                <a:cs typeface="Times New Roman" charset="0"/>
              </a:rPr>
              <a:t>Core-edge interplay is </a:t>
            </a:r>
            <a:r>
              <a:rPr kumimoji="1" lang="en-US" altLang="ko-KR" sz="2100" b="1" kern="0" dirty="0">
                <a:solidFill>
                  <a:prstClr val="black"/>
                </a:solidFill>
                <a:latin typeface="+mj-lt"/>
                <a:ea typeface="굴림" pitchFamily="50" charset="-127"/>
                <a:cs typeface="Times New Roman" charset="0"/>
              </a:rPr>
              <a:t>thought </a:t>
            </a:r>
            <a:r>
              <a:rPr kumimoji="1" lang="en-US" altLang="ko-KR" sz="2100" b="1" i="0" u="none" strike="noStrike" kern="0" cap="none" spc="0" normalizeH="0" baseline="0" noProof="0" dirty="0">
                <a:ln>
                  <a:noFill/>
                </a:ln>
                <a:solidFill>
                  <a:prstClr val="black"/>
                </a:solidFill>
                <a:effectLst/>
                <a:uLnTx/>
                <a:uFillTx/>
                <a:latin typeface="+mj-lt"/>
                <a:ea typeface="굴림" pitchFamily="50" charset="-127"/>
                <a:cs typeface="Times New Roman" charset="0"/>
              </a:rPr>
              <a:t>to be the most important factor.</a:t>
            </a:r>
            <a:endParaRPr kumimoji="0" lang="en-US" altLang="ko-KR" sz="2100" b="1" i="0" u="none" strike="noStrike" kern="0" cap="none" spc="0" normalizeH="0" baseline="0" noProof="0" dirty="0">
              <a:ln>
                <a:noFill/>
              </a:ln>
              <a:solidFill>
                <a:srgbClr val="000000"/>
              </a:solidFill>
              <a:effectLst/>
              <a:uLnTx/>
              <a:uFillTx/>
              <a:latin typeface="+mj-lt"/>
              <a:ea typeface="맑은 고딕" panose="020B0503020000020004" pitchFamily="50" charset="-127"/>
              <a:cs typeface="Times New Roman" charset="0"/>
            </a:endParaRPr>
          </a:p>
        </p:txBody>
      </p:sp>
    </p:spTree>
    <p:extLst>
      <p:ext uri="{BB962C8B-B14F-4D97-AF65-F5344CB8AC3E}">
        <p14:creationId xmlns:p14="http://schemas.microsoft.com/office/powerpoint/2010/main" val="3443289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P spid="12" grpId="0"/>
      <p:bldP spid="1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바닥글 개체 틀 20">
            <a:extLst>
              <a:ext uri="{FF2B5EF4-FFF2-40B4-BE49-F238E27FC236}">
                <a16:creationId xmlns="" xmlns:a16="http://schemas.microsoft.com/office/drawing/2014/main" id="{115B976C-C6E2-4861-BE85-C12C0387F34A}"/>
              </a:ext>
            </a:extLst>
          </p:cNvPr>
          <p:cNvSpPr>
            <a:spLocks noGrp="1"/>
          </p:cNvSpPr>
          <p:nvPr>
            <p:ph type="ftr" sz="quarter" idx="10"/>
          </p:nvPr>
        </p:nvSpPr>
        <p:spPr/>
        <p:txBody>
          <a:bodyPr/>
          <a:lstStyle/>
          <a:p>
            <a:pPr>
              <a:defRPr/>
            </a:pPr>
            <a:r>
              <a:rPr lang="en-US" altLang="ko-KR" dirty="0"/>
              <a:t>Page</a:t>
            </a:r>
            <a:endParaRPr lang="ko-KR" altLang="en-US" dirty="0"/>
          </a:p>
        </p:txBody>
      </p:sp>
      <p:sp>
        <p:nvSpPr>
          <p:cNvPr id="22" name="슬라이드 번호 개체 틀 21">
            <a:extLst>
              <a:ext uri="{FF2B5EF4-FFF2-40B4-BE49-F238E27FC236}">
                <a16:creationId xmlns="" xmlns:a16="http://schemas.microsoft.com/office/drawing/2014/main" id="{F019CEDB-1437-4FF7-8686-7A7AF4A7FC98}"/>
              </a:ext>
            </a:extLst>
          </p:cNvPr>
          <p:cNvSpPr>
            <a:spLocks noGrp="1"/>
          </p:cNvSpPr>
          <p:nvPr>
            <p:ph type="sldNum" sz="quarter" idx="11"/>
          </p:nvPr>
        </p:nvSpPr>
        <p:spPr>
          <a:xfrm>
            <a:off x="10831513" y="6378575"/>
            <a:ext cx="503237" cy="365125"/>
          </a:xfrm>
        </p:spPr>
        <p:txBody>
          <a:bodyPr/>
          <a:lstStyle/>
          <a:p>
            <a:pPr>
              <a:defRPr/>
            </a:pPr>
            <a:fld id="{ECD8DD9D-D799-45B6-9582-BC457B6CE3F5}" type="slidenum">
              <a:rPr lang="ko-KR" altLang="en-US"/>
              <a:pPr>
                <a:defRPr/>
              </a:pPr>
              <a:t>56</a:t>
            </a:fld>
            <a:endParaRPr lang="ko-KR" altLang="en-US" dirty="0"/>
          </a:p>
        </p:txBody>
      </p:sp>
      <p:pic>
        <p:nvPicPr>
          <p:cNvPr id="13316" name="그림 16">
            <a:extLst>
              <a:ext uri="{FF2B5EF4-FFF2-40B4-BE49-F238E27FC236}">
                <a16:creationId xmlns="" xmlns:a16="http://schemas.microsoft.com/office/drawing/2014/main" id="{790044DB-C572-4C32-B407-2D8437ACEE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9894" t="13615" r="18062" b="23042"/>
          <a:stretch>
            <a:fillRect/>
          </a:stretch>
        </p:blipFill>
        <p:spPr bwMode="auto">
          <a:xfrm>
            <a:off x="11334750" y="6281738"/>
            <a:ext cx="735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그림 3">
            <a:extLst>
              <a:ext uri="{FF2B5EF4-FFF2-40B4-BE49-F238E27FC236}">
                <a16:creationId xmlns="" xmlns:a16="http://schemas.microsoft.com/office/drawing/2014/main" id="{9EE5C32F-7B5C-49A9-9695-165452318B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 xmlns:a16="http://schemas.microsoft.com/office/drawing/2014/main" id="{CDB73DB1-48E4-41F5-A98F-00E79605A435}"/>
              </a:ext>
            </a:extLst>
          </p:cNvPr>
          <p:cNvSpPr txBox="1"/>
          <p:nvPr/>
        </p:nvSpPr>
        <p:spPr>
          <a:xfrm>
            <a:off x="479425" y="115888"/>
            <a:ext cx="3209533" cy="646331"/>
          </a:xfrm>
          <a:prstGeom prst="rect">
            <a:avLst/>
          </a:prstGeom>
          <a:noFill/>
        </p:spPr>
        <p:txBody>
          <a:bodyPr wrap="none">
            <a:spAutoFit/>
          </a:bodyPr>
          <a:lstStyle/>
          <a:p>
            <a:pPr>
              <a:defRPr/>
            </a:pPr>
            <a:r>
              <a:rPr lang="en-US" altLang="ko-KR" sz="3600" b="1" spc="-150" dirty="0" smtClean="0">
                <a:solidFill>
                  <a:srgbClr val="FF8D3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Future Work</a:t>
            </a:r>
            <a:endParaRPr lang="ko-KR" altLang="en-US" sz="3600" b="1" dirty="0">
              <a:solidFill>
                <a:srgbClr val="FF8D3E"/>
              </a:solidFill>
              <a:effectLst>
                <a:outerShdw blurRad="38100" dist="38100" dir="2700000" algn="tl">
                  <a:srgbClr val="000000">
                    <a:alpha val="43137"/>
                  </a:srgbClr>
                </a:outerShdw>
              </a:effectLst>
              <a:latin typeface="Verdana" panose="020B0604030504040204" pitchFamily="34" charset="0"/>
              <a:ea typeface="+mn-ea"/>
            </a:endParaRPr>
          </a:p>
        </p:txBody>
      </p:sp>
      <p:sp>
        <p:nvSpPr>
          <p:cNvPr id="13" name="Text Box 15">
            <a:extLst>
              <a:ext uri="{FF2B5EF4-FFF2-40B4-BE49-F238E27FC236}">
                <a16:creationId xmlns="" xmlns:a16="http://schemas.microsoft.com/office/drawing/2014/main" id="{5DFCC865-B1E6-4BE1-AD5F-2158F698DF99}"/>
              </a:ext>
            </a:extLst>
          </p:cNvPr>
          <p:cNvSpPr txBox="1">
            <a:spLocks noChangeArrowheads="1"/>
          </p:cNvSpPr>
          <p:nvPr/>
        </p:nvSpPr>
        <p:spPr bwMode="auto">
          <a:xfrm>
            <a:off x="191344" y="4357305"/>
            <a:ext cx="11842548" cy="898644"/>
          </a:xfrm>
          <a:prstGeom prst="rect">
            <a:avLst/>
          </a:prstGeom>
          <a:noFill/>
          <a:ln w="9525">
            <a:noFill/>
            <a:miter lim="800000"/>
            <a:headEnd/>
            <a:tailEnd/>
          </a:ln>
        </p:spPr>
        <p:txBody>
          <a:bodyPr wrap="square" anchor="t">
            <a:spAutoFit/>
          </a:bodyPr>
          <a:lstStyle/>
          <a:p>
            <a:pPr marL="342900" lvl="0" indent="-342900" fontAlgn="base">
              <a:lnSpc>
                <a:spcPct val="130000"/>
              </a:lnSpc>
              <a:spcBef>
                <a:spcPct val="0"/>
              </a:spcBef>
              <a:spcAft>
                <a:spcPct val="0"/>
              </a:spcAft>
              <a:buFont typeface="Arial" panose="020B0604020202020204" pitchFamily="34" charset="0"/>
              <a:buChar char="•"/>
              <a:defRPr/>
            </a:pPr>
            <a:r>
              <a:rPr kumimoji="1" lang="en-GB" altLang="ko-KR" sz="2100" b="1" kern="0" dirty="0">
                <a:solidFill>
                  <a:prstClr val="black"/>
                </a:solidFill>
                <a:latin typeface="+mj-lt"/>
                <a:ea typeface="굴림" pitchFamily="50" charset="-127"/>
                <a:cs typeface="Times New Roman" charset="0"/>
              </a:rPr>
              <a:t>Non-linear GK simulations together with fluctuation measurements to assess impact of zonal flows and further effect of fast ions and electromagnetic stabilisation.</a:t>
            </a:r>
            <a:endParaRPr kumimoji="0" lang="en-US" altLang="ko-KR" sz="2100" b="1" i="0" u="none" strike="noStrike" kern="0" cap="none" spc="0" normalizeH="0" baseline="0" noProof="0" dirty="0">
              <a:ln>
                <a:noFill/>
              </a:ln>
              <a:solidFill>
                <a:srgbClr val="000000"/>
              </a:solidFill>
              <a:effectLst/>
              <a:uLnTx/>
              <a:uFillTx/>
              <a:latin typeface="+mj-lt"/>
              <a:ea typeface="맑은 고딕" panose="020B0503020000020004" pitchFamily="50" charset="-127"/>
              <a:cs typeface="Times New Roman" charset="0"/>
            </a:endParaRPr>
          </a:p>
        </p:txBody>
      </p:sp>
      <p:sp>
        <p:nvSpPr>
          <p:cNvPr id="11" name="Text Box 15">
            <a:extLst>
              <a:ext uri="{FF2B5EF4-FFF2-40B4-BE49-F238E27FC236}">
                <a16:creationId xmlns="" xmlns:mc="http://schemas.openxmlformats.org/markup-compatibility/2006" xmlns:a14="http://schemas.microsoft.com/office/drawing/2010/main" xmlns:a16="http://schemas.microsoft.com/office/drawing/2014/main" id="{42287FA4-E5BF-4E35-8640-F723A136853B}"/>
              </a:ext>
            </a:extLst>
          </p:cNvPr>
          <p:cNvSpPr txBox="1">
            <a:spLocks noChangeArrowheads="1"/>
          </p:cNvSpPr>
          <p:nvPr/>
        </p:nvSpPr>
        <p:spPr bwMode="auto">
          <a:xfrm>
            <a:off x="191344" y="908720"/>
            <a:ext cx="11842548" cy="1352678"/>
          </a:xfrm>
          <a:prstGeom prst="rect">
            <a:avLst/>
          </a:prstGeom>
          <a:noFill/>
          <a:ln w="9525">
            <a:noFill/>
            <a:miter lim="800000"/>
            <a:headEnd/>
            <a:tailEnd/>
          </a:ln>
        </p:spPr>
        <p:txBody>
          <a:bodyPr wrap="square" anchor="t">
            <a:spAutoFit/>
          </a:bodyPr>
          <a:lstStyle/>
          <a:p>
            <a:pPr marL="342900" lvl="0" indent="-342900" fontAlgn="base">
              <a:lnSpc>
                <a:spcPct val="130000"/>
              </a:lnSpc>
              <a:spcBef>
                <a:spcPct val="0"/>
              </a:spcBef>
              <a:spcAft>
                <a:spcPct val="0"/>
              </a:spcAft>
              <a:buFont typeface="Arial" panose="020B0604020202020204" pitchFamily="34" charset="0"/>
              <a:buChar char="•"/>
              <a:defRPr/>
            </a:pPr>
            <a:r>
              <a:rPr kumimoji="1" lang="en-GB" altLang="ko-KR" sz="2100" b="1" kern="0" dirty="0" smtClean="0">
                <a:solidFill>
                  <a:prstClr val="black"/>
                </a:solidFill>
                <a:latin typeface="+mj-lt"/>
                <a:ea typeface="굴림" pitchFamily="50" charset="-127"/>
                <a:cs typeface="Times New Roman" charset="0"/>
              </a:rPr>
              <a:t>Keep </a:t>
            </a:r>
            <a:r>
              <a:rPr kumimoji="1" lang="en-GB" altLang="ko-KR" sz="2100" b="1" kern="0" dirty="0">
                <a:solidFill>
                  <a:prstClr val="black"/>
                </a:solidFill>
                <a:latin typeface="+mj-lt"/>
                <a:ea typeface="굴림" pitchFamily="50" charset="-127"/>
                <a:cs typeface="Times New Roman" charset="0"/>
              </a:rPr>
              <a:t>in pursuing development of reactor-relevant hybrid scenarios </a:t>
            </a:r>
            <a:r>
              <a:rPr kumimoji="1" lang="en-GB" altLang="ko-KR" sz="2100" b="1" kern="0" dirty="0" smtClean="0">
                <a:solidFill>
                  <a:prstClr val="black"/>
                </a:solidFill>
                <a:latin typeface="+mj-lt"/>
                <a:ea typeface="굴림" pitchFamily="50" charset="-127"/>
                <a:cs typeface="Times New Roman" charset="0"/>
              </a:rPr>
              <a:t>with </a:t>
            </a:r>
            <a:r>
              <a:rPr kumimoji="1" lang="en-GB" altLang="ko-KR" sz="2100" b="1" kern="0" dirty="0">
                <a:solidFill>
                  <a:prstClr val="black"/>
                </a:solidFill>
                <a:latin typeface="+mj-lt"/>
                <a:ea typeface="굴림" pitchFamily="50" charset="-127"/>
                <a:cs typeface="Times New Roman" charset="0"/>
              </a:rPr>
              <a:t>upgraded H</a:t>
            </a:r>
            <a:r>
              <a:rPr kumimoji="1" lang="en-GB" altLang="ko-KR" sz="2100" b="1" kern="0" dirty="0" smtClean="0">
                <a:solidFill>
                  <a:prstClr val="black"/>
                </a:solidFill>
                <a:latin typeface="+mj-lt"/>
                <a:ea typeface="굴림" pitchFamily="50" charset="-127"/>
                <a:cs typeface="Times New Roman" charset="0"/>
              </a:rPr>
              <a:t>&amp;CD systems</a:t>
            </a:r>
            <a:br>
              <a:rPr kumimoji="1" lang="en-GB" altLang="ko-KR" sz="2100" b="1" kern="0" dirty="0" smtClean="0">
                <a:solidFill>
                  <a:prstClr val="black"/>
                </a:solidFill>
                <a:latin typeface="+mj-lt"/>
                <a:ea typeface="굴림" pitchFamily="50" charset="-127"/>
                <a:cs typeface="Times New Roman" charset="0"/>
              </a:rPr>
            </a:br>
            <a:r>
              <a:rPr kumimoji="1" lang="en-GB" altLang="ko-KR" sz="2100" b="1" kern="0" dirty="0" smtClean="0">
                <a:solidFill>
                  <a:prstClr val="black"/>
                </a:solidFill>
                <a:latin typeface="+mj-lt"/>
                <a:ea typeface="굴림" pitchFamily="50" charset="-127"/>
                <a:cs typeface="Times New Roman" charset="0"/>
              </a:rPr>
              <a:t>and </a:t>
            </a:r>
            <a:r>
              <a:rPr kumimoji="1" lang="en-GB" altLang="ko-KR" sz="2100" b="1" kern="0" dirty="0">
                <a:solidFill>
                  <a:prstClr val="black"/>
                </a:solidFill>
                <a:latin typeface="+mj-lt"/>
                <a:ea typeface="굴림" pitchFamily="50" charset="-127"/>
                <a:cs typeface="Times New Roman" charset="0"/>
              </a:rPr>
              <a:t>plasma control systems; higher performance, </a:t>
            </a:r>
            <a:r>
              <a:rPr kumimoji="1" lang="en-GB" altLang="ko-KR" sz="2100" b="1" kern="0" dirty="0" smtClean="0">
                <a:solidFill>
                  <a:prstClr val="black"/>
                </a:solidFill>
                <a:latin typeface="+mj-lt"/>
                <a:ea typeface="굴림" pitchFamily="50" charset="-127"/>
                <a:cs typeface="Times New Roman" charset="0"/>
              </a:rPr>
              <a:t>steady-state, </a:t>
            </a:r>
            <a:r>
              <a:rPr kumimoji="1" lang="en-GB" altLang="ko-KR" sz="2100" b="1" kern="0" dirty="0">
                <a:solidFill>
                  <a:prstClr val="black"/>
                </a:solidFill>
                <a:latin typeface="+mj-lt"/>
                <a:ea typeface="굴림" pitchFamily="50" charset="-127"/>
                <a:cs typeface="Times New Roman" charset="0"/>
              </a:rPr>
              <a:t>low </a:t>
            </a:r>
            <a:r>
              <a:rPr kumimoji="1" lang="en-GB" altLang="ko-KR" sz="2100" b="1" kern="0" dirty="0" err="1" smtClean="0">
                <a:solidFill>
                  <a:prstClr val="black"/>
                </a:solidFill>
                <a:latin typeface="+mj-lt"/>
                <a:ea typeface="굴림" pitchFamily="50" charset="-127"/>
                <a:cs typeface="Times New Roman" charset="0"/>
              </a:rPr>
              <a:t>T</a:t>
            </a:r>
            <a:r>
              <a:rPr kumimoji="1" lang="en-GB" altLang="ko-KR" sz="2100" b="1" kern="0" baseline="-25000" dirty="0" err="1" smtClean="0">
                <a:solidFill>
                  <a:prstClr val="black"/>
                </a:solidFill>
                <a:latin typeface="+mj-lt"/>
                <a:ea typeface="굴림" pitchFamily="50" charset="-127"/>
                <a:cs typeface="Times New Roman" charset="0"/>
              </a:rPr>
              <a:t>i</a:t>
            </a:r>
            <a:r>
              <a:rPr kumimoji="1" lang="en-GB" altLang="ko-KR" sz="2100" b="1" kern="0" dirty="0" smtClean="0">
                <a:solidFill>
                  <a:prstClr val="black"/>
                </a:solidFill>
                <a:latin typeface="+mj-lt"/>
                <a:ea typeface="굴림" pitchFamily="50" charset="-127"/>
                <a:cs typeface="Times New Roman" charset="0"/>
              </a:rPr>
              <a:t>/</a:t>
            </a:r>
            <a:r>
              <a:rPr kumimoji="1" lang="en-GB" altLang="ko-KR" sz="2100" b="1" kern="0" dirty="0" err="1" smtClean="0">
                <a:solidFill>
                  <a:prstClr val="black"/>
                </a:solidFill>
                <a:latin typeface="+mj-lt"/>
                <a:ea typeface="굴림" pitchFamily="50" charset="-127"/>
                <a:cs typeface="Times New Roman" charset="0"/>
              </a:rPr>
              <a:t>T</a:t>
            </a:r>
            <a:r>
              <a:rPr kumimoji="1" lang="en-GB" altLang="ko-KR" sz="2100" b="1" kern="0" baseline="-25000" dirty="0" err="1" smtClean="0">
                <a:solidFill>
                  <a:prstClr val="black"/>
                </a:solidFill>
                <a:ea typeface="굴림" pitchFamily="50" charset="-127"/>
                <a:cs typeface="Times New Roman" charset="0"/>
              </a:rPr>
              <a:t>e</a:t>
            </a:r>
            <a:r>
              <a:rPr kumimoji="1" lang="en-GB" altLang="ko-KR" sz="2100" b="1" kern="0" dirty="0" smtClean="0">
                <a:solidFill>
                  <a:prstClr val="black"/>
                </a:solidFill>
                <a:latin typeface="+mj-lt"/>
                <a:ea typeface="굴림" pitchFamily="50" charset="-127"/>
                <a:cs typeface="Times New Roman" charset="0"/>
              </a:rPr>
              <a:t>, </a:t>
            </a:r>
            <a:r>
              <a:rPr kumimoji="1" lang="en-GB" altLang="ko-KR" sz="2100" b="1" kern="0" dirty="0">
                <a:solidFill>
                  <a:prstClr val="black"/>
                </a:solidFill>
                <a:latin typeface="+mj-lt"/>
                <a:ea typeface="굴림" pitchFamily="50" charset="-127"/>
                <a:cs typeface="Times New Roman" charset="0"/>
              </a:rPr>
              <a:t>low rotation, </a:t>
            </a:r>
            <a:r>
              <a:rPr kumimoji="1" lang="en-GB" altLang="ko-KR" sz="2100" b="1" kern="0" dirty="0" smtClean="0">
                <a:solidFill>
                  <a:prstClr val="black"/>
                </a:solidFill>
                <a:latin typeface="+mj-lt"/>
                <a:ea typeface="굴림" pitchFamily="50" charset="-127"/>
                <a:cs typeface="Times New Roman" charset="0"/>
              </a:rPr>
              <a:t>ELM suppression, power exhaust control </a:t>
            </a:r>
            <a:r>
              <a:rPr kumimoji="1" lang="en-GB" altLang="ko-KR" sz="2100" b="1" kern="0" dirty="0">
                <a:solidFill>
                  <a:prstClr val="black"/>
                </a:solidFill>
                <a:latin typeface="+mj-lt"/>
                <a:ea typeface="굴림" pitchFamily="50" charset="-127"/>
                <a:cs typeface="Times New Roman" charset="0"/>
              </a:rPr>
              <a:t>in long pulse operation over the wall saturation time.</a:t>
            </a:r>
            <a:endParaRPr kumimoji="1" lang="en-US" altLang="ko-KR" sz="2100" b="1" i="0" u="none" strike="noStrike" kern="0" cap="none" spc="0" normalizeH="0" baseline="0" noProof="0" dirty="0">
              <a:ln>
                <a:noFill/>
              </a:ln>
              <a:solidFill>
                <a:prstClr val="black"/>
              </a:solidFill>
              <a:effectLst/>
              <a:uLnTx/>
              <a:uFillTx/>
              <a:latin typeface="+mj-lt"/>
              <a:ea typeface="굴림" pitchFamily="50" charset="-127"/>
              <a:cs typeface="Times New Roman" charset="0"/>
            </a:endParaRPr>
          </a:p>
        </p:txBody>
      </p:sp>
      <p:sp>
        <p:nvSpPr>
          <p:cNvPr id="12" name="Text Box 15">
            <a:extLst>
              <a:ext uri="{FF2B5EF4-FFF2-40B4-BE49-F238E27FC236}">
                <a16:creationId xmlns="" xmlns:a16="http://schemas.microsoft.com/office/drawing/2014/main" id="{46F1944A-5974-4774-ADE5-787CDA101625}"/>
              </a:ext>
            </a:extLst>
          </p:cNvPr>
          <p:cNvSpPr txBox="1">
            <a:spLocks noChangeArrowheads="1"/>
          </p:cNvSpPr>
          <p:nvPr/>
        </p:nvSpPr>
        <p:spPr bwMode="auto">
          <a:xfrm>
            <a:off x="191344" y="2209593"/>
            <a:ext cx="11842548" cy="932563"/>
          </a:xfrm>
          <a:prstGeom prst="rect">
            <a:avLst/>
          </a:prstGeom>
          <a:noFill/>
          <a:ln w="9525">
            <a:noFill/>
            <a:miter lim="800000"/>
            <a:headEnd/>
            <a:tailEnd/>
          </a:ln>
        </p:spPr>
        <p:txBody>
          <a:bodyPr wrap="square" anchor="t">
            <a:spAutoFit/>
          </a:bodyPr>
          <a:lstStyle/>
          <a:p>
            <a:pPr marL="342900" lvl="0" indent="-342900" fontAlgn="base">
              <a:lnSpc>
                <a:spcPct val="130000"/>
              </a:lnSpc>
              <a:spcBef>
                <a:spcPct val="0"/>
              </a:spcBef>
              <a:spcAft>
                <a:spcPct val="0"/>
              </a:spcAft>
              <a:buFont typeface="Arial" panose="020B0604020202020204" pitchFamily="34" charset="0"/>
              <a:buChar char="•"/>
              <a:defRPr/>
            </a:pPr>
            <a:r>
              <a:rPr kumimoji="1" lang="en-GB" altLang="ko-KR" sz="2100" b="1" kern="0" dirty="0" smtClean="0">
                <a:solidFill>
                  <a:prstClr val="black"/>
                </a:solidFill>
                <a:latin typeface="+mj-lt"/>
                <a:ea typeface="굴림" pitchFamily="50" charset="-127"/>
                <a:cs typeface="Times New Roman" charset="0"/>
              </a:rPr>
              <a:t>Address </a:t>
            </a:r>
            <a:r>
              <a:rPr kumimoji="1" lang="en-GB" altLang="ko-KR" sz="2100" b="1" kern="0" dirty="0">
                <a:solidFill>
                  <a:prstClr val="black"/>
                </a:solidFill>
                <a:latin typeface="+mj-lt"/>
                <a:ea typeface="굴림" pitchFamily="50" charset="-127"/>
                <a:cs typeface="Times New Roman" charset="0"/>
              </a:rPr>
              <a:t>the different behaviour between the ion and the electron channel and between energy, particle, and momentum channels.</a:t>
            </a:r>
            <a:endParaRPr kumimoji="1" lang="en-US" altLang="ko-KR" sz="2100" b="1" i="0" u="none" strike="noStrike" kern="0" cap="none" spc="0" normalizeH="0" baseline="0" noProof="0" dirty="0">
              <a:ln>
                <a:noFill/>
              </a:ln>
              <a:solidFill>
                <a:prstClr val="black"/>
              </a:solidFill>
              <a:effectLst/>
              <a:uLnTx/>
              <a:uFillTx/>
              <a:latin typeface="+mj-lt"/>
              <a:ea typeface="굴림" pitchFamily="50" charset="-127"/>
              <a:cs typeface="Times New Roman" charset="0"/>
            </a:endParaRPr>
          </a:p>
        </p:txBody>
      </p:sp>
      <p:sp>
        <p:nvSpPr>
          <p:cNvPr id="14" name="Text Box 15">
            <a:extLst>
              <a:ext uri="{FF2B5EF4-FFF2-40B4-BE49-F238E27FC236}">
                <a16:creationId xmlns="" xmlns:a16="http://schemas.microsoft.com/office/drawing/2014/main" id="{75C13A8A-B4B6-4374-8A4C-7DD4C83A68F6}"/>
              </a:ext>
            </a:extLst>
          </p:cNvPr>
          <p:cNvSpPr txBox="1">
            <a:spLocks noChangeArrowheads="1"/>
          </p:cNvSpPr>
          <p:nvPr/>
        </p:nvSpPr>
        <p:spPr bwMode="auto">
          <a:xfrm>
            <a:off x="191344" y="3090351"/>
            <a:ext cx="11842548" cy="1318759"/>
          </a:xfrm>
          <a:prstGeom prst="rect">
            <a:avLst/>
          </a:prstGeom>
          <a:noFill/>
          <a:ln w="9525">
            <a:noFill/>
            <a:miter lim="800000"/>
            <a:headEnd/>
            <a:tailEnd/>
          </a:ln>
        </p:spPr>
        <p:txBody>
          <a:bodyPr wrap="square" anchor="t">
            <a:spAutoFit/>
          </a:bodyPr>
          <a:lstStyle/>
          <a:p>
            <a:pPr marL="342900" lvl="0" indent="-342900" fontAlgn="base">
              <a:lnSpc>
                <a:spcPct val="130000"/>
              </a:lnSpc>
              <a:spcBef>
                <a:spcPct val="0"/>
              </a:spcBef>
              <a:spcAft>
                <a:spcPct val="0"/>
              </a:spcAft>
              <a:buFont typeface="Arial" panose="020B0604020202020204" pitchFamily="34" charset="0"/>
              <a:buChar char="•"/>
              <a:defRPr/>
            </a:pPr>
            <a:r>
              <a:rPr kumimoji="1" lang="en-GB" altLang="ko-KR" sz="2100" b="1" kern="0" dirty="0">
                <a:solidFill>
                  <a:prstClr val="black"/>
                </a:solidFill>
                <a:latin typeface="+mj-lt"/>
                <a:ea typeface="굴림" pitchFamily="50" charset="-127"/>
                <a:cs typeface="Times New Roman" charset="0"/>
              </a:rPr>
              <a:t>Integrated modelling to acquire a comprehensive understanding of confinement enhancement by considering interplay between transport and MHD, e.g. including the FB effect to the fast particle redistribution and subsequent influence on thermal confinement.</a:t>
            </a:r>
            <a:endParaRPr kumimoji="0" lang="en-US" altLang="ko-KR" sz="2100" b="1" i="0" u="none" strike="noStrike" kern="0" cap="none" spc="0" normalizeH="0" baseline="0" noProof="0" dirty="0">
              <a:ln>
                <a:noFill/>
              </a:ln>
              <a:solidFill>
                <a:srgbClr val="000000"/>
              </a:solidFill>
              <a:effectLst/>
              <a:uLnTx/>
              <a:uFillTx/>
              <a:latin typeface="+mj-lt"/>
              <a:ea typeface="맑은 고딕" panose="020B0503020000020004" pitchFamily="50" charset="-127"/>
              <a:cs typeface="Times New Roman" charset="0"/>
            </a:endParaRPr>
          </a:p>
        </p:txBody>
      </p:sp>
      <p:sp>
        <p:nvSpPr>
          <p:cNvPr id="15" name="Text Box 15">
            <a:extLst>
              <a:ext uri="{FF2B5EF4-FFF2-40B4-BE49-F238E27FC236}">
                <a16:creationId xmlns="" xmlns:a16="http://schemas.microsoft.com/office/drawing/2014/main" id="{5DFCC865-B1E6-4BE1-AD5F-2158F698DF99}"/>
              </a:ext>
            </a:extLst>
          </p:cNvPr>
          <p:cNvSpPr txBox="1">
            <a:spLocks noChangeArrowheads="1"/>
          </p:cNvSpPr>
          <p:nvPr/>
        </p:nvSpPr>
        <p:spPr bwMode="auto">
          <a:xfrm>
            <a:off x="191344" y="5204144"/>
            <a:ext cx="11842548" cy="932563"/>
          </a:xfrm>
          <a:prstGeom prst="rect">
            <a:avLst/>
          </a:prstGeom>
          <a:noFill/>
          <a:ln w="9525">
            <a:noFill/>
            <a:miter lim="800000"/>
            <a:headEnd/>
            <a:tailEnd/>
          </a:ln>
        </p:spPr>
        <p:txBody>
          <a:bodyPr wrap="square" anchor="t">
            <a:spAutoFit/>
          </a:bodyPr>
          <a:lstStyle/>
          <a:p>
            <a:pPr marL="342900" lvl="0" indent="-342900" fontAlgn="base">
              <a:lnSpc>
                <a:spcPct val="130000"/>
              </a:lnSpc>
              <a:spcBef>
                <a:spcPct val="0"/>
              </a:spcBef>
              <a:spcAft>
                <a:spcPct val="0"/>
              </a:spcAft>
              <a:buFont typeface="Arial" panose="020B0604020202020204" pitchFamily="34" charset="0"/>
              <a:buChar char="•"/>
              <a:defRPr/>
            </a:pPr>
            <a:r>
              <a:rPr kumimoji="1" lang="en-GB" altLang="ko-KR" sz="2100" b="1" kern="0" dirty="0">
                <a:solidFill>
                  <a:prstClr val="black"/>
                </a:solidFill>
                <a:latin typeface="+mj-lt"/>
                <a:ea typeface="굴림" pitchFamily="50" charset="-127"/>
                <a:cs typeface="Times New Roman" charset="0"/>
              </a:rPr>
              <a:t>Variation of the rotation profile particularly in the pedestal region linked with the intrinsic rotation and its impact on KBM and </a:t>
            </a:r>
            <a:r>
              <a:rPr kumimoji="1" lang="en-GB" altLang="ko-KR" sz="2100" b="1" kern="0" dirty="0" smtClean="0">
                <a:solidFill>
                  <a:prstClr val="black"/>
                </a:solidFill>
                <a:latin typeface="+mj-lt"/>
                <a:ea typeface="굴림" pitchFamily="50" charset="-127"/>
                <a:cs typeface="Times New Roman" charset="0"/>
              </a:rPr>
              <a:t>PBM.</a:t>
            </a:r>
            <a:endParaRPr kumimoji="0" lang="en-US" altLang="ko-KR" sz="2100" b="1" i="0" u="none" strike="noStrike" kern="0" cap="none" spc="0" normalizeH="0" baseline="0" noProof="0" dirty="0">
              <a:ln>
                <a:noFill/>
              </a:ln>
              <a:solidFill>
                <a:srgbClr val="000000"/>
              </a:solidFill>
              <a:effectLst/>
              <a:uLnTx/>
              <a:uFillTx/>
              <a:latin typeface="+mj-lt"/>
              <a:ea typeface="맑은 고딕" panose="020B0503020000020004" pitchFamily="50" charset="-127"/>
              <a:cs typeface="Times New Roman" charset="0"/>
            </a:endParaRPr>
          </a:p>
        </p:txBody>
      </p:sp>
      <p:sp>
        <p:nvSpPr>
          <p:cNvPr id="16" name="Text Box 15">
            <a:extLst>
              <a:ext uri="{FF2B5EF4-FFF2-40B4-BE49-F238E27FC236}">
                <a16:creationId xmlns="" xmlns:a16="http://schemas.microsoft.com/office/drawing/2014/main" id="{5DFCC865-B1E6-4BE1-AD5F-2158F698DF99}"/>
              </a:ext>
            </a:extLst>
          </p:cNvPr>
          <p:cNvSpPr txBox="1">
            <a:spLocks noChangeArrowheads="1"/>
          </p:cNvSpPr>
          <p:nvPr/>
        </p:nvSpPr>
        <p:spPr bwMode="auto">
          <a:xfrm>
            <a:off x="191344" y="6084904"/>
            <a:ext cx="11842548" cy="512448"/>
          </a:xfrm>
          <a:prstGeom prst="rect">
            <a:avLst/>
          </a:prstGeom>
          <a:noFill/>
          <a:ln w="9525">
            <a:noFill/>
            <a:miter lim="800000"/>
            <a:headEnd/>
            <a:tailEnd/>
          </a:ln>
        </p:spPr>
        <p:txBody>
          <a:bodyPr wrap="square" anchor="t">
            <a:spAutoFit/>
          </a:bodyPr>
          <a:lstStyle/>
          <a:p>
            <a:pPr marL="342900" lvl="0" indent="-342900" fontAlgn="base">
              <a:lnSpc>
                <a:spcPct val="130000"/>
              </a:lnSpc>
              <a:spcBef>
                <a:spcPct val="0"/>
              </a:spcBef>
              <a:spcAft>
                <a:spcPct val="0"/>
              </a:spcAft>
              <a:buFont typeface="Arial" panose="020B0604020202020204" pitchFamily="34" charset="0"/>
              <a:buChar char="•"/>
              <a:defRPr/>
            </a:pPr>
            <a:r>
              <a:rPr kumimoji="1" lang="en-GB" altLang="ko-KR" sz="2100" b="1" kern="0" dirty="0">
                <a:solidFill>
                  <a:prstClr val="black"/>
                </a:solidFill>
                <a:latin typeface="+mj-lt"/>
                <a:ea typeface="굴림" pitchFamily="50" charset="-127"/>
                <a:cs typeface="Times New Roman" charset="0"/>
              </a:rPr>
              <a:t>understand the role of the q = 1 surface and anomaly in current </a:t>
            </a:r>
            <a:r>
              <a:rPr kumimoji="1" lang="en-GB" altLang="ko-KR" sz="2100" b="1" kern="0" dirty="0" smtClean="0">
                <a:solidFill>
                  <a:prstClr val="black"/>
                </a:solidFill>
                <a:latin typeface="+mj-lt"/>
                <a:ea typeface="굴림" pitchFamily="50" charset="-127"/>
                <a:cs typeface="Times New Roman" charset="0"/>
              </a:rPr>
              <a:t>diffusion.</a:t>
            </a:r>
            <a:endParaRPr kumimoji="1" lang="en-GB" altLang="ko-KR" sz="2100" b="1" kern="0" dirty="0">
              <a:solidFill>
                <a:prstClr val="black"/>
              </a:solidFill>
              <a:latin typeface="+mj-lt"/>
              <a:ea typeface="굴림" pitchFamily="50" charset="-127"/>
              <a:cs typeface="Times New Roman" charset="0"/>
            </a:endParaRPr>
          </a:p>
        </p:txBody>
      </p:sp>
    </p:spTree>
    <p:extLst>
      <p:ext uri="{BB962C8B-B14F-4D97-AF65-F5344CB8AC3E}">
        <p14:creationId xmlns:p14="http://schemas.microsoft.com/office/powerpoint/2010/main" val="235408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P spid="12" grpId="0"/>
      <p:bldP spid="14" grpId="0"/>
      <p:bldP spid="15" grpId="0"/>
      <p:bldP spid="1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p:cNvPicPr>
            <a:picLocks noChangeAspect="1"/>
          </p:cNvPicPr>
          <p:nvPr/>
        </p:nvPicPr>
        <p:blipFill>
          <a:blip r:embed="rId3"/>
          <a:stretch>
            <a:fillRect/>
          </a:stretch>
        </p:blipFill>
        <p:spPr>
          <a:xfrm flipH="1">
            <a:off x="-20782" y="0"/>
            <a:ext cx="12211346" cy="3664014"/>
          </a:xfrm>
          <a:prstGeom prst="rect">
            <a:avLst/>
          </a:prstGeom>
        </p:spPr>
      </p:pic>
      <p:sp>
        <p:nvSpPr>
          <p:cNvPr id="14" name="직사각형 13"/>
          <p:cNvSpPr/>
          <p:nvPr/>
        </p:nvSpPr>
        <p:spPr>
          <a:xfrm>
            <a:off x="1524010" y="2276872"/>
            <a:ext cx="9143999" cy="1015663"/>
          </a:xfrm>
          <a:prstGeom prst="rect">
            <a:avLst/>
          </a:prstGeom>
        </p:spPr>
        <p:txBody>
          <a:bodyPr wrap="square">
            <a:spAutoFit/>
          </a:bodyPr>
          <a:lstStyle/>
          <a:p>
            <a:pPr algn="ctr" fontAlgn="auto">
              <a:lnSpc>
                <a:spcPct val="150000"/>
              </a:lnSpc>
              <a:spcBef>
                <a:spcPts val="600"/>
              </a:spcBef>
              <a:spcAft>
                <a:spcPts val="0"/>
              </a:spcAft>
              <a:defRPr/>
            </a:pPr>
            <a:r>
              <a:rPr kumimoji="0" lang="en-US" altLang="ko-KR" sz="4000" b="1" dirty="0">
                <a:solidFill>
                  <a:schemeClr val="accent6"/>
                </a:solidFill>
                <a:latin typeface="+mj-ea"/>
              </a:rPr>
              <a:t>Thank You</a:t>
            </a:r>
          </a:p>
        </p:txBody>
      </p:sp>
      <p:sp>
        <p:nvSpPr>
          <p:cNvPr id="3" name="슬라이드 번호 개체 틀 2"/>
          <p:cNvSpPr>
            <a:spLocks noGrp="1"/>
          </p:cNvSpPr>
          <p:nvPr>
            <p:ph type="sldNum" sz="quarter" idx="4294967295"/>
          </p:nvPr>
        </p:nvSpPr>
        <p:spPr>
          <a:xfrm>
            <a:off x="10831093" y="6379159"/>
            <a:ext cx="490443" cy="365125"/>
          </a:xfrm>
          <a:prstGeom prst="rect">
            <a:avLst/>
          </a:prstGeom>
        </p:spPr>
        <p:txBody>
          <a:bodyPr/>
          <a:lstStyle/>
          <a:p>
            <a:pPr>
              <a:defRPr/>
            </a:pPr>
            <a:fld id="{E5C5AA68-BED8-45D9-9F37-CCAE54737930}" type="slidenum">
              <a:rPr lang="ko-KR" altLang="en-US" smtClean="0"/>
              <a:pPr>
                <a:defRPr/>
              </a:pPr>
              <a:t>57</a:t>
            </a:fld>
            <a:endParaRPr lang="ko-KR" altLang="en-US" dirty="0"/>
          </a:p>
        </p:txBody>
      </p:sp>
      <p:sp>
        <p:nvSpPr>
          <p:cNvPr id="6" name="바닥글 개체 틀 20">
            <a:extLst>
              <a:ext uri="{FF2B5EF4-FFF2-40B4-BE49-F238E27FC236}">
                <a16:creationId xmlns="" xmlns:a16="http://schemas.microsoft.com/office/drawing/2014/main" id="{115B976C-C6E2-4861-BE85-C12C0387F34A}"/>
              </a:ext>
            </a:extLst>
          </p:cNvPr>
          <p:cNvSpPr>
            <a:spLocks noGrp="1"/>
          </p:cNvSpPr>
          <p:nvPr>
            <p:ph type="ftr" sz="quarter" idx="10"/>
          </p:nvPr>
        </p:nvSpPr>
        <p:spPr>
          <a:xfrm>
            <a:off x="5224463" y="6378575"/>
            <a:ext cx="5745162" cy="365125"/>
          </a:xfrm>
        </p:spPr>
        <p:txBody>
          <a:bodyPr/>
          <a:lstStyle/>
          <a:p>
            <a:pPr>
              <a:defRPr/>
            </a:pPr>
            <a:r>
              <a:rPr lang="en-US" altLang="ko-KR" dirty="0"/>
              <a:t>Page</a:t>
            </a:r>
            <a:endParaRPr lang="ko-KR" altLang="en-US" dirty="0"/>
          </a:p>
        </p:txBody>
      </p:sp>
    </p:spTree>
    <p:extLst>
      <p:ext uri="{BB962C8B-B14F-4D97-AF65-F5344CB8AC3E}">
        <p14:creationId xmlns:p14="http://schemas.microsoft.com/office/powerpoint/2010/main" val="180431901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그림 24"/>
          <p:cNvPicPr>
            <a:picLocks noChangeAspect="1"/>
          </p:cNvPicPr>
          <p:nvPr/>
        </p:nvPicPr>
        <p:blipFill>
          <a:blip r:embed="rId3"/>
          <a:stretch>
            <a:fillRect/>
          </a:stretch>
        </p:blipFill>
        <p:spPr>
          <a:xfrm>
            <a:off x="1" y="0"/>
            <a:ext cx="12192000" cy="883997"/>
          </a:xfrm>
          <a:prstGeom prst="rect">
            <a:avLst/>
          </a:prstGeom>
        </p:spPr>
      </p:pic>
      <p:sp>
        <p:nvSpPr>
          <p:cNvPr id="19" name="Text Box 4"/>
          <p:cNvSpPr txBox="1">
            <a:spLocks noChangeArrowheads="1"/>
          </p:cNvSpPr>
          <p:nvPr/>
        </p:nvSpPr>
        <p:spPr bwMode="auto">
          <a:xfrm>
            <a:off x="509403" y="2852936"/>
            <a:ext cx="11203221" cy="707886"/>
          </a:xfrm>
          <a:prstGeom prst="rect">
            <a:avLst/>
          </a:prstGeom>
          <a:noFill/>
          <a:ln w="12700">
            <a:noFill/>
            <a:miter lim="800000"/>
            <a:headEnd type="none" w="sm" len="sm"/>
            <a:tailEnd type="none" w="sm" len="sm"/>
          </a:ln>
        </p:spPr>
        <p:txBody>
          <a:bodyPr wrap="square">
            <a:spAutoFit/>
          </a:bodyPr>
          <a:lstStyle/>
          <a:p>
            <a:pPr algn="ctr" eaLnBrk="0" latinLnBrk="0" hangingPunct="0"/>
            <a:r>
              <a:rPr lang="en-GB" altLang="ko-KR" sz="4000" b="1" dirty="0" smtClean="0">
                <a:solidFill>
                  <a:srgbClr val="ED7D31"/>
                </a:solidFill>
                <a:latin typeface="+mj-lt"/>
                <a:cs typeface="Arial" panose="020B0604020202020204" pitchFamily="34" charset="0"/>
              </a:rPr>
              <a:t>Supplementary</a:t>
            </a:r>
            <a:endParaRPr lang="en-GB" altLang="ko-KR" sz="4000" b="1" dirty="0">
              <a:solidFill>
                <a:srgbClr val="ED7D31"/>
              </a:solidFill>
              <a:latin typeface="+mj-lt"/>
              <a:cs typeface="Arial" panose="020B0604020202020204" pitchFamily="34" charset="0"/>
            </a:endParaRPr>
          </a:p>
        </p:txBody>
      </p:sp>
      <p:pic>
        <p:nvPicPr>
          <p:cNvPr id="17" name="그림 16"/>
          <p:cNvPicPr>
            <a:picLocks noChangeAspect="1"/>
          </p:cNvPicPr>
          <p:nvPr/>
        </p:nvPicPr>
        <p:blipFill rotWithShape="1">
          <a:blip r:embed="rId4"/>
          <a:srcRect l="19894" t="13616" r="18062" b="23043"/>
          <a:stretch/>
        </p:blipFill>
        <p:spPr>
          <a:xfrm>
            <a:off x="11335154" y="6282059"/>
            <a:ext cx="734113" cy="462220"/>
          </a:xfrm>
          <a:prstGeom prst="rect">
            <a:avLst/>
          </a:prstGeom>
        </p:spPr>
      </p:pic>
      <p:sp>
        <p:nvSpPr>
          <p:cNvPr id="3" name="슬라이드 번호 개체 틀 2"/>
          <p:cNvSpPr>
            <a:spLocks noGrp="1"/>
          </p:cNvSpPr>
          <p:nvPr>
            <p:ph type="sldNum" sz="quarter" idx="4294967295"/>
          </p:nvPr>
        </p:nvSpPr>
        <p:spPr>
          <a:xfrm>
            <a:off x="10831093" y="6379159"/>
            <a:ext cx="490443" cy="365125"/>
          </a:xfrm>
          <a:prstGeom prst="rect">
            <a:avLst/>
          </a:prstGeom>
        </p:spPr>
        <p:txBody>
          <a:bodyPr/>
          <a:lstStyle/>
          <a:p>
            <a:pPr>
              <a:defRPr/>
            </a:pPr>
            <a:fld id="{E5C5AA68-BED8-45D9-9F37-CCAE54737930}" type="slidenum">
              <a:rPr lang="ko-KR" altLang="en-US" smtClean="0"/>
              <a:pPr>
                <a:defRPr/>
              </a:pPr>
              <a:t>58</a:t>
            </a:fld>
            <a:endParaRPr lang="ko-KR" altLang="en-US" dirty="0"/>
          </a:p>
        </p:txBody>
      </p:sp>
      <p:sp>
        <p:nvSpPr>
          <p:cNvPr id="7" name="바닥글 개체 틀 20">
            <a:extLst>
              <a:ext uri="{FF2B5EF4-FFF2-40B4-BE49-F238E27FC236}">
                <a16:creationId xmlns="" xmlns:a16="http://schemas.microsoft.com/office/drawing/2014/main" id="{115B976C-C6E2-4861-BE85-C12C0387F34A}"/>
              </a:ext>
            </a:extLst>
          </p:cNvPr>
          <p:cNvSpPr>
            <a:spLocks noGrp="1"/>
          </p:cNvSpPr>
          <p:nvPr>
            <p:ph type="ftr" sz="quarter" idx="10"/>
          </p:nvPr>
        </p:nvSpPr>
        <p:spPr>
          <a:xfrm>
            <a:off x="5224463" y="6378575"/>
            <a:ext cx="5745162" cy="365125"/>
          </a:xfrm>
        </p:spPr>
        <p:txBody>
          <a:bodyPr/>
          <a:lstStyle/>
          <a:p>
            <a:pPr>
              <a:defRPr/>
            </a:pPr>
            <a:r>
              <a:rPr lang="en-US" altLang="ko-KR" dirty="0"/>
              <a:t>Page</a:t>
            </a:r>
            <a:endParaRPr lang="ko-KR" altLang="en-US" dirty="0"/>
          </a:p>
        </p:txBody>
      </p:sp>
    </p:spTree>
    <p:extLst>
      <p:ext uri="{BB962C8B-B14F-4D97-AF65-F5344CB8AC3E}">
        <p14:creationId xmlns:p14="http://schemas.microsoft.com/office/powerpoint/2010/main" val="173179906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タイトル 1"/>
          <p:cNvSpPr>
            <a:spLocks noGrp="1"/>
          </p:cNvSpPr>
          <p:nvPr>
            <p:ph type="title"/>
          </p:nvPr>
        </p:nvSpPr>
        <p:spPr/>
        <p:txBody>
          <a:bodyPr/>
          <a:lstStyle/>
          <a:p>
            <a:pPr eaLnBrk="1" hangingPunct="1"/>
            <a:r>
              <a:rPr lang="en-US" altLang="ja-JP" b="1" dirty="0"/>
              <a:t>1999</a:t>
            </a:r>
            <a:endParaRPr lang="ja-JP" altLang="en-US" b="1" dirty="0"/>
          </a:p>
        </p:txBody>
      </p:sp>
      <p:pic>
        <p:nvPicPr>
          <p:cNvPr id="4" name="그림 3">
            <a:extLst>
              <a:ext uri="{FF2B5EF4-FFF2-40B4-BE49-F238E27FC236}">
                <a16:creationId xmlns="" xmlns:a16="http://schemas.microsoft.com/office/drawing/2014/main" id="{421BD53D-632F-41F1-A1FF-F891BF968301}"/>
              </a:ext>
            </a:extLst>
          </p:cNvPr>
          <p:cNvPicPr>
            <a:picLocks noChangeAspect="1"/>
          </p:cNvPicPr>
          <p:nvPr/>
        </p:nvPicPr>
        <p:blipFill>
          <a:blip r:embed="rId2"/>
          <a:stretch>
            <a:fillRect/>
          </a:stretch>
        </p:blipFill>
        <p:spPr>
          <a:xfrm>
            <a:off x="4060727" y="980728"/>
            <a:ext cx="4089251" cy="4128122"/>
          </a:xfrm>
          <a:prstGeom prst="rect">
            <a:avLst/>
          </a:prstGeom>
        </p:spPr>
      </p:pic>
      <p:sp>
        <p:nvSpPr>
          <p:cNvPr id="17" name="コンテンツ プレースホルダ 2">
            <a:extLst>
              <a:ext uri="{FF2B5EF4-FFF2-40B4-BE49-F238E27FC236}">
                <a16:creationId xmlns="" xmlns:a16="http://schemas.microsoft.com/office/drawing/2014/main" id="{384D41A7-C4BA-4D1A-9C7B-FE2BF5B02F95}"/>
              </a:ext>
            </a:extLst>
          </p:cNvPr>
          <p:cNvSpPr txBox="1">
            <a:spLocks/>
          </p:cNvSpPr>
          <p:nvPr/>
        </p:nvSpPr>
        <p:spPr bwMode="auto">
          <a:xfrm>
            <a:off x="2168227" y="5538718"/>
            <a:ext cx="7859638"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188913" indent="-188913" algn="l" rtl="0" eaLnBrk="0" fontAlgn="base" hangingPunct="0">
              <a:spcBef>
                <a:spcPct val="20000"/>
              </a:spcBef>
              <a:spcAft>
                <a:spcPct val="0"/>
              </a:spcAft>
              <a:buChar char="•"/>
              <a:defRPr kumimoji="1" sz="2000">
                <a:solidFill>
                  <a:schemeClr val="tx1"/>
                </a:solidFill>
                <a:latin typeface="+mn-lt"/>
                <a:ea typeface="+mn-ea"/>
                <a:cs typeface="+mn-cs"/>
              </a:defRPr>
            </a:lvl1pPr>
            <a:lvl2pPr marL="569913" indent="-188913" algn="l" rtl="0" eaLnBrk="0" fontAlgn="base" hangingPunct="0">
              <a:spcBef>
                <a:spcPct val="0"/>
              </a:spcBef>
              <a:spcAft>
                <a:spcPct val="0"/>
              </a:spcAft>
              <a:buChar char="–"/>
              <a:defRPr kumimoji="1" sz="2000">
                <a:solidFill>
                  <a:schemeClr val="tx1"/>
                </a:solidFill>
                <a:latin typeface="+mn-lt"/>
                <a:ea typeface="+mn-ea"/>
              </a:defRPr>
            </a:lvl2pPr>
            <a:lvl3pPr marL="952500" indent="-190500" algn="l" rtl="0" eaLnBrk="0" fontAlgn="base" hangingPunct="0">
              <a:spcBef>
                <a:spcPct val="0"/>
              </a:spcBef>
              <a:spcAft>
                <a:spcPct val="0"/>
              </a:spcAft>
              <a:buChar char="•"/>
              <a:defRPr kumimoji="1" sz="2000">
                <a:solidFill>
                  <a:schemeClr val="tx1"/>
                </a:solidFill>
                <a:latin typeface="+mn-lt"/>
                <a:ea typeface="+mn-ea"/>
              </a:defRPr>
            </a:lvl3pPr>
            <a:lvl4pPr marL="1335088" indent="-190500" algn="l" rtl="0" eaLnBrk="0" fontAlgn="base" hangingPunct="0">
              <a:spcBef>
                <a:spcPct val="0"/>
              </a:spcBef>
              <a:spcAft>
                <a:spcPct val="0"/>
              </a:spcAft>
              <a:buChar char="–"/>
              <a:defRPr kumimoji="1" sz="2000">
                <a:solidFill>
                  <a:schemeClr val="tx1"/>
                </a:solidFill>
                <a:latin typeface="+mn-lt"/>
                <a:ea typeface="+mn-ea"/>
              </a:defRPr>
            </a:lvl4pPr>
            <a:lvl5pPr marL="1717675" indent="-188913" algn="l" rtl="0" eaLnBrk="0" fontAlgn="base" hangingPunct="0">
              <a:spcBef>
                <a:spcPct val="0"/>
              </a:spcBef>
              <a:spcAft>
                <a:spcPct val="0"/>
              </a:spcAft>
              <a:buChar char="»"/>
              <a:defRPr kumimoji="1" sz="2000">
                <a:solidFill>
                  <a:schemeClr val="tx1"/>
                </a:solidFill>
                <a:latin typeface="+mn-lt"/>
                <a:ea typeface="+mn-ea"/>
              </a:defRPr>
            </a:lvl5pPr>
            <a:lvl6pPr marL="2176354" indent="-190491" algn="l" rtl="0" fontAlgn="base">
              <a:spcBef>
                <a:spcPct val="0"/>
              </a:spcBef>
              <a:spcAft>
                <a:spcPct val="0"/>
              </a:spcAft>
              <a:buChar char="»"/>
              <a:defRPr kumimoji="1" sz="2000">
                <a:solidFill>
                  <a:srgbClr val="004080"/>
                </a:solidFill>
                <a:latin typeface="+mn-lt"/>
                <a:ea typeface="+mn-ea"/>
              </a:defRPr>
            </a:lvl6pPr>
            <a:lvl7pPr marL="2633531" indent="-190491" algn="l" rtl="0" fontAlgn="base">
              <a:spcBef>
                <a:spcPct val="0"/>
              </a:spcBef>
              <a:spcAft>
                <a:spcPct val="0"/>
              </a:spcAft>
              <a:buChar char="»"/>
              <a:defRPr kumimoji="1" sz="2000">
                <a:solidFill>
                  <a:srgbClr val="004080"/>
                </a:solidFill>
                <a:latin typeface="+mn-lt"/>
                <a:ea typeface="+mn-ea"/>
              </a:defRPr>
            </a:lvl7pPr>
            <a:lvl8pPr marL="3090709" indent="-190491" algn="l" rtl="0" fontAlgn="base">
              <a:spcBef>
                <a:spcPct val="0"/>
              </a:spcBef>
              <a:spcAft>
                <a:spcPct val="0"/>
              </a:spcAft>
              <a:buChar char="»"/>
              <a:defRPr kumimoji="1" sz="2000">
                <a:solidFill>
                  <a:srgbClr val="004080"/>
                </a:solidFill>
                <a:latin typeface="+mn-lt"/>
                <a:ea typeface="+mn-ea"/>
              </a:defRPr>
            </a:lvl8pPr>
            <a:lvl9pPr marL="3547886" indent="-190491" algn="l" rtl="0" fontAlgn="base">
              <a:spcBef>
                <a:spcPct val="0"/>
              </a:spcBef>
              <a:spcAft>
                <a:spcPct val="0"/>
              </a:spcAft>
              <a:buChar char="»"/>
              <a:defRPr kumimoji="1" sz="2000">
                <a:solidFill>
                  <a:srgbClr val="004080"/>
                </a:solidFill>
                <a:latin typeface="+mn-lt"/>
                <a:ea typeface="+mn-ea"/>
              </a:defRPr>
            </a:lvl9pPr>
          </a:lstStyle>
          <a:p>
            <a:pPr marL="0" indent="0" eaLnBrk="1" latinLnBrk="0" hangingPunct="1">
              <a:buNone/>
            </a:pPr>
            <a:r>
              <a:rPr lang="en-GB" altLang="ja-JP" b="1" i="1" kern="0" dirty="0">
                <a:solidFill>
                  <a:srgbClr val="333399"/>
                </a:solidFill>
              </a:rPr>
              <a:t>Chapter 8: Plasma operation and control, ITER Physics Basis</a:t>
            </a:r>
          </a:p>
          <a:p>
            <a:pPr marL="0" indent="0" eaLnBrk="1" latinLnBrk="0" hangingPunct="1">
              <a:buNone/>
            </a:pPr>
            <a:r>
              <a:rPr lang="en-GB" altLang="ja-JP" b="1" i="1" kern="0" dirty="0" err="1">
                <a:solidFill>
                  <a:srgbClr val="333399"/>
                </a:solidFill>
              </a:rPr>
              <a:t>Nucl</a:t>
            </a:r>
            <a:r>
              <a:rPr lang="en-GB" altLang="ja-JP" b="1" i="1" kern="0" dirty="0">
                <a:solidFill>
                  <a:srgbClr val="333399"/>
                </a:solidFill>
              </a:rPr>
              <a:t>. Fusion 39 2577 (1999)</a:t>
            </a:r>
          </a:p>
        </p:txBody>
      </p:sp>
    </p:spTree>
    <p:extLst>
      <p:ext uri="{BB962C8B-B14F-4D97-AF65-F5344CB8AC3E}">
        <p14:creationId xmlns:p14="http://schemas.microsoft.com/office/powerpoint/2010/main" val="19637722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바닥글 개체 틀 20">
            <a:extLst>
              <a:ext uri="{FF2B5EF4-FFF2-40B4-BE49-F238E27FC236}">
                <a16:creationId xmlns="" xmlns:a16="http://schemas.microsoft.com/office/drawing/2014/main" id="{115B976C-C6E2-4861-BE85-C12C0387F34A}"/>
              </a:ext>
            </a:extLst>
          </p:cNvPr>
          <p:cNvSpPr>
            <a:spLocks noGrp="1"/>
          </p:cNvSpPr>
          <p:nvPr>
            <p:ph type="ftr" sz="quarter" idx="10"/>
          </p:nvPr>
        </p:nvSpPr>
        <p:spPr/>
        <p:txBody>
          <a:bodyPr/>
          <a:lstStyle/>
          <a:p>
            <a:pPr>
              <a:defRPr/>
            </a:pPr>
            <a:r>
              <a:rPr lang="en-US" altLang="ko-KR" dirty="0"/>
              <a:t>Page</a:t>
            </a:r>
            <a:endParaRPr lang="ko-KR" altLang="en-US" dirty="0"/>
          </a:p>
        </p:txBody>
      </p:sp>
      <p:sp>
        <p:nvSpPr>
          <p:cNvPr id="22" name="슬라이드 번호 개체 틀 21">
            <a:extLst>
              <a:ext uri="{FF2B5EF4-FFF2-40B4-BE49-F238E27FC236}">
                <a16:creationId xmlns="" xmlns:a16="http://schemas.microsoft.com/office/drawing/2014/main" id="{F019CEDB-1437-4FF7-8686-7A7AF4A7FC98}"/>
              </a:ext>
            </a:extLst>
          </p:cNvPr>
          <p:cNvSpPr>
            <a:spLocks noGrp="1"/>
          </p:cNvSpPr>
          <p:nvPr>
            <p:ph type="sldNum" sz="quarter" idx="11"/>
          </p:nvPr>
        </p:nvSpPr>
        <p:spPr>
          <a:xfrm>
            <a:off x="10831513" y="6378575"/>
            <a:ext cx="503237" cy="365125"/>
          </a:xfrm>
        </p:spPr>
        <p:txBody>
          <a:bodyPr/>
          <a:lstStyle/>
          <a:p>
            <a:pPr>
              <a:defRPr/>
            </a:pPr>
            <a:fld id="{ECD8DD9D-D799-45B6-9582-BC457B6CE3F5}" type="slidenum">
              <a:rPr lang="ko-KR" altLang="en-US"/>
              <a:pPr>
                <a:defRPr/>
              </a:pPr>
              <a:t>6</a:t>
            </a:fld>
            <a:endParaRPr lang="ko-KR" altLang="en-US" dirty="0"/>
          </a:p>
        </p:txBody>
      </p:sp>
      <p:pic>
        <p:nvPicPr>
          <p:cNvPr id="13316" name="그림 16">
            <a:extLst>
              <a:ext uri="{FF2B5EF4-FFF2-40B4-BE49-F238E27FC236}">
                <a16:creationId xmlns="" xmlns:a16="http://schemas.microsoft.com/office/drawing/2014/main" id="{790044DB-C572-4C32-B407-2D8437ACEE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9894" t="13615" r="18062" b="23042"/>
          <a:stretch>
            <a:fillRect/>
          </a:stretch>
        </p:blipFill>
        <p:spPr bwMode="auto">
          <a:xfrm>
            <a:off x="11334750" y="6281738"/>
            <a:ext cx="735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그림 3">
            <a:extLst>
              <a:ext uri="{FF2B5EF4-FFF2-40B4-BE49-F238E27FC236}">
                <a16:creationId xmlns="" xmlns:a16="http://schemas.microsoft.com/office/drawing/2014/main" id="{9EE5C32F-7B5C-49A9-9695-165452318B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 xmlns:a16="http://schemas.microsoft.com/office/drawing/2014/main" id="{CDB73DB1-48E4-41F5-A98F-00E79605A435}"/>
              </a:ext>
            </a:extLst>
          </p:cNvPr>
          <p:cNvSpPr txBox="1"/>
          <p:nvPr/>
        </p:nvSpPr>
        <p:spPr>
          <a:xfrm>
            <a:off x="479425" y="115888"/>
            <a:ext cx="7641836" cy="646331"/>
          </a:xfrm>
          <a:prstGeom prst="rect">
            <a:avLst/>
          </a:prstGeom>
          <a:noFill/>
        </p:spPr>
        <p:txBody>
          <a:bodyPr wrap="none">
            <a:spAutoFit/>
          </a:bodyPr>
          <a:lstStyle/>
          <a:p>
            <a:pPr eaLnBrk="1" latinLnBrk="1" hangingPunct="1">
              <a:defRPr/>
            </a:pPr>
            <a:r>
              <a:rPr lang="en-US" altLang="ko-KR" sz="3600" b="1" spc="-150" dirty="0">
                <a:solidFill>
                  <a:srgbClr val="FF8D3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Introduction – Hybrid Scenario</a:t>
            </a:r>
            <a:endParaRPr lang="ko-KR" altLang="en-US" sz="3600" b="1" dirty="0">
              <a:solidFill>
                <a:srgbClr val="FF8D3E"/>
              </a:solidFill>
              <a:effectLst>
                <a:outerShdw blurRad="38100" dist="38100" dir="2700000" algn="tl">
                  <a:srgbClr val="000000">
                    <a:alpha val="43137"/>
                  </a:srgbClr>
                </a:outerShdw>
              </a:effectLst>
              <a:latin typeface="Verdana" panose="020B0604030504040204" pitchFamily="34" charset="0"/>
              <a:ea typeface="+mn-ea"/>
            </a:endParaRPr>
          </a:p>
        </p:txBody>
      </p:sp>
      <p:sp>
        <p:nvSpPr>
          <p:cNvPr id="11" name="Text Box 2"/>
          <p:cNvSpPr txBox="1">
            <a:spLocks noChangeArrowheads="1"/>
          </p:cNvSpPr>
          <p:nvPr/>
        </p:nvSpPr>
        <p:spPr bwMode="auto">
          <a:xfrm>
            <a:off x="1933501" y="1213063"/>
            <a:ext cx="1583804" cy="400110"/>
          </a:xfrm>
          <a:prstGeom prst="rect">
            <a:avLst/>
          </a:prstGeom>
          <a:noFill/>
          <a:ln w="9525">
            <a:noFill/>
            <a:miter lim="800000"/>
            <a:headEnd/>
            <a:tailEnd/>
          </a:ln>
        </p:spPr>
        <p:txBody>
          <a:bodyPr wrap="square">
            <a:spAutoFit/>
          </a:bodyPr>
          <a:lstStyle/>
          <a:p>
            <a:pPr latinLnBrk="0"/>
            <a:r>
              <a:rPr kumimoji="0" lang="en-GB" altLang="ko-KR" sz="2000" i="1" dirty="0">
                <a:solidFill>
                  <a:prstClr val="black"/>
                </a:solidFill>
                <a:latin typeface="Verdana"/>
              </a:rPr>
              <a:t>q</a:t>
            </a:r>
            <a:r>
              <a:rPr kumimoji="0" lang="en-GB" altLang="ko-KR" sz="2000" dirty="0">
                <a:solidFill>
                  <a:prstClr val="black"/>
                </a:solidFill>
                <a:latin typeface="Verdana"/>
              </a:rPr>
              <a:t>-profiles</a:t>
            </a:r>
          </a:p>
        </p:txBody>
      </p:sp>
      <p:sp>
        <p:nvSpPr>
          <p:cNvPr id="14" name="Rectangle 3"/>
          <p:cNvSpPr>
            <a:spLocks noChangeArrowheads="1"/>
          </p:cNvSpPr>
          <p:nvPr/>
        </p:nvSpPr>
        <p:spPr bwMode="auto">
          <a:xfrm>
            <a:off x="755576" y="1700461"/>
            <a:ext cx="3819525" cy="3727450"/>
          </a:xfrm>
          <a:prstGeom prst="rect">
            <a:avLst/>
          </a:prstGeom>
          <a:noFill/>
          <a:ln w="19050">
            <a:solidFill>
              <a:srgbClr val="000000"/>
            </a:solidFill>
            <a:miter lim="800000"/>
            <a:headEnd/>
            <a:tailEnd/>
          </a:ln>
        </p:spPr>
        <p:txBody>
          <a:bodyPr/>
          <a:lstStyle/>
          <a:p>
            <a:endParaRPr lang="ko-KR" altLang="en-US">
              <a:solidFill>
                <a:prstClr val="black"/>
              </a:solidFill>
              <a:latin typeface="Verdana"/>
            </a:endParaRPr>
          </a:p>
        </p:txBody>
      </p:sp>
      <p:sp>
        <p:nvSpPr>
          <p:cNvPr id="15" name="Line 4"/>
          <p:cNvSpPr>
            <a:spLocks noChangeShapeType="1"/>
          </p:cNvSpPr>
          <p:nvPr/>
        </p:nvSpPr>
        <p:spPr bwMode="auto">
          <a:xfrm>
            <a:off x="755576" y="1700461"/>
            <a:ext cx="1588" cy="3727450"/>
          </a:xfrm>
          <a:prstGeom prst="line">
            <a:avLst/>
          </a:prstGeom>
          <a:noFill/>
          <a:ln w="0">
            <a:solidFill>
              <a:srgbClr val="000000"/>
            </a:solidFill>
            <a:round/>
            <a:headEnd/>
            <a:tailEnd/>
          </a:ln>
        </p:spPr>
        <p:txBody>
          <a:bodyPr/>
          <a:lstStyle/>
          <a:p>
            <a:endParaRPr lang="ko-KR" altLang="en-US">
              <a:solidFill>
                <a:prstClr val="black"/>
              </a:solidFill>
              <a:latin typeface="Verdana"/>
            </a:endParaRPr>
          </a:p>
        </p:txBody>
      </p:sp>
      <p:sp>
        <p:nvSpPr>
          <p:cNvPr id="16" name="Line 5"/>
          <p:cNvSpPr>
            <a:spLocks noChangeShapeType="1"/>
          </p:cNvSpPr>
          <p:nvPr/>
        </p:nvSpPr>
        <p:spPr bwMode="auto">
          <a:xfrm>
            <a:off x="687314" y="5427911"/>
            <a:ext cx="68262" cy="1587"/>
          </a:xfrm>
          <a:prstGeom prst="line">
            <a:avLst/>
          </a:prstGeom>
          <a:noFill/>
          <a:ln w="0">
            <a:solidFill>
              <a:srgbClr val="000000"/>
            </a:solidFill>
            <a:round/>
            <a:headEnd/>
            <a:tailEnd/>
          </a:ln>
        </p:spPr>
        <p:txBody>
          <a:bodyPr/>
          <a:lstStyle/>
          <a:p>
            <a:endParaRPr lang="ko-KR" altLang="en-US">
              <a:solidFill>
                <a:prstClr val="black"/>
              </a:solidFill>
              <a:latin typeface="Verdana"/>
            </a:endParaRPr>
          </a:p>
        </p:txBody>
      </p:sp>
      <p:sp>
        <p:nvSpPr>
          <p:cNvPr id="17" name="Line 6"/>
          <p:cNvSpPr>
            <a:spLocks noChangeShapeType="1"/>
          </p:cNvSpPr>
          <p:nvPr/>
        </p:nvSpPr>
        <p:spPr bwMode="auto">
          <a:xfrm>
            <a:off x="755576" y="4073773"/>
            <a:ext cx="68263" cy="1588"/>
          </a:xfrm>
          <a:prstGeom prst="line">
            <a:avLst/>
          </a:prstGeom>
          <a:noFill/>
          <a:ln w="0">
            <a:solidFill>
              <a:srgbClr val="339933"/>
            </a:solidFill>
            <a:round/>
            <a:headEnd/>
            <a:tailEnd/>
          </a:ln>
        </p:spPr>
        <p:txBody>
          <a:bodyPr/>
          <a:lstStyle/>
          <a:p>
            <a:endParaRPr lang="ko-KR" altLang="en-US">
              <a:solidFill>
                <a:prstClr val="black"/>
              </a:solidFill>
              <a:latin typeface="Verdana"/>
            </a:endParaRPr>
          </a:p>
        </p:txBody>
      </p:sp>
      <p:sp>
        <p:nvSpPr>
          <p:cNvPr id="18" name="Line 7"/>
          <p:cNvSpPr>
            <a:spLocks noChangeShapeType="1"/>
          </p:cNvSpPr>
          <p:nvPr/>
        </p:nvSpPr>
        <p:spPr bwMode="auto">
          <a:xfrm>
            <a:off x="755576" y="3395911"/>
            <a:ext cx="68263" cy="3175"/>
          </a:xfrm>
          <a:prstGeom prst="line">
            <a:avLst/>
          </a:prstGeom>
          <a:noFill/>
          <a:ln w="0">
            <a:solidFill>
              <a:srgbClr val="000000"/>
            </a:solidFill>
            <a:round/>
            <a:headEnd/>
            <a:tailEnd/>
          </a:ln>
        </p:spPr>
        <p:txBody>
          <a:bodyPr/>
          <a:lstStyle/>
          <a:p>
            <a:endParaRPr lang="ko-KR" altLang="en-US">
              <a:solidFill>
                <a:prstClr val="black"/>
              </a:solidFill>
              <a:latin typeface="Verdana"/>
            </a:endParaRPr>
          </a:p>
        </p:txBody>
      </p:sp>
      <p:sp>
        <p:nvSpPr>
          <p:cNvPr id="19" name="Line 8"/>
          <p:cNvSpPr>
            <a:spLocks noChangeShapeType="1"/>
          </p:cNvSpPr>
          <p:nvPr/>
        </p:nvSpPr>
        <p:spPr bwMode="auto">
          <a:xfrm>
            <a:off x="755576" y="2719636"/>
            <a:ext cx="68263" cy="3175"/>
          </a:xfrm>
          <a:prstGeom prst="line">
            <a:avLst/>
          </a:prstGeom>
          <a:noFill/>
          <a:ln w="0">
            <a:solidFill>
              <a:srgbClr val="000000"/>
            </a:solidFill>
            <a:round/>
            <a:headEnd/>
            <a:tailEnd/>
          </a:ln>
        </p:spPr>
        <p:txBody>
          <a:bodyPr/>
          <a:lstStyle/>
          <a:p>
            <a:endParaRPr lang="ko-KR" altLang="en-US">
              <a:solidFill>
                <a:prstClr val="black"/>
              </a:solidFill>
              <a:latin typeface="Verdana"/>
            </a:endParaRPr>
          </a:p>
        </p:txBody>
      </p:sp>
      <p:sp>
        <p:nvSpPr>
          <p:cNvPr id="20" name="Line 9"/>
          <p:cNvSpPr>
            <a:spLocks noChangeShapeType="1"/>
          </p:cNvSpPr>
          <p:nvPr/>
        </p:nvSpPr>
        <p:spPr bwMode="auto">
          <a:xfrm>
            <a:off x="755576" y="2041773"/>
            <a:ext cx="68263" cy="1588"/>
          </a:xfrm>
          <a:prstGeom prst="line">
            <a:avLst/>
          </a:prstGeom>
          <a:noFill/>
          <a:ln w="0">
            <a:solidFill>
              <a:srgbClr val="000000"/>
            </a:solidFill>
            <a:round/>
            <a:headEnd/>
            <a:tailEnd/>
          </a:ln>
        </p:spPr>
        <p:txBody>
          <a:bodyPr/>
          <a:lstStyle/>
          <a:p>
            <a:endParaRPr lang="ko-KR" altLang="en-US">
              <a:solidFill>
                <a:prstClr val="black"/>
              </a:solidFill>
              <a:latin typeface="Verdana"/>
            </a:endParaRPr>
          </a:p>
        </p:txBody>
      </p:sp>
      <p:sp>
        <p:nvSpPr>
          <p:cNvPr id="23" name="Line 10"/>
          <p:cNvSpPr>
            <a:spLocks noChangeShapeType="1"/>
          </p:cNvSpPr>
          <p:nvPr/>
        </p:nvSpPr>
        <p:spPr bwMode="auto">
          <a:xfrm>
            <a:off x="755576" y="5427911"/>
            <a:ext cx="3841750" cy="1587"/>
          </a:xfrm>
          <a:prstGeom prst="line">
            <a:avLst/>
          </a:prstGeom>
          <a:noFill/>
          <a:ln w="0">
            <a:solidFill>
              <a:srgbClr val="000000"/>
            </a:solidFill>
            <a:round/>
            <a:headEnd/>
            <a:tailEnd/>
          </a:ln>
        </p:spPr>
        <p:txBody>
          <a:bodyPr/>
          <a:lstStyle/>
          <a:p>
            <a:endParaRPr lang="ko-KR" altLang="en-US">
              <a:solidFill>
                <a:prstClr val="black"/>
              </a:solidFill>
              <a:latin typeface="Verdana"/>
            </a:endParaRPr>
          </a:p>
        </p:txBody>
      </p:sp>
      <p:sp>
        <p:nvSpPr>
          <p:cNvPr id="24" name="Line 11"/>
          <p:cNvSpPr>
            <a:spLocks noChangeShapeType="1"/>
          </p:cNvSpPr>
          <p:nvPr/>
        </p:nvSpPr>
        <p:spPr bwMode="auto">
          <a:xfrm flipV="1">
            <a:off x="755576" y="5427911"/>
            <a:ext cx="1588" cy="58737"/>
          </a:xfrm>
          <a:prstGeom prst="line">
            <a:avLst/>
          </a:prstGeom>
          <a:noFill/>
          <a:ln w="0">
            <a:solidFill>
              <a:srgbClr val="000000"/>
            </a:solidFill>
            <a:round/>
            <a:headEnd/>
            <a:tailEnd/>
          </a:ln>
        </p:spPr>
        <p:txBody>
          <a:bodyPr/>
          <a:lstStyle/>
          <a:p>
            <a:endParaRPr lang="ko-KR" altLang="en-US">
              <a:solidFill>
                <a:prstClr val="black"/>
              </a:solidFill>
              <a:latin typeface="Verdana"/>
            </a:endParaRPr>
          </a:p>
        </p:txBody>
      </p:sp>
      <p:sp>
        <p:nvSpPr>
          <p:cNvPr id="25" name="Line 12"/>
          <p:cNvSpPr>
            <a:spLocks noChangeShapeType="1"/>
          </p:cNvSpPr>
          <p:nvPr/>
        </p:nvSpPr>
        <p:spPr bwMode="auto">
          <a:xfrm flipV="1">
            <a:off x="2676451" y="5427911"/>
            <a:ext cx="1588" cy="58737"/>
          </a:xfrm>
          <a:prstGeom prst="line">
            <a:avLst/>
          </a:prstGeom>
          <a:noFill/>
          <a:ln w="0">
            <a:solidFill>
              <a:srgbClr val="000000"/>
            </a:solidFill>
            <a:round/>
            <a:headEnd/>
            <a:tailEnd/>
          </a:ln>
        </p:spPr>
        <p:txBody>
          <a:bodyPr/>
          <a:lstStyle/>
          <a:p>
            <a:endParaRPr lang="ko-KR" altLang="en-US">
              <a:solidFill>
                <a:prstClr val="black"/>
              </a:solidFill>
              <a:latin typeface="Verdana"/>
            </a:endParaRPr>
          </a:p>
        </p:txBody>
      </p:sp>
      <p:sp>
        <p:nvSpPr>
          <p:cNvPr id="26" name="Line 13"/>
          <p:cNvSpPr>
            <a:spLocks noChangeShapeType="1"/>
          </p:cNvSpPr>
          <p:nvPr/>
        </p:nvSpPr>
        <p:spPr bwMode="auto">
          <a:xfrm flipV="1">
            <a:off x="4597326" y="5427911"/>
            <a:ext cx="3175" cy="58737"/>
          </a:xfrm>
          <a:prstGeom prst="line">
            <a:avLst/>
          </a:prstGeom>
          <a:noFill/>
          <a:ln w="0">
            <a:solidFill>
              <a:srgbClr val="000000"/>
            </a:solidFill>
            <a:round/>
            <a:headEnd/>
            <a:tailEnd/>
          </a:ln>
        </p:spPr>
        <p:txBody>
          <a:bodyPr/>
          <a:lstStyle/>
          <a:p>
            <a:endParaRPr lang="ko-KR" altLang="en-US">
              <a:solidFill>
                <a:prstClr val="black"/>
              </a:solidFill>
              <a:latin typeface="Verdana"/>
            </a:endParaRPr>
          </a:p>
        </p:txBody>
      </p:sp>
      <p:sp>
        <p:nvSpPr>
          <p:cNvPr id="27" name="Rectangle 14"/>
          <p:cNvSpPr>
            <a:spLocks noChangeArrowheads="1"/>
          </p:cNvSpPr>
          <p:nvPr/>
        </p:nvSpPr>
        <p:spPr bwMode="auto">
          <a:xfrm>
            <a:off x="552376" y="5289798"/>
            <a:ext cx="147476" cy="276999"/>
          </a:xfrm>
          <a:prstGeom prst="rect">
            <a:avLst/>
          </a:prstGeom>
          <a:noFill/>
          <a:ln w="9525">
            <a:noFill/>
            <a:miter lim="800000"/>
            <a:headEnd/>
            <a:tailEnd/>
          </a:ln>
        </p:spPr>
        <p:txBody>
          <a:bodyPr wrap="none" lIns="0" tIns="0" rIns="0" bIns="0">
            <a:spAutoFit/>
          </a:bodyPr>
          <a:lstStyle/>
          <a:p>
            <a:pPr latinLnBrk="0"/>
            <a:r>
              <a:rPr kumimoji="0" lang="en-GB" altLang="ko-KR">
                <a:solidFill>
                  <a:srgbClr val="000000"/>
                </a:solidFill>
                <a:latin typeface="Verdana"/>
              </a:rPr>
              <a:t>0</a:t>
            </a:r>
            <a:endParaRPr kumimoji="0" lang="en-GB" altLang="ko-KR">
              <a:solidFill>
                <a:prstClr val="black"/>
              </a:solidFill>
              <a:latin typeface="Verdana"/>
            </a:endParaRPr>
          </a:p>
        </p:txBody>
      </p:sp>
      <p:sp>
        <p:nvSpPr>
          <p:cNvPr id="28" name="Rectangle 15"/>
          <p:cNvSpPr>
            <a:spLocks noChangeArrowheads="1"/>
          </p:cNvSpPr>
          <p:nvPr/>
        </p:nvSpPr>
        <p:spPr bwMode="auto">
          <a:xfrm>
            <a:off x="552376" y="4613523"/>
            <a:ext cx="147476" cy="276999"/>
          </a:xfrm>
          <a:prstGeom prst="rect">
            <a:avLst/>
          </a:prstGeom>
          <a:noFill/>
          <a:ln w="9525">
            <a:noFill/>
            <a:miter lim="800000"/>
            <a:headEnd/>
            <a:tailEnd/>
          </a:ln>
        </p:spPr>
        <p:txBody>
          <a:bodyPr wrap="none" lIns="0" tIns="0" rIns="0" bIns="0">
            <a:spAutoFit/>
          </a:bodyPr>
          <a:lstStyle/>
          <a:p>
            <a:pPr latinLnBrk="0"/>
            <a:r>
              <a:rPr kumimoji="0" lang="en-GB" altLang="ko-KR">
                <a:solidFill>
                  <a:srgbClr val="000000"/>
                </a:solidFill>
                <a:latin typeface="Verdana"/>
              </a:rPr>
              <a:t>1</a:t>
            </a:r>
            <a:endParaRPr kumimoji="0" lang="en-GB" altLang="ko-KR">
              <a:solidFill>
                <a:prstClr val="black"/>
              </a:solidFill>
              <a:latin typeface="Verdana"/>
            </a:endParaRPr>
          </a:p>
        </p:txBody>
      </p:sp>
      <p:sp>
        <p:nvSpPr>
          <p:cNvPr id="29" name="Rectangle 16"/>
          <p:cNvSpPr>
            <a:spLocks noChangeArrowheads="1"/>
          </p:cNvSpPr>
          <p:nvPr/>
        </p:nvSpPr>
        <p:spPr bwMode="auto">
          <a:xfrm>
            <a:off x="552376" y="3935661"/>
            <a:ext cx="147476" cy="276999"/>
          </a:xfrm>
          <a:prstGeom prst="rect">
            <a:avLst/>
          </a:prstGeom>
          <a:noFill/>
          <a:ln w="9525">
            <a:noFill/>
            <a:miter lim="800000"/>
            <a:headEnd/>
            <a:tailEnd/>
          </a:ln>
        </p:spPr>
        <p:txBody>
          <a:bodyPr wrap="none" lIns="0" tIns="0" rIns="0" bIns="0">
            <a:spAutoFit/>
          </a:bodyPr>
          <a:lstStyle/>
          <a:p>
            <a:pPr latinLnBrk="0"/>
            <a:r>
              <a:rPr kumimoji="0" lang="en-GB" altLang="ko-KR">
                <a:solidFill>
                  <a:srgbClr val="000000"/>
                </a:solidFill>
                <a:latin typeface="Verdana"/>
              </a:rPr>
              <a:t>2</a:t>
            </a:r>
            <a:endParaRPr kumimoji="0" lang="en-GB" altLang="ko-KR">
              <a:solidFill>
                <a:prstClr val="black"/>
              </a:solidFill>
              <a:latin typeface="Verdana"/>
            </a:endParaRPr>
          </a:p>
        </p:txBody>
      </p:sp>
      <p:sp>
        <p:nvSpPr>
          <p:cNvPr id="30" name="Rectangle 17"/>
          <p:cNvSpPr>
            <a:spLocks noChangeArrowheads="1"/>
          </p:cNvSpPr>
          <p:nvPr/>
        </p:nvSpPr>
        <p:spPr bwMode="auto">
          <a:xfrm>
            <a:off x="552376" y="3259386"/>
            <a:ext cx="147476" cy="276999"/>
          </a:xfrm>
          <a:prstGeom prst="rect">
            <a:avLst/>
          </a:prstGeom>
          <a:noFill/>
          <a:ln w="9525">
            <a:noFill/>
            <a:miter lim="800000"/>
            <a:headEnd/>
            <a:tailEnd/>
          </a:ln>
        </p:spPr>
        <p:txBody>
          <a:bodyPr wrap="none" lIns="0" tIns="0" rIns="0" bIns="0">
            <a:spAutoFit/>
          </a:bodyPr>
          <a:lstStyle/>
          <a:p>
            <a:pPr latinLnBrk="0"/>
            <a:r>
              <a:rPr kumimoji="0" lang="en-GB" altLang="ko-KR">
                <a:solidFill>
                  <a:srgbClr val="000000"/>
                </a:solidFill>
                <a:latin typeface="Verdana"/>
              </a:rPr>
              <a:t>3</a:t>
            </a:r>
            <a:endParaRPr kumimoji="0" lang="en-GB" altLang="ko-KR">
              <a:solidFill>
                <a:prstClr val="black"/>
              </a:solidFill>
              <a:latin typeface="Verdana"/>
            </a:endParaRPr>
          </a:p>
        </p:txBody>
      </p:sp>
      <p:sp>
        <p:nvSpPr>
          <p:cNvPr id="31" name="Rectangle 18"/>
          <p:cNvSpPr>
            <a:spLocks noChangeArrowheads="1"/>
          </p:cNvSpPr>
          <p:nvPr/>
        </p:nvSpPr>
        <p:spPr bwMode="auto">
          <a:xfrm>
            <a:off x="552376" y="2583111"/>
            <a:ext cx="147476" cy="276999"/>
          </a:xfrm>
          <a:prstGeom prst="rect">
            <a:avLst/>
          </a:prstGeom>
          <a:noFill/>
          <a:ln w="9525">
            <a:noFill/>
            <a:miter lim="800000"/>
            <a:headEnd/>
            <a:tailEnd/>
          </a:ln>
        </p:spPr>
        <p:txBody>
          <a:bodyPr wrap="none" lIns="0" tIns="0" rIns="0" bIns="0">
            <a:spAutoFit/>
          </a:bodyPr>
          <a:lstStyle/>
          <a:p>
            <a:pPr latinLnBrk="0"/>
            <a:r>
              <a:rPr kumimoji="0" lang="en-GB" altLang="ko-KR">
                <a:solidFill>
                  <a:srgbClr val="000000"/>
                </a:solidFill>
                <a:latin typeface="Verdana"/>
              </a:rPr>
              <a:t>4</a:t>
            </a:r>
            <a:endParaRPr kumimoji="0" lang="en-GB" altLang="ko-KR">
              <a:solidFill>
                <a:prstClr val="black"/>
              </a:solidFill>
              <a:latin typeface="Verdana"/>
            </a:endParaRPr>
          </a:p>
        </p:txBody>
      </p:sp>
      <p:sp>
        <p:nvSpPr>
          <p:cNvPr id="32" name="Rectangle 19"/>
          <p:cNvSpPr>
            <a:spLocks noChangeArrowheads="1"/>
          </p:cNvSpPr>
          <p:nvPr/>
        </p:nvSpPr>
        <p:spPr bwMode="auto">
          <a:xfrm>
            <a:off x="552376" y="1903661"/>
            <a:ext cx="147476" cy="276999"/>
          </a:xfrm>
          <a:prstGeom prst="rect">
            <a:avLst/>
          </a:prstGeom>
          <a:noFill/>
          <a:ln w="9525">
            <a:noFill/>
            <a:miter lim="800000"/>
            <a:headEnd/>
            <a:tailEnd/>
          </a:ln>
        </p:spPr>
        <p:txBody>
          <a:bodyPr wrap="none" lIns="0" tIns="0" rIns="0" bIns="0">
            <a:spAutoFit/>
          </a:bodyPr>
          <a:lstStyle/>
          <a:p>
            <a:pPr latinLnBrk="0"/>
            <a:r>
              <a:rPr kumimoji="0" lang="en-GB" altLang="ko-KR">
                <a:solidFill>
                  <a:srgbClr val="000000"/>
                </a:solidFill>
                <a:latin typeface="Verdana"/>
              </a:rPr>
              <a:t>5</a:t>
            </a:r>
            <a:endParaRPr kumimoji="0" lang="en-GB" altLang="ko-KR">
              <a:solidFill>
                <a:prstClr val="black"/>
              </a:solidFill>
              <a:latin typeface="Verdana"/>
            </a:endParaRPr>
          </a:p>
        </p:txBody>
      </p:sp>
      <p:sp>
        <p:nvSpPr>
          <p:cNvPr id="33" name="Rectangle 20"/>
          <p:cNvSpPr>
            <a:spLocks noChangeArrowheads="1"/>
          </p:cNvSpPr>
          <p:nvPr/>
        </p:nvSpPr>
        <p:spPr bwMode="auto">
          <a:xfrm>
            <a:off x="700014" y="5448548"/>
            <a:ext cx="147476" cy="276999"/>
          </a:xfrm>
          <a:prstGeom prst="rect">
            <a:avLst/>
          </a:prstGeom>
          <a:noFill/>
          <a:ln w="9525">
            <a:noFill/>
            <a:miter lim="800000"/>
            <a:headEnd/>
            <a:tailEnd/>
          </a:ln>
        </p:spPr>
        <p:txBody>
          <a:bodyPr wrap="none" lIns="0" tIns="0" rIns="0" bIns="0">
            <a:spAutoFit/>
          </a:bodyPr>
          <a:lstStyle/>
          <a:p>
            <a:pPr latinLnBrk="0"/>
            <a:r>
              <a:rPr kumimoji="0" lang="en-GB" altLang="ko-KR">
                <a:solidFill>
                  <a:srgbClr val="000000"/>
                </a:solidFill>
                <a:latin typeface="Verdana"/>
              </a:rPr>
              <a:t>0</a:t>
            </a:r>
            <a:endParaRPr kumimoji="0" lang="en-GB" altLang="ko-KR">
              <a:solidFill>
                <a:prstClr val="black"/>
              </a:solidFill>
              <a:latin typeface="Verdana"/>
            </a:endParaRPr>
          </a:p>
        </p:txBody>
      </p:sp>
      <p:sp>
        <p:nvSpPr>
          <p:cNvPr id="34" name="Rectangle 21"/>
          <p:cNvSpPr>
            <a:spLocks noChangeArrowheads="1"/>
          </p:cNvSpPr>
          <p:nvPr/>
        </p:nvSpPr>
        <p:spPr bwMode="auto">
          <a:xfrm>
            <a:off x="2500239" y="5448548"/>
            <a:ext cx="378309" cy="276999"/>
          </a:xfrm>
          <a:prstGeom prst="rect">
            <a:avLst/>
          </a:prstGeom>
          <a:noFill/>
          <a:ln w="9525">
            <a:noFill/>
            <a:miter lim="800000"/>
            <a:headEnd/>
            <a:tailEnd/>
          </a:ln>
        </p:spPr>
        <p:txBody>
          <a:bodyPr wrap="none" lIns="0" tIns="0" rIns="0" bIns="0">
            <a:spAutoFit/>
          </a:bodyPr>
          <a:lstStyle/>
          <a:p>
            <a:pPr latinLnBrk="0"/>
            <a:r>
              <a:rPr kumimoji="0" lang="en-GB" altLang="ko-KR" dirty="0">
                <a:solidFill>
                  <a:srgbClr val="000000"/>
                </a:solidFill>
                <a:latin typeface="Verdana"/>
              </a:rPr>
              <a:t>0.5</a:t>
            </a:r>
            <a:endParaRPr kumimoji="0" lang="en-GB" altLang="ko-KR" dirty="0">
              <a:solidFill>
                <a:prstClr val="black"/>
              </a:solidFill>
              <a:latin typeface="Verdana"/>
            </a:endParaRPr>
          </a:p>
        </p:txBody>
      </p:sp>
      <p:sp>
        <p:nvSpPr>
          <p:cNvPr id="35" name="Rectangle 22"/>
          <p:cNvSpPr>
            <a:spLocks noChangeArrowheads="1"/>
          </p:cNvSpPr>
          <p:nvPr/>
        </p:nvSpPr>
        <p:spPr bwMode="auto">
          <a:xfrm>
            <a:off x="4541764" y="5448548"/>
            <a:ext cx="147476" cy="276999"/>
          </a:xfrm>
          <a:prstGeom prst="rect">
            <a:avLst/>
          </a:prstGeom>
          <a:noFill/>
          <a:ln w="9525">
            <a:noFill/>
            <a:miter lim="800000"/>
            <a:headEnd/>
            <a:tailEnd/>
          </a:ln>
        </p:spPr>
        <p:txBody>
          <a:bodyPr wrap="none" lIns="0" tIns="0" rIns="0" bIns="0">
            <a:spAutoFit/>
          </a:bodyPr>
          <a:lstStyle/>
          <a:p>
            <a:pPr latinLnBrk="0"/>
            <a:r>
              <a:rPr kumimoji="0" lang="en-GB" altLang="ko-KR">
                <a:solidFill>
                  <a:srgbClr val="000000"/>
                </a:solidFill>
                <a:latin typeface="Verdana"/>
              </a:rPr>
              <a:t>1</a:t>
            </a:r>
            <a:endParaRPr kumimoji="0" lang="en-GB" altLang="ko-KR">
              <a:solidFill>
                <a:prstClr val="black"/>
              </a:solidFill>
              <a:latin typeface="Verdana"/>
            </a:endParaRPr>
          </a:p>
        </p:txBody>
      </p:sp>
      <p:sp>
        <p:nvSpPr>
          <p:cNvPr id="36" name="Freeform 29"/>
          <p:cNvSpPr>
            <a:spLocks/>
          </p:cNvSpPr>
          <p:nvPr/>
        </p:nvSpPr>
        <p:spPr bwMode="auto">
          <a:xfrm>
            <a:off x="755576" y="2976811"/>
            <a:ext cx="3817938" cy="1962150"/>
          </a:xfrm>
          <a:custGeom>
            <a:avLst/>
            <a:gdLst>
              <a:gd name="T0" fmla="*/ 0 w 2006"/>
              <a:gd name="T1" fmla="*/ 2147483647 h 1056"/>
              <a:gd name="T2" fmla="*/ 2147483647 w 2006"/>
              <a:gd name="T3" fmla="*/ 2147483647 h 1056"/>
              <a:gd name="T4" fmla="*/ 2147483647 w 2006"/>
              <a:gd name="T5" fmla="*/ 2147483647 h 1056"/>
              <a:gd name="T6" fmla="*/ 2147483647 w 2006"/>
              <a:gd name="T7" fmla="*/ 2147483647 h 1056"/>
              <a:gd name="T8" fmla="*/ 2147483647 w 2006"/>
              <a:gd name="T9" fmla="*/ 2147483647 h 1056"/>
              <a:gd name="T10" fmla="*/ 2147483647 w 2006"/>
              <a:gd name="T11" fmla="*/ 2147483647 h 1056"/>
              <a:gd name="T12" fmla="*/ 2147483647 w 2006"/>
              <a:gd name="T13" fmla="*/ 2147483647 h 1056"/>
              <a:gd name="T14" fmla="*/ 2147483647 w 2006"/>
              <a:gd name="T15" fmla="*/ 2147483647 h 1056"/>
              <a:gd name="T16" fmla="*/ 2147483647 w 2006"/>
              <a:gd name="T17" fmla="*/ 2147483647 h 1056"/>
              <a:gd name="T18" fmla="*/ 2147483647 w 2006"/>
              <a:gd name="T19" fmla="*/ 2147483647 h 1056"/>
              <a:gd name="T20" fmla="*/ 2147483647 w 2006"/>
              <a:gd name="T21" fmla="*/ 2147483647 h 1056"/>
              <a:gd name="T22" fmla="*/ 2147483647 w 2006"/>
              <a:gd name="T23" fmla="*/ 2147483647 h 1056"/>
              <a:gd name="T24" fmla="*/ 2147483647 w 2006"/>
              <a:gd name="T25" fmla="*/ 2147483647 h 1056"/>
              <a:gd name="T26" fmla="*/ 2147483647 w 2006"/>
              <a:gd name="T27" fmla="*/ 2147483647 h 1056"/>
              <a:gd name="T28" fmla="*/ 2147483647 w 2006"/>
              <a:gd name="T29" fmla="*/ 2147483647 h 1056"/>
              <a:gd name="T30" fmla="*/ 2147483647 w 2006"/>
              <a:gd name="T31" fmla="*/ 0 h 1056"/>
              <a:gd name="T32" fmla="*/ 2147483647 w 2006"/>
              <a:gd name="T33" fmla="*/ 2147483647 h 1056"/>
              <a:gd name="T34" fmla="*/ 2147483647 w 2006"/>
              <a:gd name="T35" fmla="*/ 2147483647 h 1056"/>
              <a:gd name="T36" fmla="*/ 2147483647 w 2006"/>
              <a:gd name="T37" fmla="*/ 2147483647 h 1056"/>
              <a:gd name="T38" fmla="*/ 2147483647 w 2006"/>
              <a:gd name="T39" fmla="*/ 2147483647 h 1056"/>
              <a:gd name="T40" fmla="*/ 2147483647 w 2006"/>
              <a:gd name="T41" fmla="*/ 2147483647 h 1056"/>
              <a:gd name="T42" fmla="*/ 2147483647 w 2006"/>
              <a:gd name="T43" fmla="*/ 2147483647 h 1056"/>
              <a:gd name="T44" fmla="*/ 2147483647 w 2006"/>
              <a:gd name="T45" fmla="*/ 2147483647 h 1056"/>
              <a:gd name="T46" fmla="*/ 2147483647 w 2006"/>
              <a:gd name="T47" fmla="*/ 2147483647 h 1056"/>
              <a:gd name="T48" fmla="*/ 2147483647 w 2006"/>
              <a:gd name="T49" fmla="*/ 2147483647 h 1056"/>
              <a:gd name="T50" fmla="*/ 2147483647 w 2006"/>
              <a:gd name="T51" fmla="*/ 2147483647 h 1056"/>
              <a:gd name="T52" fmla="*/ 2147483647 w 2006"/>
              <a:gd name="T53" fmla="*/ 2147483647 h 1056"/>
              <a:gd name="T54" fmla="*/ 0 w 2006"/>
              <a:gd name="T55" fmla="*/ 2147483647 h 1056"/>
              <a:gd name="T56" fmla="*/ 0 w 2006"/>
              <a:gd name="T57" fmla="*/ 2147483647 h 10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06"/>
              <a:gd name="T88" fmla="*/ 0 h 1056"/>
              <a:gd name="T89" fmla="*/ 2006 w 2006"/>
              <a:gd name="T90" fmla="*/ 1056 h 10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06" h="1056">
                <a:moveTo>
                  <a:pt x="0" y="948"/>
                </a:moveTo>
                <a:lnTo>
                  <a:pt x="190" y="932"/>
                </a:lnTo>
                <a:lnTo>
                  <a:pt x="432" y="936"/>
                </a:lnTo>
                <a:lnTo>
                  <a:pt x="588" y="934"/>
                </a:lnTo>
                <a:lnTo>
                  <a:pt x="758" y="936"/>
                </a:lnTo>
                <a:lnTo>
                  <a:pt x="902" y="920"/>
                </a:lnTo>
                <a:lnTo>
                  <a:pt x="1008" y="896"/>
                </a:lnTo>
                <a:lnTo>
                  <a:pt x="1136" y="866"/>
                </a:lnTo>
                <a:lnTo>
                  <a:pt x="1254" y="828"/>
                </a:lnTo>
                <a:lnTo>
                  <a:pt x="1352" y="778"/>
                </a:lnTo>
                <a:lnTo>
                  <a:pt x="1440" y="726"/>
                </a:lnTo>
                <a:lnTo>
                  <a:pt x="1570" y="616"/>
                </a:lnTo>
                <a:lnTo>
                  <a:pt x="1608" y="562"/>
                </a:lnTo>
                <a:lnTo>
                  <a:pt x="1684" y="478"/>
                </a:lnTo>
                <a:lnTo>
                  <a:pt x="1858" y="236"/>
                </a:lnTo>
                <a:lnTo>
                  <a:pt x="2004" y="0"/>
                </a:lnTo>
                <a:lnTo>
                  <a:pt x="2006" y="238"/>
                </a:lnTo>
                <a:lnTo>
                  <a:pt x="1947" y="345"/>
                </a:lnTo>
                <a:lnTo>
                  <a:pt x="1887" y="417"/>
                </a:lnTo>
                <a:lnTo>
                  <a:pt x="1791" y="522"/>
                </a:lnTo>
                <a:lnTo>
                  <a:pt x="1671" y="639"/>
                </a:lnTo>
                <a:lnTo>
                  <a:pt x="1500" y="747"/>
                </a:lnTo>
                <a:lnTo>
                  <a:pt x="1302" y="840"/>
                </a:lnTo>
                <a:lnTo>
                  <a:pt x="1104" y="906"/>
                </a:lnTo>
                <a:lnTo>
                  <a:pt x="873" y="966"/>
                </a:lnTo>
                <a:lnTo>
                  <a:pt x="618" y="1014"/>
                </a:lnTo>
                <a:lnTo>
                  <a:pt x="315" y="1041"/>
                </a:lnTo>
                <a:lnTo>
                  <a:pt x="0" y="1056"/>
                </a:lnTo>
                <a:lnTo>
                  <a:pt x="0" y="948"/>
                </a:lnTo>
                <a:close/>
              </a:path>
            </a:pathLst>
          </a:custGeom>
          <a:solidFill>
            <a:srgbClr val="3366FF"/>
          </a:solidFill>
          <a:ln w="9525">
            <a:noFill/>
            <a:round/>
            <a:headEnd/>
            <a:tailEnd/>
          </a:ln>
        </p:spPr>
        <p:txBody>
          <a:bodyPr/>
          <a:lstStyle/>
          <a:p>
            <a:endParaRPr lang="ko-KR" altLang="en-US">
              <a:solidFill>
                <a:prstClr val="black"/>
              </a:solidFill>
              <a:latin typeface="Verdana"/>
            </a:endParaRPr>
          </a:p>
        </p:txBody>
      </p:sp>
      <p:grpSp>
        <p:nvGrpSpPr>
          <p:cNvPr id="40" name="그룹 39"/>
          <p:cNvGrpSpPr/>
          <p:nvPr/>
        </p:nvGrpSpPr>
        <p:grpSpPr>
          <a:xfrm>
            <a:off x="750401" y="1278186"/>
            <a:ext cx="3835813" cy="3111500"/>
            <a:chOff x="750401" y="1278186"/>
            <a:chExt cx="3835813" cy="3111500"/>
          </a:xfrm>
        </p:grpSpPr>
        <p:grpSp>
          <p:nvGrpSpPr>
            <p:cNvPr id="41" name="Group 24"/>
            <p:cNvGrpSpPr>
              <a:grpSpLocks/>
            </p:cNvGrpSpPr>
            <p:nvPr/>
          </p:nvGrpSpPr>
          <p:grpSpPr bwMode="auto">
            <a:xfrm>
              <a:off x="755576" y="1278186"/>
              <a:ext cx="3830638" cy="3111500"/>
              <a:chOff x="396" y="959"/>
              <a:chExt cx="2013" cy="1674"/>
            </a:xfrm>
          </p:grpSpPr>
          <p:sp>
            <p:nvSpPr>
              <p:cNvPr id="45" name="Freeform 25"/>
              <p:cNvSpPr>
                <a:spLocks/>
              </p:cNvSpPr>
              <p:nvPr/>
            </p:nvSpPr>
            <p:spPr bwMode="auto">
              <a:xfrm>
                <a:off x="396" y="959"/>
                <a:ext cx="2013" cy="1674"/>
              </a:xfrm>
              <a:custGeom>
                <a:avLst/>
                <a:gdLst>
                  <a:gd name="T0" fmla="*/ 2007 w 2013"/>
                  <a:gd name="T1" fmla="*/ 492 h 1674"/>
                  <a:gd name="T2" fmla="*/ 1929 w 2013"/>
                  <a:gd name="T3" fmla="*/ 675 h 1674"/>
                  <a:gd name="T4" fmla="*/ 1851 w 2013"/>
                  <a:gd name="T5" fmla="*/ 834 h 1674"/>
                  <a:gd name="T6" fmla="*/ 1785 w 2013"/>
                  <a:gd name="T7" fmla="*/ 966 h 1674"/>
                  <a:gd name="T8" fmla="*/ 1737 w 2013"/>
                  <a:gd name="T9" fmla="*/ 1056 h 1674"/>
                  <a:gd name="T10" fmla="*/ 1710 w 2013"/>
                  <a:gd name="T11" fmla="*/ 1113 h 1674"/>
                  <a:gd name="T12" fmla="*/ 1665 w 2013"/>
                  <a:gd name="T13" fmla="*/ 1191 h 1674"/>
                  <a:gd name="T14" fmla="*/ 1617 w 2013"/>
                  <a:gd name="T15" fmla="*/ 1266 h 1674"/>
                  <a:gd name="T16" fmla="*/ 1572 w 2013"/>
                  <a:gd name="T17" fmla="*/ 1323 h 1674"/>
                  <a:gd name="T18" fmla="*/ 1530 w 2013"/>
                  <a:gd name="T19" fmla="*/ 1386 h 1674"/>
                  <a:gd name="T20" fmla="*/ 1482 w 2013"/>
                  <a:gd name="T21" fmla="*/ 1449 h 1674"/>
                  <a:gd name="T22" fmla="*/ 1425 w 2013"/>
                  <a:gd name="T23" fmla="*/ 1506 h 1674"/>
                  <a:gd name="T24" fmla="*/ 1365 w 2013"/>
                  <a:gd name="T25" fmla="*/ 1557 h 1674"/>
                  <a:gd name="T26" fmla="*/ 1305 w 2013"/>
                  <a:gd name="T27" fmla="*/ 1599 h 1674"/>
                  <a:gd name="T28" fmla="*/ 1233 w 2013"/>
                  <a:gd name="T29" fmla="*/ 1629 h 1674"/>
                  <a:gd name="T30" fmla="*/ 1137 w 2013"/>
                  <a:gd name="T31" fmla="*/ 1650 h 1674"/>
                  <a:gd name="T32" fmla="*/ 1029 w 2013"/>
                  <a:gd name="T33" fmla="*/ 1665 h 1674"/>
                  <a:gd name="T34" fmla="*/ 882 w 2013"/>
                  <a:gd name="T35" fmla="*/ 1674 h 1674"/>
                  <a:gd name="T36" fmla="*/ 741 w 2013"/>
                  <a:gd name="T37" fmla="*/ 1674 h 1674"/>
                  <a:gd name="T38" fmla="*/ 609 w 2013"/>
                  <a:gd name="T39" fmla="*/ 1665 h 1674"/>
                  <a:gd name="T40" fmla="*/ 315 w 2013"/>
                  <a:gd name="T41" fmla="*/ 1644 h 1674"/>
                  <a:gd name="T42" fmla="*/ 0 w 2013"/>
                  <a:gd name="T43" fmla="*/ 1614 h 1674"/>
                  <a:gd name="T44" fmla="*/ 0 w 2013"/>
                  <a:gd name="T45" fmla="*/ 1137 h 1674"/>
                  <a:gd name="T46" fmla="*/ 180 w 2013"/>
                  <a:gd name="T47" fmla="*/ 1212 h 1674"/>
                  <a:gd name="T48" fmla="*/ 396 w 2013"/>
                  <a:gd name="T49" fmla="*/ 1290 h 1674"/>
                  <a:gd name="T50" fmla="*/ 726 w 2013"/>
                  <a:gd name="T51" fmla="*/ 1353 h 1674"/>
                  <a:gd name="T52" fmla="*/ 987 w 2013"/>
                  <a:gd name="T53" fmla="*/ 1326 h 1674"/>
                  <a:gd name="T54" fmla="*/ 1191 w 2013"/>
                  <a:gd name="T55" fmla="*/ 1254 h 1674"/>
                  <a:gd name="T56" fmla="*/ 1335 w 2013"/>
                  <a:gd name="T57" fmla="*/ 1164 h 1674"/>
                  <a:gd name="T58" fmla="*/ 1383 w 2013"/>
                  <a:gd name="T59" fmla="*/ 1116 h 1674"/>
                  <a:gd name="T60" fmla="*/ 1419 w 2013"/>
                  <a:gd name="T61" fmla="*/ 1068 h 1674"/>
                  <a:gd name="T62" fmla="*/ 1458 w 2013"/>
                  <a:gd name="T63" fmla="*/ 1017 h 1674"/>
                  <a:gd name="T64" fmla="*/ 1515 w 2013"/>
                  <a:gd name="T65" fmla="*/ 942 h 1674"/>
                  <a:gd name="T66" fmla="*/ 1560 w 2013"/>
                  <a:gd name="T67" fmla="*/ 870 h 1674"/>
                  <a:gd name="T68" fmla="*/ 1614 w 2013"/>
                  <a:gd name="T69" fmla="*/ 792 h 1674"/>
                  <a:gd name="T70" fmla="*/ 1662 w 2013"/>
                  <a:gd name="T71" fmla="*/ 699 h 1674"/>
                  <a:gd name="T72" fmla="*/ 1722 w 2013"/>
                  <a:gd name="T73" fmla="*/ 597 h 1674"/>
                  <a:gd name="T74" fmla="*/ 1779 w 2013"/>
                  <a:gd name="T75" fmla="*/ 483 h 1674"/>
                  <a:gd name="T76" fmla="*/ 1830 w 2013"/>
                  <a:gd name="T77" fmla="*/ 378 h 1674"/>
                  <a:gd name="T78" fmla="*/ 1887 w 2013"/>
                  <a:gd name="T79" fmla="*/ 264 h 1674"/>
                  <a:gd name="T80" fmla="*/ 2010 w 2013"/>
                  <a:gd name="T81" fmla="*/ 0 h 1674"/>
                  <a:gd name="T82" fmla="*/ 2013 w 2013"/>
                  <a:gd name="T83" fmla="*/ 222 h 1674"/>
                  <a:gd name="T84" fmla="*/ 2007 w 2013"/>
                  <a:gd name="T85" fmla="*/ 492 h 167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13"/>
                  <a:gd name="T130" fmla="*/ 0 h 1674"/>
                  <a:gd name="T131" fmla="*/ 2013 w 2013"/>
                  <a:gd name="T132" fmla="*/ 1674 h 167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13" h="1674">
                    <a:moveTo>
                      <a:pt x="2007" y="492"/>
                    </a:moveTo>
                    <a:lnTo>
                      <a:pt x="1929" y="675"/>
                    </a:lnTo>
                    <a:lnTo>
                      <a:pt x="1851" y="834"/>
                    </a:lnTo>
                    <a:lnTo>
                      <a:pt x="1785" y="966"/>
                    </a:lnTo>
                    <a:lnTo>
                      <a:pt x="1737" y="1056"/>
                    </a:lnTo>
                    <a:lnTo>
                      <a:pt x="1710" y="1113"/>
                    </a:lnTo>
                    <a:lnTo>
                      <a:pt x="1665" y="1191"/>
                    </a:lnTo>
                    <a:lnTo>
                      <a:pt x="1617" y="1266"/>
                    </a:lnTo>
                    <a:lnTo>
                      <a:pt x="1572" y="1323"/>
                    </a:lnTo>
                    <a:lnTo>
                      <a:pt x="1530" y="1386"/>
                    </a:lnTo>
                    <a:lnTo>
                      <a:pt x="1482" y="1449"/>
                    </a:lnTo>
                    <a:lnTo>
                      <a:pt x="1425" y="1506"/>
                    </a:lnTo>
                    <a:lnTo>
                      <a:pt x="1365" y="1557"/>
                    </a:lnTo>
                    <a:lnTo>
                      <a:pt x="1305" y="1599"/>
                    </a:lnTo>
                    <a:lnTo>
                      <a:pt x="1233" y="1629"/>
                    </a:lnTo>
                    <a:lnTo>
                      <a:pt x="1137" y="1650"/>
                    </a:lnTo>
                    <a:lnTo>
                      <a:pt x="1029" y="1665"/>
                    </a:lnTo>
                    <a:lnTo>
                      <a:pt x="882" y="1674"/>
                    </a:lnTo>
                    <a:lnTo>
                      <a:pt x="741" y="1674"/>
                    </a:lnTo>
                    <a:lnTo>
                      <a:pt x="609" y="1665"/>
                    </a:lnTo>
                    <a:lnTo>
                      <a:pt x="315" y="1644"/>
                    </a:lnTo>
                    <a:lnTo>
                      <a:pt x="0" y="1614"/>
                    </a:lnTo>
                    <a:lnTo>
                      <a:pt x="0" y="1137"/>
                    </a:lnTo>
                    <a:lnTo>
                      <a:pt x="180" y="1212"/>
                    </a:lnTo>
                    <a:lnTo>
                      <a:pt x="396" y="1290"/>
                    </a:lnTo>
                    <a:lnTo>
                      <a:pt x="726" y="1353"/>
                    </a:lnTo>
                    <a:lnTo>
                      <a:pt x="987" y="1326"/>
                    </a:lnTo>
                    <a:lnTo>
                      <a:pt x="1191" y="1254"/>
                    </a:lnTo>
                    <a:lnTo>
                      <a:pt x="1335" y="1164"/>
                    </a:lnTo>
                    <a:lnTo>
                      <a:pt x="1383" y="1116"/>
                    </a:lnTo>
                    <a:lnTo>
                      <a:pt x="1419" y="1068"/>
                    </a:lnTo>
                    <a:lnTo>
                      <a:pt x="1458" y="1017"/>
                    </a:lnTo>
                    <a:lnTo>
                      <a:pt x="1515" y="942"/>
                    </a:lnTo>
                    <a:lnTo>
                      <a:pt x="1560" y="870"/>
                    </a:lnTo>
                    <a:lnTo>
                      <a:pt x="1614" y="792"/>
                    </a:lnTo>
                    <a:lnTo>
                      <a:pt x="1662" y="699"/>
                    </a:lnTo>
                    <a:lnTo>
                      <a:pt x="1722" y="597"/>
                    </a:lnTo>
                    <a:lnTo>
                      <a:pt x="1779" y="483"/>
                    </a:lnTo>
                    <a:lnTo>
                      <a:pt x="1830" y="378"/>
                    </a:lnTo>
                    <a:lnTo>
                      <a:pt x="1887" y="264"/>
                    </a:lnTo>
                    <a:lnTo>
                      <a:pt x="2010" y="0"/>
                    </a:lnTo>
                    <a:lnTo>
                      <a:pt x="2013" y="222"/>
                    </a:lnTo>
                    <a:lnTo>
                      <a:pt x="2007" y="492"/>
                    </a:lnTo>
                    <a:close/>
                  </a:path>
                </a:pathLst>
              </a:custGeom>
              <a:gradFill rotWithShape="0">
                <a:gsLst>
                  <a:gs pos="0">
                    <a:srgbClr val="FF6600"/>
                  </a:gs>
                  <a:gs pos="100000">
                    <a:srgbClr val="FFCC66"/>
                  </a:gs>
                </a:gsLst>
                <a:lin ang="5400000" scaled="1"/>
              </a:gradFill>
              <a:ln w="9525">
                <a:noFill/>
                <a:round/>
                <a:headEnd/>
                <a:tailEnd/>
              </a:ln>
            </p:spPr>
            <p:txBody>
              <a:bodyPr/>
              <a:lstStyle/>
              <a:p>
                <a:endParaRPr lang="ko-KR" altLang="en-US">
                  <a:solidFill>
                    <a:prstClr val="black"/>
                  </a:solidFill>
                  <a:latin typeface="Verdana"/>
                </a:endParaRPr>
              </a:p>
            </p:txBody>
          </p:sp>
          <p:sp>
            <p:nvSpPr>
              <p:cNvPr id="46" name="Freeform 26"/>
              <p:cNvSpPr>
                <a:spLocks/>
              </p:cNvSpPr>
              <p:nvPr/>
            </p:nvSpPr>
            <p:spPr bwMode="auto">
              <a:xfrm>
                <a:off x="396" y="1190"/>
                <a:ext cx="1320" cy="1122"/>
              </a:xfrm>
              <a:custGeom>
                <a:avLst/>
                <a:gdLst>
                  <a:gd name="T0" fmla="*/ 420 w 1320"/>
                  <a:gd name="T1" fmla="*/ 0 h 1122"/>
                  <a:gd name="T2" fmla="*/ 456 w 1320"/>
                  <a:gd name="T3" fmla="*/ 192 h 1122"/>
                  <a:gd name="T4" fmla="*/ 513 w 1320"/>
                  <a:gd name="T5" fmla="*/ 393 h 1122"/>
                  <a:gd name="T6" fmla="*/ 561 w 1320"/>
                  <a:gd name="T7" fmla="*/ 555 h 1122"/>
                  <a:gd name="T8" fmla="*/ 606 w 1320"/>
                  <a:gd name="T9" fmla="*/ 675 h 1122"/>
                  <a:gd name="T10" fmla="*/ 681 w 1320"/>
                  <a:gd name="T11" fmla="*/ 801 h 1122"/>
                  <a:gd name="T12" fmla="*/ 765 w 1320"/>
                  <a:gd name="T13" fmla="*/ 900 h 1122"/>
                  <a:gd name="T14" fmla="*/ 816 w 1320"/>
                  <a:gd name="T15" fmla="*/ 951 h 1122"/>
                  <a:gd name="T16" fmla="*/ 888 w 1320"/>
                  <a:gd name="T17" fmla="*/ 993 h 1122"/>
                  <a:gd name="T18" fmla="*/ 978 w 1320"/>
                  <a:gd name="T19" fmla="*/ 1011 h 1122"/>
                  <a:gd name="T20" fmla="*/ 1101 w 1320"/>
                  <a:gd name="T21" fmla="*/ 1011 h 1122"/>
                  <a:gd name="T22" fmla="*/ 1197 w 1320"/>
                  <a:gd name="T23" fmla="*/ 990 h 1122"/>
                  <a:gd name="T24" fmla="*/ 1320 w 1320"/>
                  <a:gd name="T25" fmla="*/ 942 h 1122"/>
                  <a:gd name="T26" fmla="*/ 1203 w 1320"/>
                  <a:gd name="T27" fmla="*/ 1014 h 1122"/>
                  <a:gd name="T28" fmla="*/ 1110 w 1320"/>
                  <a:gd name="T29" fmla="*/ 1056 h 1122"/>
                  <a:gd name="T30" fmla="*/ 1059 w 1320"/>
                  <a:gd name="T31" fmla="*/ 1083 h 1122"/>
                  <a:gd name="T32" fmla="*/ 996 w 1320"/>
                  <a:gd name="T33" fmla="*/ 1104 h 1122"/>
                  <a:gd name="T34" fmla="*/ 900 w 1320"/>
                  <a:gd name="T35" fmla="*/ 1116 h 1122"/>
                  <a:gd name="T36" fmla="*/ 825 w 1320"/>
                  <a:gd name="T37" fmla="*/ 1119 h 1122"/>
                  <a:gd name="T38" fmla="*/ 744 w 1320"/>
                  <a:gd name="T39" fmla="*/ 1122 h 1122"/>
                  <a:gd name="T40" fmla="*/ 663 w 1320"/>
                  <a:gd name="T41" fmla="*/ 1122 h 1122"/>
                  <a:gd name="T42" fmla="*/ 588 w 1320"/>
                  <a:gd name="T43" fmla="*/ 1113 h 1122"/>
                  <a:gd name="T44" fmla="*/ 516 w 1320"/>
                  <a:gd name="T45" fmla="*/ 1104 h 1122"/>
                  <a:gd name="T46" fmla="*/ 450 w 1320"/>
                  <a:gd name="T47" fmla="*/ 1083 h 1122"/>
                  <a:gd name="T48" fmla="*/ 354 w 1320"/>
                  <a:gd name="T49" fmla="*/ 1053 h 1122"/>
                  <a:gd name="T50" fmla="*/ 267 w 1320"/>
                  <a:gd name="T51" fmla="*/ 1017 h 1122"/>
                  <a:gd name="T52" fmla="*/ 171 w 1320"/>
                  <a:gd name="T53" fmla="*/ 978 h 1122"/>
                  <a:gd name="T54" fmla="*/ 81 w 1320"/>
                  <a:gd name="T55" fmla="*/ 939 h 1122"/>
                  <a:gd name="T56" fmla="*/ 0 w 1320"/>
                  <a:gd name="T57" fmla="*/ 906 h 1122"/>
                  <a:gd name="T58" fmla="*/ 0 w 1320"/>
                  <a:gd name="T59" fmla="*/ 3 h 1122"/>
                  <a:gd name="T60" fmla="*/ 420 w 1320"/>
                  <a:gd name="T61" fmla="*/ 0 h 112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20"/>
                  <a:gd name="T94" fmla="*/ 0 h 1122"/>
                  <a:gd name="T95" fmla="*/ 1320 w 1320"/>
                  <a:gd name="T96" fmla="*/ 1122 h 112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20" h="1122">
                    <a:moveTo>
                      <a:pt x="420" y="0"/>
                    </a:moveTo>
                    <a:lnTo>
                      <a:pt x="456" y="192"/>
                    </a:lnTo>
                    <a:lnTo>
                      <a:pt x="513" y="393"/>
                    </a:lnTo>
                    <a:lnTo>
                      <a:pt x="561" y="555"/>
                    </a:lnTo>
                    <a:lnTo>
                      <a:pt x="606" y="675"/>
                    </a:lnTo>
                    <a:lnTo>
                      <a:pt x="681" y="801"/>
                    </a:lnTo>
                    <a:lnTo>
                      <a:pt x="765" y="900"/>
                    </a:lnTo>
                    <a:lnTo>
                      <a:pt x="816" y="951"/>
                    </a:lnTo>
                    <a:lnTo>
                      <a:pt x="888" y="993"/>
                    </a:lnTo>
                    <a:lnTo>
                      <a:pt x="978" y="1011"/>
                    </a:lnTo>
                    <a:lnTo>
                      <a:pt x="1101" y="1011"/>
                    </a:lnTo>
                    <a:lnTo>
                      <a:pt x="1197" y="990"/>
                    </a:lnTo>
                    <a:lnTo>
                      <a:pt x="1320" y="942"/>
                    </a:lnTo>
                    <a:lnTo>
                      <a:pt x="1203" y="1014"/>
                    </a:lnTo>
                    <a:lnTo>
                      <a:pt x="1110" y="1056"/>
                    </a:lnTo>
                    <a:lnTo>
                      <a:pt x="1059" y="1083"/>
                    </a:lnTo>
                    <a:lnTo>
                      <a:pt x="996" y="1104"/>
                    </a:lnTo>
                    <a:lnTo>
                      <a:pt x="900" y="1116"/>
                    </a:lnTo>
                    <a:lnTo>
                      <a:pt x="825" y="1119"/>
                    </a:lnTo>
                    <a:lnTo>
                      <a:pt x="744" y="1122"/>
                    </a:lnTo>
                    <a:lnTo>
                      <a:pt x="663" y="1122"/>
                    </a:lnTo>
                    <a:lnTo>
                      <a:pt x="588" y="1113"/>
                    </a:lnTo>
                    <a:lnTo>
                      <a:pt x="516" y="1104"/>
                    </a:lnTo>
                    <a:lnTo>
                      <a:pt x="450" y="1083"/>
                    </a:lnTo>
                    <a:lnTo>
                      <a:pt x="354" y="1053"/>
                    </a:lnTo>
                    <a:lnTo>
                      <a:pt x="267" y="1017"/>
                    </a:lnTo>
                    <a:lnTo>
                      <a:pt x="171" y="978"/>
                    </a:lnTo>
                    <a:lnTo>
                      <a:pt x="81" y="939"/>
                    </a:lnTo>
                    <a:lnTo>
                      <a:pt x="0" y="906"/>
                    </a:lnTo>
                    <a:lnTo>
                      <a:pt x="0" y="3"/>
                    </a:lnTo>
                    <a:lnTo>
                      <a:pt x="420" y="0"/>
                    </a:lnTo>
                    <a:close/>
                  </a:path>
                </a:pathLst>
              </a:custGeom>
              <a:gradFill rotWithShape="0">
                <a:gsLst>
                  <a:gs pos="0">
                    <a:srgbClr val="FF6600"/>
                  </a:gs>
                  <a:gs pos="100000">
                    <a:srgbClr val="FFCC66"/>
                  </a:gs>
                </a:gsLst>
                <a:lin ang="5400000" scaled="1"/>
              </a:gradFill>
              <a:ln w="9525">
                <a:noFill/>
                <a:round/>
                <a:headEnd/>
                <a:tailEnd/>
              </a:ln>
            </p:spPr>
            <p:txBody>
              <a:bodyPr/>
              <a:lstStyle/>
              <a:p>
                <a:endParaRPr lang="ko-KR" altLang="en-US">
                  <a:solidFill>
                    <a:prstClr val="black"/>
                  </a:solidFill>
                  <a:latin typeface="Verdana"/>
                </a:endParaRPr>
              </a:p>
            </p:txBody>
          </p:sp>
        </p:grpSp>
        <p:sp>
          <p:nvSpPr>
            <p:cNvPr id="42" name="Text Box 27"/>
            <p:cNvSpPr txBox="1">
              <a:spLocks noChangeArrowheads="1"/>
            </p:cNvSpPr>
            <p:nvPr/>
          </p:nvSpPr>
          <p:spPr bwMode="auto">
            <a:xfrm>
              <a:off x="751197" y="1927473"/>
              <a:ext cx="905697" cy="276999"/>
            </a:xfrm>
            <a:prstGeom prst="rect">
              <a:avLst/>
            </a:prstGeom>
            <a:noFill/>
            <a:ln w="9525">
              <a:noFill/>
              <a:miter lim="800000"/>
              <a:headEnd/>
              <a:tailEnd/>
            </a:ln>
          </p:spPr>
          <p:txBody>
            <a:bodyPr wrap="none" lIns="0" tIns="0" rIns="0" bIns="0">
              <a:spAutoFit/>
            </a:bodyPr>
            <a:lstStyle/>
            <a:p>
              <a:pPr algn="ctr" latinLnBrk="0"/>
              <a:r>
                <a:rPr kumimoji="0" lang="en-GB" altLang="ko-KR" b="1" i="1">
                  <a:solidFill>
                    <a:srgbClr val="FFCC66"/>
                  </a:solidFill>
                  <a:latin typeface="Verdana"/>
                </a:rPr>
                <a:t>strong</a:t>
              </a:r>
              <a:r>
                <a:rPr kumimoji="0" lang="en-GB" altLang="ko-KR" sz="1400">
                  <a:solidFill>
                    <a:prstClr val="black"/>
                  </a:solidFill>
                  <a:latin typeface="Verdana"/>
                </a:rPr>
                <a:t> </a:t>
              </a:r>
            </a:p>
          </p:txBody>
        </p:sp>
        <p:sp>
          <p:nvSpPr>
            <p:cNvPr id="43" name="Text Box 28"/>
            <p:cNvSpPr txBox="1">
              <a:spLocks noChangeArrowheads="1"/>
            </p:cNvSpPr>
            <p:nvPr/>
          </p:nvSpPr>
          <p:spPr bwMode="auto">
            <a:xfrm>
              <a:off x="1004814" y="3884861"/>
              <a:ext cx="784299" cy="276999"/>
            </a:xfrm>
            <a:prstGeom prst="rect">
              <a:avLst/>
            </a:prstGeom>
            <a:noFill/>
            <a:ln w="9525">
              <a:noFill/>
              <a:miter lim="800000"/>
              <a:headEnd/>
              <a:tailEnd/>
            </a:ln>
          </p:spPr>
          <p:txBody>
            <a:bodyPr wrap="square" lIns="0" tIns="0" rIns="0" bIns="0">
              <a:spAutoFit/>
            </a:bodyPr>
            <a:lstStyle/>
            <a:p>
              <a:pPr algn="ctr" latinLnBrk="0"/>
              <a:r>
                <a:rPr kumimoji="0" lang="en-GB" altLang="ko-KR" b="1" i="1" dirty="0">
                  <a:solidFill>
                    <a:srgbClr val="FF6600"/>
                  </a:solidFill>
                  <a:latin typeface="Verdana"/>
                </a:rPr>
                <a:t>weak</a:t>
              </a:r>
              <a:r>
                <a:rPr kumimoji="0" lang="en-GB" altLang="ko-KR" sz="1400" dirty="0">
                  <a:solidFill>
                    <a:prstClr val="black"/>
                  </a:solidFill>
                  <a:latin typeface="Verdana"/>
                </a:rPr>
                <a:t> </a:t>
              </a:r>
            </a:p>
          </p:txBody>
        </p:sp>
        <p:sp>
          <p:nvSpPr>
            <p:cNvPr id="44" name="Rectangle 34"/>
            <p:cNvSpPr>
              <a:spLocks noChangeArrowheads="1"/>
            </p:cNvSpPr>
            <p:nvPr/>
          </p:nvSpPr>
          <p:spPr bwMode="auto">
            <a:xfrm>
              <a:off x="750401" y="3041147"/>
              <a:ext cx="1214041" cy="553998"/>
            </a:xfrm>
            <a:prstGeom prst="rect">
              <a:avLst/>
            </a:prstGeom>
            <a:noFill/>
            <a:ln w="9525">
              <a:noFill/>
              <a:miter lim="800000"/>
              <a:headEnd/>
              <a:tailEnd/>
            </a:ln>
          </p:spPr>
          <p:txBody>
            <a:bodyPr wrap="none" lIns="36000" tIns="0" rIns="36000" bIns="0">
              <a:spAutoFit/>
            </a:bodyPr>
            <a:lstStyle/>
            <a:p>
              <a:pPr algn="ctr" latinLnBrk="0"/>
              <a:r>
                <a:rPr kumimoji="0" lang="en-GB" altLang="ko-KR" b="1" dirty="0">
                  <a:solidFill>
                    <a:schemeClr val="accent1">
                      <a:lumMod val="75000"/>
                    </a:schemeClr>
                  </a:solidFill>
                  <a:latin typeface="Verdana"/>
                </a:rPr>
                <a:t>reversed</a:t>
              </a:r>
            </a:p>
            <a:p>
              <a:pPr algn="ctr" latinLnBrk="0"/>
              <a:r>
                <a:rPr kumimoji="0" lang="en-GB" altLang="ko-KR" b="1" dirty="0">
                  <a:solidFill>
                    <a:schemeClr val="accent1">
                      <a:lumMod val="75000"/>
                    </a:schemeClr>
                  </a:solidFill>
                  <a:latin typeface="Verdana"/>
                </a:rPr>
                <a:t>shear</a:t>
              </a:r>
            </a:p>
          </p:txBody>
        </p:sp>
      </p:grpSp>
      <p:sp>
        <p:nvSpPr>
          <p:cNvPr id="47" name="Rectangle 40"/>
          <p:cNvSpPr>
            <a:spLocks noChangeArrowheads="1"/>
          </p:cNvSpPr>
          <p:nvPr/>
        </p:nvSpPr>
        <p:spPr bwMode="auto">
          <a:xfrm>
            <a:off x="2489321" y="5827114"/>
            <a:ext cx="379912" cy="307777"/>
          </a:xfrm>
          <a:prstGeom prst="rect">
            <a:avLst/>
          </a:prstGeom>
          <a:noFill/>
          <a:ln w="9525">
            <a:noFill/>
            <a:miter lim="800000"/>
            <a:headEnd/>
            <a:tailEnd/>
          </a:ln>
        </p:spPr>
        <p:txBody>
          <a:bodyPr wrap="none" lIns="0" tIns="0" rIns="0" bIns="0">
            <a:spAutoFit/>
          </a:bodyPr>
          <a:lstStyle/>
          <a:p>
            <a:pPr latinLnBrk="0"/>
            <a:r>
              <a:rPr kumimoji="0" lang="en-GB" altLang="ko-KR" sz="2000" i="1" dirty="0">
                <a:solidFill>
                  <a:srgbClr val="000000"/>
                </a:solidFill>
                <a:latin typeface="Verdana"/>
              </a:rPr>
              <a:t>r</a:t>
            </a:r>
            <a:r>
              <a:rPr kumimoji="0" lang="en-GB" altLang="ko-KR" sz="2000" dirty="0">
                <a:solidFill>
                  <a:srgbClr val="000000"/>
                </a:solidFill>
                <a:latin typeface="Verdana"/>
              </a:rPr>
              <a:t>/</a:t>
            </a:r>
            <a:r>
              <a:rPr kumimoji="0" lang="en-GB" altLang="ko-KR" sz="2000" i="1" dirty="0">
                <a:solidFill>
                  <a:srgbClr val="000000"/>
                </a:solidFill>
                <a:latin typeface="Verdana"/>
              </a:rPr>
              <a:t>a</a:t>
            </a:r>
            <a:endParaRPr kumimoji="0" lang="en-GB" altLang="ko-KR" sz="2000" i="1" dirty="0">
              <a:solidFill>
                <a:prstClr val="black"/>
              </a:solidFill>
              <a:latin typeface="Verdana"/>
            </a:endParaRPr>
          </a:p>
        </p:txBody>
      </p:sp>
      <p:sp>
        <p:nvSpPr>
          <p:cNvPr id="48" name="Text Box 29"/>
          <p:cNvSpPr txBox="1">
            <a:spLocks noChangeArrowheads="1"/>
          </p:cNvSpPr>
          <p:nvPr/>
        </p:nvSpPr>
        <p:spPr bwMode="auto">
          <a:xfrm>
            <a:off x="890515" y="4914375"/>
            <a:ext cx="2626790" cy="276999"/>
          </a:xfrm>
          <a:prstGeom prst="rect">
            <a:avLst/>
          </a:prstGeom>
          <a:noFill/>
          <a:ln w="19050">
            <a:noFill/>
            <a:miter lim="800000"/>
            <a:headEnd/>
            <a:tailEnd/>
          </a:ln>
        </p:spPr>
        <p:txBody>
          <a:bodyPr wrap="square" lIns="0" tIns="0" rIns="0" bIns="0">
            <a:spAutoFit/>
          </a:bodyPr>
          <a:lstStyle/>
          <a:p>
            <a:pPr algn="ctr" latinLnBrk="0"/>
            <a:r>
              <a:rPr kumimoji="0" lang="en-GB" altLang="ko-KR" b="1" dirty="0">
                <a:solidFill>
                  <a:srgbClr val="0033CC"/>
                </a:solidFill>
                <a:latin typeface="Verdana"/>
              </a:rPr>
              <a:t>monotonic shear</a:t>
            </a:r>
          </a:p>
        </p:txBody>
      </p:sp>
      <p:sp>
        <p:nvSpPr>
          <p:cNvPr id="49" name="직사각형 48"/>
          <p:cNvSpPr/>
          <p:nvPr/>
        </p:nvSpPr>
        <p:spPr>
          <a:xfrm>
            <a:off x="3877345" y="1250590"/>
            <a:ext cx="764593" cy="438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aphicFrame>
        <p:nvGraphicFramePr>
          <p:cNvPr id="50" name="표 49"/>
          <p:cNvGraphicFramePr>
            <a:graphicFrameLocks noGrp="1"/>
          </p:cNvGraphicFramePr>
          <p:nvPr>
            <p:extLst>
              <p:ext uri="{D42A27DB-BD31-4B8C-83A1-F6EECF244321}">
                <p14:modId xmlns:p14="http://schemas.microsoft.com/office/powerpoint/2010/main" val="389884296"/>
              </p:ext>
            </p:extLst>
          </p:nvPr>
        </p:nvGraphicFramePr>
        <p:xfrm>
          <a:off x="4975727" y="1204673"/>
          <a:ext cx="6992849" cy="2869100"/>
        </p:xfrm>
        <a:graphic>
          <a:graphicData uri="http://schemas.openxmlformats.org/drawingml/2006/table">
            <a:tbl>
              <a:tblPr firstRow="1" firstCol="1" bandRow="1"/>
              <a:tblGrid>
                <a:gridCol w="1330498">
                  <a:extLst>
                    <a:ext uri="{9D8B030D-6E8A-4147-A177-3AD203B41FA5}">
                      <a16:colId xmlns="" xmlns:a16="http://schemas.microsoft.com/office/drawing/2014/main" val="20000"/>
                    </a:ext>
                  </a:extLst>
                </a:gridCol>
                <a:gridCol w="1856508">
                  <a:extLst>
                    <a:ext uri="{9D8B030D-6E8A-4147-A177-3AD203B41FA5}">
                      <a16:colId xmlns="" xmlns:a16="http://schemas.microsoft.com/office/drawing/2014/main" val="20001"/>
                    </a:ext>
                  </a:extLst>
                </a:gridCol>
                <a:gridCol w="1794625">
                  <a:extLst>
                    <a:ext uri="{9D8B030D-6E8A-4147-A177-3AD203B41FA5}">
                      <a16:colId xmlns="" xmlns:a16="http://schemas.microsoft.com/office/drawing/2014/main" val="20002"/>
                    </a:ext>
                  </a:extLst>
                </a:gridCol>
                <a:gridCol w="2011218">
                  <a:extLst>
                    <a:ext uri="{9D8B030D-6E8A-4147-A177-3AD203B41FA5}">
                      <a16:colId xmlns="" xmlns:a16="http://schemas.microsoft.com/office/drawing/2014/main" val="20003"/>
                    </a:ext>
                  </a:extLst>
                </a:gridCol>
              </a:tblGrid>
              <a:tr h="756686">
                <a:tc>
                  <a:txBody>
                    <a:bodyPr/>
                    <a:lstStyle>
                      <a:lvl1pPr marL="0" algn="l" rtl="0" eaLnBrk="1" latinLnBrk="1" hangingPunct="1">
                        <a:defRPr kumimoji="0" b="1" kern="1200">
                          <a:solidFill>
                            <a:schemeClr val="lt1"/>
                          </a:solidFill>
                          <a:latin typeface="맑은 고딕"/>
                        </a:defRPr>
                      </a:lvl1pPr>
                      <a:lvl2pPr marL="457200" algn="l" rtl="0" eaLnBrk="1" latinLnBrk="1" hangingPunct="1">
                        <a:defRPr kumimoji="0" b="1" kern="1200">
                          <a:solidFill>
                            <a:schemeClr val="lt1"/>
                          </a:solidFill>
                          <a:latin typeface="맑은 고딕"/>
                        </a:defRPr>
                      </a:lvl2pPr>
                      <a:lvl3pPr marL="914400" algn="l" rtl="0" eaLnBrk="1" latinLnBrk="1" hangingPunct="1">
                        <a:defRPr kumimoji="0" b="1" kern="1200">
                          <a:solidFill>
                            <a:schemeClr val="lt1"/>
                          </a:solidFill>
                          <a:latin typeface="맑은 고딕"/>
                        </a:defRPr>
                      </a:lvl3pPr>
                      <a:lvl4pPr marL="1371600" algn="l" rtl="0" eaLnBrk="1" latinLnBrk="1" hangingPunct="1">
                        <a:defRPr kumimoji="0" b="1" kern="1200">
                          <a:solidFill>
                            <a:schemeClr val="lt1"/>
                          </a:solidFill>
                          <a:latin typeface="맑은 고딕"/>
                        </a:defRPr>
                      </a:lvl4pPr>
                      <a:lvl5pPr marL="1828800" algn="l" rtl="0" eaLnBrk="1" latinLnBrk="1" hangingPunct="1">
                        <a:defRPr kumimoji="0" b="1" kern="1200">
                          <a:solidFill>
                            <a:schemeClr val="lt1"/>
                          </a:solidFill>
                          <a:latin typeface="맑은 고딕"/>
                        </a:defRPr>
                      </a:lvl5pPr>
                      <a:lvl6pPr marL="2286000" algn="l" rtl="0" eaLnBrk="1" latinLnBrk="1" hangingPunct="1">
                        <a:defRPr kumimoji="0" b="1" kern="1200">
                          <a:solidFill>
                            <a:schemeClr val="lt1"/>
                          </a:solidFill>
                          <a:latin typeface="맑은 고딕"/>
                        </a:defRPr>
                      </a:lvl6pPr>
                      <a:lvl7pPr marL="2743200" algn="l" rtl="0" eaLnBrk="1" latinLnBrk="1" hangingPunct="1">
                        <a:defRPr kumimoji="0" b="1" kern="1200">
                          <a:solidFill>
                            <a:schemeClr val="lt1"/>
                          </a:solidFill>
                          <a:latin typeface="맑은 고딕"/>
                        </a:defRPr>
                      </a:lvl7pPr>
                      <a:lvl8pPr marL="3200400" algn="l" rtl="0" eaLnBrk="1" latinLnBrk="1" hangingPunct="1">
                        <a:defRPr kumimoji="0" b="1" kern="1200">
                          <a:solidFill>
                            <a:schemeClr val="lt1"/>
                          </a:solidFill>
                          <a:latin typeface="맑은 고딕"/>
                        </a:defRPr>
                      </a:lvl8pPr>
                      <a:lvl9pPr marL="3657600" algn="l" rtl="0" eaLnBrk="1" latinLnBrk="1" hangingPunct="1">
                        <a:defRPr kumimoji="0" b="1" kern="1200">
                          <a:solidFill>
                            <a:schemeClr val="lt1"/>
                          </a:solidFill>
                          <a:latin typeface="맑은 고딕"/>
                        </a:defRPr>
                      </a:lvl9pPr>
                      <a:extLst/>
                    </a:lstStyle>
                    <a:p>
                      <a:pPr latinLnBrk="1"/>
                      <a:r>
                        <a:rPr lang="en-US" altLang="ko-KR" sz="1800" dirty="0">
                          <a:solidFill>
                            <a:schemeClr val="tx1"/>
                          </a:solidFill>
                        </a:rPr>
                        <a:t>for </a:t>
                      </a:r>
                      <a:r>
                        <a:rPr lang="en-US" altLang="ko-KR" sz="2400" i="0" dirty="0">
                          <a:solidFill>
                            <a:schemeClr val="tx1"/>
                          </a:solidFill>
                        </a:rPr>
                        <a:t>ITER</a:t>
                      </a:r>
                      <a:endParaRPr lang="ko-KR" altLang="en-US" sz="2400" i="0" dirty="0">
                        <a:solidFill>
                          <a:schemeClr val="tx1"/>
                        </a:solidFill>
                      </a:endParaRPr>
                    </a:p>
                  </a:txBody>
                  <a:tcPr anchor="ctr">
                    <a:lnL>
                      <a:noFill/>
                    </a:lnL>
                    <a:lnR>
                      <a:noFill/>
                    </a:lnR>
                    <a:lnT w="25400" cmpd="sng">
                      <a:solidFill>
                        <a:sysClr val="windowText" lastClr="000000"/>
                      </a:solidFill>
                    </a:lnT>
                    <a:lnB w="254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EECE1">
                        <a:lumMod val="90000"/>
                      </a:srgbClr>
                    </a:solidFill>
                  </a:tcPr>
                </a:tc>
                <a:tc>
                  <a:txBody>
                    <a:bodyPr/>
                    <a:lstStyle>
                      <a:lvl1pPr marL="0" algn="l" rtl="0" eaLnBrk="1" latinLnBrk="1" hangingPunct="1">
                        <a:defRPr kumimoji="0" b="1" kern="1200">
                          <a:solidFill>
                            <a:schemeClr val="lt1"/>
                          </a:solidFill>
                          <a:latin typeface="맑은 고딕"/>
                        </a:defRPr>
                      </a:lvl1pPr>
                      <a:lvl2pPr marL="457200" algn="l" rtl="0" eaLnBrk="1" latinLnBrk="1" hangingPunct="1">
                        <a:defRPr kumimoji="0" b="1" kern="1200">
                          <a:solidFill>
                            <a:schemeClr val="lt1"/>
                          </a:solidFill>
                          <a:latin typeface="맑은 고딕"/>
                        </a:defRPr>
                      </a:lvl2pPr>
                      <a:lvl3pPr marL="914400" algn="l" rtl="0" eaLnBrk="1" latinLnBrk="1" hangingPunct="1">
                        <a:defRPr kumimoji="0" b="1" kern="1200">
                          <a:solidFill>
                            <a:schemeClr val="lt1"/>
                          </a:solidFill>
                          <a:latin typeface="맑은 고딕"/>
                        </a:defRPr>
                      </a:lvl3pPr>
                      <a:lvl4pPr marL="1371600" algn="l" rtl="0" eaLnBrk="1" latinLnBrk="1" hangingPunct="1">
                        <a:defRPr kumimoji="0" b="1" kern="1200">
                          <a:solidFill>
                            <a:schemeClr val="lt1"/>
                          </a:solidFill>
                          <a:latin typeface="맑은 고딕"/>
                        </a:defRPr>
                      </a:lvl4pPr>
                      <a:lvl5pPr marL="1828800" algn="l" rtl="0" eaLnBrk="1" latinLnBrk="1" hangingPunct="1">
                        <a:defRPr kumimoji="0" b="1" kern="1200">
                          <a:solidFill>
                            <a:schemeClr val="lt1"/>
                          </a:solidFill>
                          <a:latin typeface="맑은 고딕"/>
                        </a:defRPr>
                      </a:lvl5pPr>
                      <a:lvl6pPr marL="2286000" algn="l" rtl="0" eaLnBrk="1" latinLnBrk="1" hangingPunct="1">
                        <a:defRPr kumimoji="0" b="1" kern="1200">
                          <a:solidFill>
                            <a:schemeClr val="lt1"/>
                          </a:solidFill>
                          <a:latin typeface="맑은 고딕"/>
                        </a:defRPr>
                      </a:lvl6pPr>
                      <a:lvl7pPr marL="2743200" algn="l" rtl="0" eaLnBrk="1" latinLnBrk="1" hangingPunct="1">
                        <a:defRPr kumimoji="0" b="1" kern="1200">
                          <a:solidFill>
                            <a:schemeClr val="lt1"/>
                          </a:solidFill>
                          <a:latin typeface="맑은 고딕"/>
                        </a:defRPr>
                      </a:lvl7pPr>
                      <a:lvl8pPr marL="3200400" algn="l" rtl="0" eaLnBrk="1" latinLnBrk="1" hangingPunct="1">
                        <a:defRPr kumimoji="0" b="1" kern="1200">
                          <a:solidFill>
                            <a:schemeClr val="lt1"/>
                          </a:solidFill>
                          <a:latin typeface="맑은 고딕"/>
                        </a:defRPr>
                      </a:lvl8pPr>
                      <a:lvl9pPr marL="3657600" algn="l" rtl="0" eaLnBrk="1" latinLnBrk="1" hangingPunct="1">
                        <a:defRPr kumimoji="0" b="1" kern="1200">
                          <a:solidFill>
                            <a:schemeClr val="lt1"/>
                          </a:solidFill>
                          <a:latin typeface="맑은 고딕"/>
                        </a:defRPr>
                      </a:lvl9pPr>
                      <a:extLst/>
                    </a:lstStyle>
                    <a:p>
                      <a:pPr latinLnBrk="1"/>
                      <a:r>
                        <a:rPr lang="en-US" altLang="ko-KR" sz="1400" dirty="0"/>
                        <a:t>Baseline</a:t>
                      </a:r>
                      <a:br>
                        <a:rPr lang="en-US" altLang="ko-KR" sz="1400" dirty="0"/>
                      </a:br>
                      <a:r>
                        <a:rPr lang="en-US" altLang="ko-KR" sz="1400" dirty="0"/>
                        <a:t>(Reference H-mode with ELMs)</a:t>
                      </a:r>
                      <a:endParaRPr lang="ko-KR" altLang="en-US" sz="1400" dirty="0"/>
                    </a:p>
                  </a:txBody>
                  <a:tcPr anchor="ctr">
                    <a:lnL>
                      <a:noFill/>
                    </a:lnL>
                    <a:lnR>
                      <a:noFill/>
                    </a:lnR>
                    <a:lnT w="25400" cmpd="sng">
                      <a:solidFill>
                        <a:sysClr val="windowText" lastClr="000000"/>
                      </a:solidFill>
                    </a:lnT>
                    <a:lnB w="254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rtl="0" eaLnBrk="1" latinLnBrk="1" hangingPunct="1">
                        <a:defRPr kumimoji="0" b="1" kern="1200">
                          <a:solidFill>
                            <a:schemeClr val="lt1"/>
                          </a:solidFill>
                          <a:latin typeface="맑은 고딕"/>
                        </a:defRPr>
                      </a:lvl1pPr>
                      <a:lvl2pPr marL="457200" algn="l" rtl="0" eaLnBrk="1" latinLnBrk="1" hangingPunct="1">
                        <a:defRPr kumimoji="0" b="1" kern="1200">
                          <a:solidFill>
                            <a:schemeClr val="lt1"/>
                          </a:solidFill>
                          <a:latin typeface="맑은 고딕"/>
                        </a:defRPr>
                      </a:lvl2pPr>
                      <a:lvl3pPr marL="914400" algn="l" rtl="0" eaLnBrk="1" latinLnBrk="1" hangingPunct="1">
                        <a:defRPr kumimoji="0" b="1" kern="1200">
                          <a:solidFill>
                            <a:schemeClr val="lt1"/>
                          </a:solidFill>
                          <a:latin typeface="맑은 고딕"/>
                        </a:defRPr>
                      </a:lvl3pPr>
                      <a:lvl4pPr marL="1371600" algn="l" rtl="0" eaLnBrk="1" latinLnBrk="1" hangingPunct="1">
                        <a:defRPr kumimoji="0" b="1" kern="1200">
                          <a:solidFill>
                            <a:schemeClr val="lt1"/>
                          </a:solidFill>
                          <a:latin typeface="맑은 고딕"/>
                        </a:defRPr>
                      </a:lvl4pPr>
                      <a:lvl5pPr marL="1828800" algn="l" rtl="0" eaLnBrk="1" latinLnBrk="1" hangingPunct="1">
                        <a:defRPr kumimoji="0" b="1" kern="1200">
                          <a:solidFill>
                            <a:schemeClr val="lt1"/>
                          </a:solidFill>
                          <a:latin typeface="맑은 고딕"/>
                        </a:defRPr>
                      </a:lvl5pPr>
                      <a:lvl6pPr marL="2286000" algn="l" rtl="0" eaLnBrk="1" latinLnBrk="1" hangingPunct="1">
                        <a:defRPr kumimoji="0" b="1" kern="1200">
                          <a:solidFill>
                            <a:schemeClr val="lt1"/>
                          </a:solidFill>
                          <a:latin typeface="맑은 고딕"/>
                        </a:defRPr>
                      </a:lvl6pPr>
                      <a:lvl7pPr marL="2743200" algn="l" rtl="0" eaLnBrk="1" latinLnBrk="1" hangingPunct="1">
                        <a:defRPr kumimoji="0" b="1" kern="1200">
                          <a:solidFill>
                            <a:schemeClr val="lt1"/>
                          </a:solidFill>
                          <a:latin typeface="맑은 고딕"/>
                        </a:defRPr>
                      </a:lvl7pPr>
                      <a:lvl8pPr marL="3200400" algn="l" rtl="0" eaLnBrk="1" latinLnBrk="1" hangingPunct="1">
                        <a:defRPr kumimoji="0" b="1" kern="1200">
                          <a:solidFill>
                            <a:schemeClr val="lt1"/>
                          </a:solidFill>
                          <a:latin typeface="맑은 고딕"/>
                        </a:defRPr>
                      </a:lvl8pPr>
                      <a:lvl9pPr marL="3657600" algn="l" rtl="0" eaLnBrk="1" latinLnBrk="1" hangingPunct="1">
                        <a:defRPr kumimoji="0" b="1" kern="1200">
                          <a:solidFill>
                            <a:schemeClr val="lt1"/>
                          </a:solidFill>
                          <a:latin typeface="맑은 고딕"/>
                        </a:defRPr>
                      </a:lvl9pPr>
                      <a:extLst/>
                    </a:lstStyle>
                    <a:p>
                      <a:pPr algn="ctr" latinLnBrk="1"/>
                      <a:r>
                        <a:rPr lang="en-US" altLang="ko-KR" sz="1400" dirty="0"/>
                        <a:t>Hybrid</a:t>
                      </a:r>
                    </a:p>
                    <a:p>
                      <a:pPr algn="ctr" latinLnBrk="1"/>
                      <a:r>
                        <a:rPr lang="en-US" altLang="ko-KR" sz="1400" dirty="0"/>
                        <a:t>(Advanced Inductive)</a:t>
                      </a:r>
                      <a:endParaRPr lang="ko-KR" altLang="en-US" sz="1400" dirty="0"/>
                    </a:p>
                  </a:txBody>
                  <a:tcPr anchor="ctr">
                    <a:lnL>
                      <a:noFill/>
                    </a:lnL>
                    <a:lnR>
                      <a:noFill/>
                    </a:lnR>
                    <a:lnT w="25400" cmpd="sng">
                      <a:solidFill>
                        <a:sysClr val="windowText" lastClr="000000"/>
                      </a:solidFill>
                    </a:lnT>
                    <a:lnB w="254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rtl="0" eaLnBrk="1" latinLnBrk="1" hangingPunct="1">
                        <a:defRPr kumimoji="0" b="1" kern="1200">
                          <a:solidFill>
                            <a:schemeClr val="lt1"/>
                          </a:solidFill>
                          <a:latin typeface="맑은 고딕"/>
                        </a:defRPr>
                      </a:lvl1pPr>
                      <a:lvl2pPr marL="457200" algn="l" rtl="0" eaLnBrk="1" latinLnBrk="1" hangingPunct="1">
                        <a:defRPr kumimoji="0" b="1" kern="1200">
                          <a:solidFill>
                            <a:schemeClr val="lt1"/>
                          </a:solidFill>
                          <a:latin typeface="맑은 고딕"/>
                        </a:defRPr>
                      </a:lvl2pPr>
                      <a:lvl3pPr marL="914400" algn="l" rtl="0" eaLnBrk="1" latinLnBrk="1" hangingPunct="1">
                        <a:defRPr kumimoji="0" b="1" kern="1200">
                          <a:solidFill>
                            <a:schemeClr val="lt1"/>
                          </a:solidFill>
                          <a:latin typeface="맑은 고딕"/>
                        </a:defRPr>
                      </a:lvl3pPr>
                      <a:lvl4pPr marL="1371600" algn="l" rtl="0" eaLnBrk="1" latinLnBrk="1" hangingPunct="1">
                        <a:defRPr kumimoji="0" b="1" kern="1200">
                          <a:solidFill>
                            <a:schemeClr val="lt1"/>
                          </a:solidFill>
                          <a:latin typeface="맑은 고딕"/>
                        </a:defRPr>
                      </a:lvl4pPr>
                      <a:lvl5pPr marL="1828800" algn="l" rtl="0" eaLnBrk="1" latinLnBrk="1" hangingPunct="1">
                        <a:defRPr kumimoji="0" b="1" kern="1200">
                          <a:solidFill>
                            <a:schemeClr val="lt1"/>
                          </a:solidFill>
                          <a:latin typeface="맑은 고딕"/>
                        </a:defRPr>
                      </a:lvl5pPr>
                      <a:lvl6pPr marL="2286000" algn="l" rtl="0" eaLnBrk="1" latinLnBrk="1" hangingPunct="1">
                        <a:defRPr kumimoji="0" b="1" kern="1200">
                          <a:solidFill>
                            <a:schemeClr val="lt1"/>
                          </a:solidFill>
                          <a:latin typeface="맑은 고딕"/>
                        </a:defRPr>
                      </a:lvl6pPr>
                      <a:lvl7pPr marL="2743200" algn="l" rtl="0" eaLnBrk="1" latinLnBrk="1" hangingPunct="1">
                        <a:defRPr kumimoji="0" b="1" kern="1200">
                          <a:solidFill>
                            <a:schemeClr val="lt1"/>
                          </a:solidFill>
                          <a:latin typeface="맑은 고딕"/>
                        </a:defRPr>
                      </a:lvl7pPr>
                      <a:lvl8pPr marL="3200400" algn="l" rtl="0" eaLnBrk="1" latinLnBrk="1" hangingPunct="1">
                        <a:defRPr kumimoji="0" b="1" kern="1200">
                          <a:solidFill>
                            <a:schemeClr val="lt1"/>
                          </a:solidFill>
                          <a:latin typeface="맑은 고딕"/>
                        </a:defRPr>
                      </a:lvl8pPr>
                      <a:lvl9pPr marL="3657600" algn="l" rtl="0" eaLnBrk="1" latinLnBrk="1" hangingPunct="1">
                        <a:defRPr kumimoji="0" b="1" kern="1200">
                          <a:solidFill>
                            <a:schemeClr val="lt1"/>
                          </a:solidFill>
                          <a:latin typeface="맑은 고딕"/>
                        </a:defRPr>
                      </a:lvl9pPr>
                      <a:extLst/>
                    </a:lstStyle>
                    <a:p>
                      <a:pPr latinLnBrk="1"/>
                      <a:r>
                        <a:rPr lang="en-US" altLang="ko-KR" sz="1400" dirty="0"/>
                        <a:t>Steady-state</a:t>
                      </a:r>
                      <a:r>
                        <a:rPr lang="en-US" altLang="ko-KR" sz="1400" baseline="0" dirty="0"/>
                        <a:t> </a:t>
                      </a:r>
                      <a:br>
                        <a:rPr lang="en-US" altLang="ko-KR" sz="1400" baseline="0" dirty="0"/>
                      </a:br>
                      <a:r>
                        <a:rPr lang="en-US" altLang="ko-KR" sz="1400" baseline="0" dirty="0"/>
                        <a:t>(Fully non-inductive current drive)</a:t>
                      </a:r>
                      <a:endParaRPr lang="ko-KR" altLang="en-US" sz="1400" dirty="0"/>
                    </a:p>
                  </a:txBody>
                  <a:tcPr anchor="ctr">
                    <a:lnL>
                      <a:noFill/>
                    </a:lnL>
                    <a:lnR>
                      <a:noFill/>
                    </a:lnR>
                    <a:lnT w="25400" cmpd="sng">
                      <a:solidFill>
                        <a:sysClr val="windowText" lastClr="000000"/>
                      </a:solidFill>
                    </a:lnT>
                    <a:lnB w="254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 xmlns:a16="http://schemas.microsoft.com/office/drawing/2014/main" val="10000"/>
                  </a:ext>
                </a:extLst>
              </a:tr>
              <a:tr h="535986">
                <a:tc>
                  <a:txBody>
                    <a:bodyPr/>
                    <a:lstStyle>
                      <a:lvl1pPr marL="0" algn="l" rtl="0" eaLnBrk="1" latinLnBrk="1" hangingPunct="1">
                        <a:defRPr kumimoji="0" b="1" kern="1200">
                          <a:solidFill>
                            <a:schemeClr val="lt1"/>
                          </a:solidFill>
                          <a:latin typeface="맑은 고딕"/>
                        </a:defRPr>
                      </a:lvl1pPr>
                      <a:lvl2pPr marL="457200" algn="l" rtl="0" eaLnBrk="1" latinLnBrk="1" hangingPunct="1">
                        <a:defRPr kumimoji="0" b="1" kern="1200">
                          <a:solidFill>
                            <a:schemeClr val="lt1"/>
                          </a:solidFill>
                          <a:latin typeface="맑은 고딕"/>
                        </a:defRPr>
                      </a:lvl2pPr>
                      <a:lvl3pPr marL="914400" algn="l" rtl="0" eaLnBrk="1" latinLnBrk="1" hangingPunct="1">
                        <a:defRPr kumimoji="0" b="1" kern="1200">
                          <a:solidFill>
                            <a:schemeClr val="lt1"/>
                          </a:solidFill>
                          <a:latin typeface="맑은 고딕"/>
                        </a:defRPr>
                      </a:lvl3pPr>
                      <a:lvl4pPr marL="1371600" algn="l" rtl="0" eaLnBrk="1" latinLnBrk="1" hangingPunct="1">
                        <a:defRPr kumimoji="0" b="1" kern="1200">
                          <a:solidFill>
                            <a:schemeClr val="lt1"/>
                          </a:solidFill>
                          <a:latin typeface="맑은 고딕"/>
                        </a:defRPr>
                      </a:lvl4pPr>
                      <a:lvl5pPr marL="1828800" algn="l" rtl="0" eaLnBrk="1" latinLnBrk="1" hangingPunct="1">
                        <a:defRPr kumimoji="0" b="1" kern="1200">
                          <a:solidFill>
                            <a:schemeClr val="lt1"/>
                          </a:solidFill>
                          <a:latin typeface="맑은 고딕"/>
                        </a:defRPr>
                      </a:lvl5pPr>
                      <a:lvl6pPr marL="2286000" algn="l" rtl="0" eaLnBrk="1" latinLnBrk="1" hangingPunct="1">
                        <a:defRPr kumimoji="0" b="1" kern="1200">
                          <a:solidFill>
                            <a:schemeClr val="lt1"/>
                          </a:solidFill>
                          <a:latin typeface="맑은 고딕"/>
                        </a:defRPr>
                      </a:lvl6pPr>
                      <a:lvl7pPr marL="2743200" algn="l" rtl="0" eaLnBrk="1" latinLnBrk="1" hangingPunct="1">
                        <a:defRPr kumimoji="0" b="1" kern="1200">
                          <a:solidFill>
                            <a:schemeClr val="lt1"/>
                          </a:solidFill>
                          <a:latin typeface="맑은 고딕"/>
                        </a:defRPr>
                      </a:lvl7pPr>
                      <a:lvl8pPr marL="3200400" algn="l" rtl="0" eaLnBrk="1" latinLnBrk="1" hangingPunct="1">
                        <a:defRPr kumimoji="0" b="1" kern="1200">
                          <a:solidFill>
                            <a:schemeClr val="lt1"/>
                          </a:solidFill>
                          <a:latin typeface="맑은 고딕"/>
                        </a:defRPr>
                      </a:lvl8pPr>
                      <a:lvl9pPr marL="3657600" algn="l" rtl="0" eaLnBrk="1" latinLnBrk="1" hangingPunct="1">
                        <a:defRPr kumimoji="0" b="1" kern="1200">
                          <a:solidFill>
                            <a:schemeClr val="lt1"/>
                          </a:solidFill>
                          <a:latin typeface="맑은 고딕"/>
                        </a:defRPr>
                      </a:lvl9pPr>
                      <a:extLst/>
                    </a:lstStyle>
                    <a:p>
                      <a:pPr latinLnBrk="1"/>
                      <a:r>
                        <a:rPr lang="en-US" altLang="ko-KR" sz="1400" dirty="0">
                          <a:solidFill>
                            <a:schemeClr val="tx1"/>
                          </a:solidFill>
                        </a:rPr>
                        <a:t>Plasma </a:t>
                      </a:r>
                      <a:r>
                        <a:rPr lang="en-US" altLang="ko-KR" sz="1400" dirty="0" smtClean="0">
                          <a:solidFill>
                            <a:schemeClr val="tx1"/>
                          </a:solidFill>
                        </a:rPr>
                        <a:t>current (MA)</a:t>
                      </a:r>
                      <a:endParaRPr lang="ko-KR" altLang="en-US" sz="1400" dirty="0">
                        <a:solidFill>
                          <a:schemeClr val="tx1"/>
                        </a:solidFill>
                      </a:endParaRPr>
                    </a:p>
                  </a:txBody>
                  <a:tcPr anchor="ctr">
                    <a:lnL>
                      <a:noFill/>
                    </a:lnL>
                    <a:lnR>
                      <a:noFill/>
                    </a:lnR>
                    <a:lnT w="25400" cmpd="sng">
                      <a:solidFill>
                        <a:sysClr val="windowText" lastClr="000000"/>
                      </a:solidFill>
                    </a:lnT>
                    <a:lnB>
                      <a:noFill/>
                    </a:lnB>
                    <a:lnTlToBr w="12700" cmpd="sng">
                      <a:noFill/>
                      <a:prstDash val="solid"/>
                    </a:lnTlToBr>
                    <a:lnBlToTr w="12700" cmpd="sng">
                      <a:noFill/>
                      <a:prstDash val="solid"/>
                    </a:lnBlToTr>
                    <a:solidFill>
                      <a:srgbClr val="4F81BD"/>
                    </a:solidFill>
                  </a:tcPr>
                </a:tc>
                <a:tc>
                  <a:txBody>
                    <a:bodyPr/>
                    <a:lstStyle>
                      <a:lvl1pPr marL="0" algn="l" rtl="0" eaLnBrk="1" latinLnBrk="1" hangingPunct="1">
                        <a:defRPr kumimoji="0" kern="1200">
                          <a:solidFill>
                            <a:schemeClr val="dk1"/>
                          </a:solidFill>
                          <a:latin typeface="맑은 고딕"/>
                        </a:defRPr>
                      </a:lvl1pPr>
                      <a:lvl2pPr marL="457200" algn="l" rtl="0" eaLnBrk="1" latinLnBrk="1" hangingPunct="1">
                        <a:defRPr kumimoji="0" kern="1200">
                          <a:solidFill>
                            <a:schemeClr val="dk1"/>
                          </a:solidFill>
                          <a:latin typeface="맑은 고딕"/>
                        </a:defRPr>
                      </a:lvl2pPr>
                      <a:lvl3pPr marL="914400" algn="l" rtl="0" eaLnBrk="1" latinLnBrk="1" hangingPunct="1">
                        <a:defRPr kumimoji="0" kern="1200">
                          <a:solidFill>
                            <a:schemeClr val="dk1"/>
                          </a:solidFill>
                          <a:latin typeface="맑은 고딕"/>
                        </a:defRPr>
                      </a:lvl3pPr>
                      <a:lvl4pPr marL="1371600" algn="l" rtl="0" eaLnBrk="1" latinLnBrk="1" hangingPunct="1">
                        <a:defRPr kumimoji="0" kern="1200">
                          <a:solidFill>
                            <a:schemeClr val="dk1"/>
                          </a:solidFill>
                          <a:latin typeface="맑은 고딕"/>
                        </a:defRPr>
                      </a:lvl4pPr>
                      <a:lvl5pPr marL="1828800" algn="l" rtl="0" eaLnBrk="1" latinLnBrk="1" hangingPunct="1">
                        <a:defRPr kumimoji="0" kern="1200">
                          <a:solidFill>
                            <a:schemeClr val="dk1"/>
                          </a:solidFill>
                          <a:latin typeface="맑은 고딕"/>
                        </a:defRPr>
                      </a:lvl5pPr>
                      <a:lvl6pPr marL="2286000" algn="l" rtl="0" eaLnBrk="1" latinLnBrk="1" hangingPunct="1">
                        <a:defRPr kumimoji="0" kern="1200">
                          <a:solidFill>
                            <a:schemeClr val="dk1"/>
                          </a:solidFill>
                          <a:latin typeface="맑은 고딕"/>
                        </a:defRPr>
                      </a:lvl6pPr>
                      <a:lvl7pPr marL="2743200" algn="l" rtl="0" eaLnBrk="1" latinLnBrk="1" hangingPunct="1">
                        <a:defRPr kumimoji="0" kern="1200">
                          <a:solidFill>
                            <a:schemeClr val="dk1"/>
                          </a:solidFill>
                          <a:latin typeface="맑은 고딕"/>
                        </a:defRPr>
                      </a:lvl7pPr>
                      <a:lvl8pPr marL="3200400" algn="l" rtl="0" eaLnBrk="1" latinLnBrk="1" hangingPunct="1">
                        <a:defRPr kumimoji="0" kern="1200">
                          <a:solidFill>
                            <a:schemeClr val="dk1"/>
                          </a:solidFill>
                          <a:latin typeface="맑은 고딕"/>
                        </a:defRPr>
                      </a:lvl8pPr>
                      <a:lvl9pPr marL="3657600" algn="l" rtl="0" eaLnBrk="1" latinLnBrk="1" hangingPunct="1">
                        <a:defRPr kumimoji="0" kern="1200">
                          <a:solidFill>
                            <a:schemeClr val="dk1"/>
                          </a:solidFill>
                          <a:latin typeface="맑은 고딕"/>
                        </a:defRPr>
                      </a:lvl9pPr>
                      <a:extLst/>
                    </a:lstStyle>
                    <a:p>
                      <a:pPr algn="ctr" latinLnBrk="1"/>
                      <a:r>
                        <a:rPr lang="en-US" altLang="ko-KR" sz="1600" b="1" dirty="0" smtClean="0">
                          <a:latin typeface="+mn-lt"/>
                        </a:rPr>
                        <a:t>15</a:t>
                      </a:r>
                      <a:endParaRPr lang="ko-KR" altLang="en-US" sz="1600" b="1" dirty="0">
                        <a:latin typeface="+mn-lt"/>
                      </a:endParaRPr>
                    </a:p>
                  </a:txBody>
                  <a:tcPr anchor="ctr">
                    <a:lnL>
                      <a:noFill/>
                    </a:lnL>
                    <a:lnR>
                      <a:noFill/>
                    </a:lnR>
                    <a:lnT w="25400" cmpd="sng">
                      <a:solidFill>
                        <a:sysClr val="windowText" lastClr="000000"/>
                      </a:solidFill>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L="0" algn="l" rtl="0" eaLnBrk="1" latinLnBrk="1" hangingPunct="1">
                        <a:defRPr kumimoji="0" kern="1200">
                          <a:solidFill>
                            <a:schemeClr val="dk1"/>
                          </a:solidFill>
                          <a:latin typeface="맑은 고딕"/>
                        </a:defRPr>
                      </a:lvl1pPr>
                      <a:lvl2pPr marL="457200" algn="l" rtl="0" eaLnBrk="1" latinLnBrk="1" hangingPunct="1">
                        <a:defRPr kumimoji="0" kern="1200">
                          <a:solidFill>
                            <a:schemeClr val="dk1"/>
                          </a:solidFill>
                          <a:latin typeface="맑은 고딕"/>
                        </a:defRPr>
                      </a:lvl2pPr>
                      <a:lvl3pPr marL="914400" algn="l" rtl="0" eaLnBrk="1" latinLnBrk="1" hangingPunct="1">
                        <a:defRPr kumimoji="0" kern="1200">
                          <a:solidFill>
                            <a:schemeClr val="dk1"/>
                          </a:solidFill>
                          <a:latin typeface="맑은 고딕"/>
                        </a:defRPr>
                      </a:lvl3pPr>
                      <a:lvl4pPr marL="1371600" algn="l" rtl="0" eaLnBrk="1" latinLnBrk="1" hangingPunct="1">
                        <a:defRPr kumimoji="0" kern="1200">
                          <a:solidFill>
                            <a:schemeClr val="dk1"/>
                          </a:solidFill>
                          <a:latin typeface="맑은 고딕"/>
                        </a:defRPr>
                      </a:lvl4pPr>
                      <a:lvl5pPr marL="1828800" algn="l" rtl="0" eaLnBrk="1" latinLnBrk="1" hangingPunct="1">
                        <a:defRPr kumimoji="0" kern="1200">
                          <a:solidFill>
                            <a:schemeClr val="dk1"/>
                          </a:solidFill>
                          <a:latin typeface="맑은 고딕"/>
                        </a:defRPr>
                      </a:lvl5pPr>
                      <a:lvl6pPr marL="2286000" algn="l" rtl="0" eaLnBrk="1" latinLnBrk="1" hangingPunct="1">
                        <a:defRPr kumimoji="0" kern="1200">
                          <a:solidFill>
                            <a:schemeClr val="dk1"/>
                          </a:solidFill>
                          <a:latin typeface="맑은 고딕"/>
                        </a:defRPr>
                      </a:lvl6pPr>
                      <a:lvl7pPr marL="2743200" algn="l" rtl="0" eaLnBrk="1" latinLnBrk="1" hangingPunct="1">
                        <a:defRPr kumimoji="0" kern="1200">
                          <a:solidFill>
                            <a:schemeClr val="dk1"/>
                          </a:solidFill>
                          <a:latin typeface="맑은 고딕"/>
                        </a:defRPr>
                      </a:lvl7pPr>
                      <a:lvl8pPr marL="3200400" algn="l" rtl="0" eaLnBrk="1" latinLnBrk="1" hangingPunct="1">
                        <a:defRPr kumimoji="0" kern="1200">
                          <a:solidFill>
                            <a:schemeClr val="dk1"/>
                          </a:solidFill>
                          <a:latin typeface="맑은 고딕"/>
                        </a:defRPr>
                      </a:lvl8pPr>
                      <a:lvl9pPr marL="3657600" algn="l" rtl="0" eaLnBrk="1" latinLnBrk="1" hangingPunct="1">
                        <a:defRPr kumimoji="0" kern="1200">
                          <a:solidFill>
                            <a:schemeClr val="dk1"/>
                          </a:solidFill>
                          <a:latin typeface="맑은 고딕"/>
                        </a:defRPr>
                      </a:lvl9pPr>
                      <a:extLst/>
                    </a:lstStyle>
                    <a:p>
                      <a:pPr algn="ctr" latinLnBrk="1"/>
                      <a:r>
                        <a:rPr lang="en-US" altLang="ko-KR" sz="1600" b="1" dirty="0">
                          <a:solidFill>
                            <a:srgbClr val="FF0000"/>
                          </a:solidFill>
                          <a:latin typeface="+mn-lt"/>
                        </a:rPr>
                        <a:t>12 </a:t>
                      </a:r>
                      <a:r>
                        <a:rPr lang="en-US" altLang="ko-KR" sz="1600" b="1" dirty="0" smtClean="0">
                          <a:solidFill>
                            <a:srgbClr val="FF0000"/>
                          </a:solidFill>
                          <a:latin typeface="+mn-lt"/>
                        </a:rPr>
                        <a:t>(15)</a:t>
                      </a:r>
                      <a:endParaRPr lang="ko-KR" altLang="en-US" sz="1600" b="1" dirty="0">
                        <a:solidFill>
                          <a:srgbClr val="FF0000"/>
                        </a:solidFill>
                        <a:latin typeface="+mn-lt"/>
                      </a:endParaRPr>
                    </a:p>
                  </a:txBody>
                  <a:tcPr anchor="ctr">
                    <a:lnL>
                      <a:noFill/>
                    </a:lnL>
                    <a:lnR>
                      <a:noFill/>
                    </a:lnR>
                    <a:lnT w="25400" cmpd="sng">
                      <a:solidFill>
                        <a:sysClr val="windowText" lastClr="000000"/>
                      </a:solidFill>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L="0" algn="l" rtl="0" eaLnBrk="1" latinLnBrk="1" hangingPunct="1">
                        <a:defRPr kumimoji="0" kern="1200">
                          <a:solidFill>
                            <a:schemeClr val="dk1"/>
                          </a:solidFill>
                          <a:latin typeface="맑은 고딕"/>
                        </a:defRPr>
                      </a:lvl1pPr>
                      <a:lvl2pPr marL="457200" algn="l" rtl="0" eaLnBrk="1" latinLnBrk="1" hangingPunct="1">
                        <a:defRPr kumimoji="0" kern="1200">
                          <a:solidFill>
                            <a:schemeClr val="dk1"/>
                          </a:solidFill>
                          <a:latin typeface="맑은 고딕"/>
                        </a:defRPr>
                      </a:lvl2pPr>
                      <a:lvl3pPr marL="914400" algn="l" rtl="0" eaLnBrk="1" latinLnBrk="1" hangingPunct="1">
                        <a:defRPr kumimoji="0" kern="1200">
                          <a:solidFill>
                            <a:schemeClr val="dk1"/>
                          </a:solidFill>
                          <a:latin typeface="맑은 고딕"/>
                        </a:defRPr>
                      </a:lvl3pPr>
                      <a:lvl4pPr marL="1371600" algn="l" rtl="0" eaLnBrk="1" latinLnBrk="1" hangingPunct="1">
                        <a:defRPr kumimoji="0" kern="1200">
                          <a:solidFill>
                            <a:schemeClr val="dk1"/>
                          </a:solidFill>
                          <a:latin typeface="맑은 고딕"/>
                        </a:defRPr>
                      </a:lvl4pPr>
                      <a:lvl5pPr marL="1828800" algn="l" rtl="0" eaLnBrk="1" latinLnBrk="1" hangingPunct="1">
                        <a:defRPr kumimoji="0" kern="1200">
                          <a:solidFill>
                            <a:schemeClr val="dk1"/>
                          </a:solidFill>
                          <a:latin typeface="맑은 고딕"/>
                        </a:defRPr>
                      </a:lvl5pPr>
                      <a:lvl6pPr marL="2286000" algn="l" rtl="0" eaLnBrk="1" latinLnBrk="1" hangingPunct="1">
                        <a:defRPr kumimoji="0" kern="1200">
                          <a:solidFill>
                            <a:schemeClr val="dk1"/>
                          </a:solidFill>
                          <a:latin typeface="맑은 고딕"/>
                        </a:defRPr>
                      </a:lvl6pPr>
                      <a:lvl7pPr marL="2743200" algn="l" rtl="0" eaLnBrk="1" latinLnBrk="1" hangingPunct="1">
                        <a:defRPr kumimoji="0" kern="1200">
                          <a:solidFill>
                            <a:schemeClr val="dk1"/>
                          </a:solidFill>
                          <a:latin typeface="맑은 고딕"/>
                        </a:defRPr>
                      </a:lvl7pPr>
                      <a:lvl8pPr marL="3200400" algn="l" rtl="0" eaLnBrk="1" latinLnBrk="1" hangingPunct="1">
                        <a:defRPr kumimoji="0" kern="1200">
                          <a:solidFill>
                            <a:schemeClr val="dk1"/>
                          </a:solidFill>
                          <a:latin typeface="맑은 고딕"/>
                        </a:defRPr>
                      </a:lvl8pPr>
                      <a:lvl9pPr marL="3657600" algn="l" rtl="0" eaLnBrk="1" latinLnBrk="1" hangingPunct="1">
                        <a:defRPr kumimoji="0" kern="1200">
                          <a:solidFill>
                            <a:schemeClr val="dk1"/>
                          </a:solidFill>
                          <a:latin typeface="맑은 고딕"/>
                        </a:defRPr>
                      </a:lvl9pPr>
                      <a:extLst/>
                    </a:lstStyle>
                    <a:p>
                      <a:pPr algn="ctr" latinLnBrk="1"/>
                      <a:r>
                        <a:rPr lang="en-US" altLang="ko-KR" sz="1600" b="1" dirty="0" smtClean="0">
                          <a:latin typeface="+mn-lt"/>
                        </a:rPr>
                        <a:t>9</a:t>
                      </a:r>
                      <a:endParaRPr lang="ko-KR" altLang="en-US" sz="1600" b="1" dirty="0">
                        <a:latin typeface="+mn-lt"/>
                      </a:endParaRPr>
                    </a:p>
                  </a:txBody>
                  <a:tcPr anchor="ctr">
                    <a:lnL>
                      <a:noFill/>
                    </a:lnL>
                    <a:lnR>
                      <a:noFill/>
                    </a:lnR>
                    <a:lnT w="25400" cmpd="sng">
                      <a:solidFill>
                        <a:sysClr val="windowText" lastClr="000000"/>
                      </a:solidFill>
                    </a:lnT>
                    <a:lnB>
                      <a:no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 xmlns:a16="http://schemas.microsoft.com/office/drawing/2014/main" val="10001"/>
                  </a:ext>
                </a:extLst>
              </a:tr>
              <a:tr h="346814">
                <a:tc>
                  <a:txBody>
                    <a:bodyPr/>
                    <a:lstStyle>
                      <a:lvl1pPr marL="0" algn="l" rtl="0" eaLnBrk="1" latinLnBrk="1" hangingPunct="1">
                        <a:defRPr kumimoji="0" b="1" kern="1200">
                          <a:solidFill>
                            <a:schemeClr val="lt1"/>
                          </a:solidFill>
                          <a:latin typeface="맑은 고딕"/>
                        </a:defRPr>
                      </a:lvl1pPr>
                      <a:lvl2pPr marL="457200" algn="l" rtl="0" eaLnBrk="1" latinLnBrk="1" hangingPunct="1">
                        <a:defRPr kumimoji="0" b="1" kern="1200">
                          <a:solidFill>
                            <a:schemeClr val="lt1"/>
                          </a:solidFill>
                          <a:latin typeface="맑은 고딕"/>
                        </a:defRPr>
                      </a:lvl2pPr>
                      <a:lvl3pPr marL="914400" algn="l" rtl="0" eaLnBrk="1" latinLnBrk="1" hangingPunct="1">
                        <a:defRPr kumimoji="0" b="1" kern="1200">
                          <a:solidFill>
                            <a:schemeClr val="lt1"/>
                          </a:solidFill>
                          <a:latin typeface="맑은 고딕"/>
                        </a:defRPr>
                      </a:lvl3pPr>
                      <a:lvl4pPr marL="1371600" algn="l" rtl="0" eaLnBrk="1" latinLnBrk="1" hangingPunct="1">
                        <a:defRPr kumimoji="0" b="1" kern="1200">
                          <a:solidFill>
                            <a:schemeClr val="lt1"/>
                          </a:solidFill>
                          <a:latin typeface="맑은 고딕"/>
                        </a:defRPr>
                      </a:lvl4pPr>
                      <a:lvl5pPr marL="1828800" algn="l" rtl="0" eaLnBrk="1" latinLnBrk="1" hangingPunct="1">
                        <a:defRPr kumimoji="0" b="1" kern="1200">
                          <a:solidFill>
                            <a:schemeClr val="lt1"/>
                          </a:solidFill>
                          <a:latin typeface="맑은 고딕"/>
                        </a:defRPr>
                      </a:lvl5pPr>
                      <a:lvl6pPr marL="2286000" algn="l" rtl="0" eaLnBrk="1" latinLnBrk="1" hangingPunct="1">
                        <a:defRPr kumimoji="0" b="1" kern="1200">
                          <a:solidFill>
                            <a:schemeClr val="lt1"/>
                          </a:solidFill>
                          <a:latin typeface="맑은 고딕"/>
                        </a:defRPr>
                      </a:lvl6pPr>
                      <a:lvl7pPr marL="2743200" algn="l" rtl="0" eaLnBrk="1" latinLnBrk="1" hangingPunct="1">
                        <a:defRPr kumimoji="0" b="1" kern="1200">
                          <a:solidFill>
                            <a:schemeClr val="lt1"/>
                          </a:solidFill>
                          <a:latin typeface="맑은 고딕"/>
                        </a:defRPr>
                      </a:lvl7pPr>
                      <a:lvl8pPr marL="3200400" algn="l" rtl="0" eaLnBrk="1" latinLnBrk="1" hangingPunct="1">
                        <a:defRPr kumimoji="0" b="1" kern="1200">
                          <a:solidFill>
                            <a:schemeClr val="lt1"/>
                          </a:solidFill>
                          <a:latin typeface="맑은 고딕"/>
                        </a:defRPr>
                      </a:lvl8pPr>
                      <a:lvl9pPr marL="3657600" algn="l" rtl="0" eaLnBrk="1" latinLnBrk="1" hangingPunct="1">
                        <a:defRPr kumimoji="0" b="1" kern="1200">
                          <a:solidFill>
                            <a:schemeClr val="lt1"/>
                          </a:solidFill>
                          <a:latin typeface="맑은 고딕"/>
                        </a:defRPr>
                      </a:lvl9pPr>
                      <a:extLst/>
                    </a:lstStyle>
                    <a:p>
                      <a:pPr latinLnBrk="1"/>
                      <a:r>
                        <a:rPr lang="en-US" altLang="ko-KR" sz="1400" dirty="0" smtClean="0">
                          <a:solidFill>
                            <a:schemeClr val="tx1"/>
                          </a:solidFill>
                        </a:rPr>
                        <a:t>B</a:t>
                      </a:r>
                      <a:r>
                        <a:rPr lang="en-US" altLang="ko-KR" sz="1400" baseline="-25000" dirty="0" smtClean="0">
                          <a:solidFill>
                            <a:schemeClr val="tx1"/>
                          </a:solidFill>
                        </a:rPr>
                        <a:t>T </a:t>
                      </a:r>
                      <a:r>
                        <a:rPr lang="en-US" altLang="ko-KR" sz="1400" baseline="0" dirty="0" smtClean="0">
                          <a:solidFill>
                            <a:schemeClr val="tx1"/>
                          </a:solidFill>
                        </a:rPr>
                        <a:t>(T)</a:t>
                      </a:r>
                      <a:endParaRPr lang="ko-KR" altLang="en-US" sz="1400" baseline="0" dirty="0">
                        <a:solidFill>
                          <a:schemeClr val="tx1"/>
                        </a:solidFill>
                      </a:endParaRPr>
                    </a:p>
                  </a:txBody>
                  <a:tcPr anchor="ctr">
                    <a:lnL>
                      <a:noFill/>
                    </a:lnL>
                    <a:lnR>
                      <a:noFill/>
                    </a:lnR>
                    <a:lnT>
                      <a:noFill/>
                    </a:lnT>
                    <a:lnB>
                      <a:noFill/>
                    </a:lnB>
                    <a:lnTlToBr w="12700" cmpd="sng">
                      <a:noFill/>
                      <a:prstDash val="solid"/>
                    </a:lnTlToBr>
                    <a:lnBlToTr w="12700" cmpd="sng">
                      <a:noFill/>
                      <a:prstDash val="solid"/>
                    </a:lnBlToTr>
                    <a:solidFill>
                      <a:srgbClr val="EEECE1">
                        <a:lumMod val="90000"/>
                      </a:srgbClr>
                    </a:solidFill>
                  </a:tcPr>
                </a:tc>
                <a:tc>
                  <a:txBody>
                    <a:bodyPr/>
                    <a:lstStyle>
                      <a:lvl1pPr marL="0" algn="l" rtl="0" eaLnBrk="1" latinLnBrk="1" hangingPunct="1">
                        <a:defRPr kumimoji="0" kern="1200">
                          <a:solidFill>
                            <a:schemeClr val="dk1"/>
                          </a:solidFill>
                          <a:latin typeface="맑은 고딕"/>
                        </a:defRPr>
                      </a:lvl1pPr>
                      <a:lvl2pPr marL="457200" algn="l" rtl="0" eaLnBrk="1" latinLnBrk="1" hangingPunct="1">
                        <a:defRPr kumimoji="0" kern="1200">
                          <a:solidFill>
                            <a:schemeClr val="dk1"/>
                          </a:solidFill>
                          <a:latin typeface="맑은 고딕"/>
                        </a:defRPr>
                      </a:lvl2pPr>
                      <a:lvl3pPr marL="914400" algn="l" rtl="0" eaLnBrk="1" latinLnBrk="1" hangingPunct="1">
                        <a:defRPr kumimoji="0" kern="1200">
                          <a:solidFill>
                            <a:schemeClr val="dk1"/>
                          </a:solidFill>
                          <a:latin typeface="맑은 고딕"/>
                        </a:defRPr>
                      </a:lvl3pPr>
                      <a:lvl4pPr marL="1371600" algn="l" rtl="0" eaLnBrk="1" latinLnBrk="1" hangingPunct="1">
                        <a:defRPr kumimoji="0" kern="1200">
                          <a:solidFill>
                            <a:schemeClr val="dk1"/>
                          </a:solidFill>
                          <a:latin typeface="맑은 고딕"/>
                        </a:defRPr>
                      </a:lvl4pPr>
                      <a:lvl5pPr marL="1828800" algn="l" rtl="0" eaLnBrk="1" latinLnBrk="1" hangingPunct="1">
                        <a:defRPr kumimoji="0" kern="1200">
                          <a:solidFill>
                            <a:schemeClr val="dk1"/>
                          </a:solidFill>
                          <a:latin typeface="맑은 고딕"/>
                        </a:defRPr>
                      </a:lvl5pPr>
                      <a:lvl6pPr marL="2286000" algn="l" rtl="0" eaLnBrk="1" latinLnBrk="1" hangingPunct="1">
                        <a:defRPr kumimoji="0" kern="1200">
                          <a:solidFill>
                            <a:schemeClr val="dk1"/>
                          </a:solidFill>
                          <a:latin typeface="맑은 고딕"/>
                        </a:defRPr>
                      </a:lvl6pPr>
                      <a:lvl7pPr marL="2743200" algn="l" rtl="0" eaLnBrk="1" latinLnBrk="1" hangingPunct="1">
                        <a:defRPr kumimoji="0" kern="1200">
                          <a:solidFill>
                            <a:schemeClr val="dk1"/>
                          </a:solidFill>
                          <a:latin typeface="맑은 고딕"/>
                        </a:defRPr>
                      </a:lvl7pPr>
                      <a:lvl8pPr marL="3200400" algn="l" rtl="0" eaLnBrk="1" latinLnBrk="1" hangingPunct="1">
                        <a:defRPr kumimoji="0" kern="1200">
                          <a:solidFill>
                            <a:schemeClr val="dk1"/>
                          </a:solidFill>
                          <a:latin typeface="맑은 고딕"/>
                        </a:defRPr>
                      </a:lvl8pPr>
                      <a:lvl9pPr marL="3657600" algn="l" rtl="0" eaLnBrk="1" latinLnBrk="1" hangingPunct="1">
                        <a:defRPr kumimoji="0" kern="1200">
                          <a:solidFill>
                            <a:schemeClr val="dk1"/>
                          </a:solidFill>
                          <a:latin typeface="맑은 고딕"/>
                        </a:defRPr>
                      </a:lvl9pPr>
                      <a:extLst/>
                    </a:lstStyle>
                    <a:p>
                      <a:pPr algn="ctr" latinLnBrk="1"/>
                      <a:r>
                        <a:rPr lang="en-US" altLang="ko-KR" sz="1600" b="1" dirty="0" smtClean="0">
                          <a:latin typeface="+mn-lt"/>
                        </a:rPr>
                        <a:t>5.3</a:t>
                      </a:r>
                      <a:endParaRPr lang="ko-KR" altLang="en-US" sz="1600" b="1" dirty="0">
                        <a:latin typeface="+mn-lt"/>
                      </a:endParaRPr>
                    </a:p>
                  </a:txBody>
                  <a:tcPr anchor="ctr">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L="0" algn="l" rtl="0" eaLnBrk="1" latinLnBrk="1" hangingPunct="1">
                        <a:defRPr kumimoji="0" kern="1200">
                          <a:solidFill>
                            <a:schemeClr val="dk1"/>
                          </a:solidFill>
                          <a:latin typeface="맑은 고딕"/>
                        </a:defRPr>
                      </a:lvl1pPr>
                      <a:lvl2pPr marL="457200" algn="l" rtl="0" eaLnBrk="1" latinLnBrk="1" hangingPunct="1">
                        <a:defRPr kumimoji="0" kern="1200">
                          <a:solidFill>
                            <a:schemeClr val="dk1"/>
                          </a:solidFill>
                          <a:latin typeface="맑은 고딕"/>
                        </a:defRPr>
                      </a:lvl2pPr>
                      <a:lvl3pPr marL="914400" algn="l" rtl="0" eaLnBrk="1" latinLnBrk="1" hangingPunct="1">
                        <a:defRPr kumimoji="0" kern="1200">
                          <a:solidFill>
                            <a:schemeClr val="dk1"/>
                          </a:solidFill>
                          <a:latin typeface="맑은 고딕"/>
                        </a:defRPr>
                      </a:lvl3pPr>
                      <a:lvl4pPr marL="1371600" algn="l" rtl="0" eaLnBrk="1" latinLnBrk="1" hangingPunct="1">
                        <a:defRPr kumimoji="0" kern="1200">
                          <a:solidFill>
                            <a:schemeClr val="dk1"/>
                          </a:solidFill>
                          <a:latin typeface="맑은 고딕"/>
                        </a:defRPr>
                      </a:lvl4pPr>
                      <a:lvl5pPr marL="1828800" algn="l" rtl="0" eaLnBrk="1" latinLnBrk="1" hangingPunct="1">
                        <a:defRPr kumimoji="0" kern="1200">
                          <a:solidFill>
                            <a:schemeClr val="dk1"/>
                          </a:solidFill>
                          <a:latin typeface="맑은 고딕"/>
                        </a:defRPr>
                      </a:lvl5pPr>
                      <a:lvl6pPr marL="2286000" algn="l" rtl="0" eaLnBrk="1" latinLnBrk="1" hangingPunct="1">
                        <a:defRPr kumimoji="0" kern="1200">
                          <a:solidFill>
                            <a:schemeClr val="dk1"/>
                          </a:solidFill>
                          <a:latin typeface="맑은 고딕"/>
                        </a:defRPr>
                      </a:lvl6pPr>
                      <a:lvl7pPr marL="2743200" algn="l" rtl="0" eaLnBrk="1" latinLnBrk="1" hangingPunct="1">
                        <a:defRPr kumimoji="0" kern="1200">
                          <a:solidFill>
                            <a:schemeClr val="dk1"/>
                          </a:solidFill>
                          <a:latin typeface="맑은 고딕"/>
                        </a:defRPr>
                      </a:lvl7pPr>
                      <a:lvl8pPr marL="3200400" algn="l" rtl="0" eaLnBrk="1" latinLnBrk="1" hangingPunct="1">
                        <a:defRPr kumimoji="0" kern="1200">
                          <a:solidFill>
                            <a:schemeClr val="dk1"/>
                          </a:solidFill>
                          <a:latin typeface="맑은 고딕"/>
                        </a:defRPr>
                      </a:lvl8pPr>
                      <a:lvl9pPr marL="3657600" algn="l" rtl="0" eaLnBrk="1" latinLnBrk="1" hangingPunct="1">
                        <a:defRPr kumimoji="0" kern="1200">
                          <a:solidFill>
                            <a:schemeClr val="dk1"/>
                          </a:solidFill>
                          <a:latin typeface="맑은 고딕"/>
                        </a:defRPr>
                      </a:lvl9pPr>
                      <a:extLst/>
                    </a:lstStyle>
                    <a:p>
                      <a:pPr algn="ctr" latinLnBrk="1"/>
                      <a:r>
                        <a:rPr lang="en-US" altLang="ko-KR" sz="1600" b="1" dirty="0" smtClean="0">
                          <a:solidFill>
                            <a:srgbClr val="FF0000"/>
                          </a:solidFill>
                          <a:latin typeface="+mn-lt"/>
                        </a:rPr>
                        <a:t>5.3</a:t>
                      </a:r>
                      <a:endParaRPr lang="ko-KR" altLang="en-US" sz="1600" b="1" dirty="0">
                        <a:solidFill>
                          <a:srgbClr val="FF0000"/>
                        </a:solidFill>
                        <a:latin typeface="+mn-lt"/>
                      </a:endParaRPr>
                    </a:p>
                  </a:txBody>
                  <a:tcPr anchor="ctr">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L="0" algn="l" rtl="0" eaLnBrk="1" latinLnBrk="1" hangingPunct="1">
                        <a:defRPr kumimoji="0" kern="1200">
                          <a:solidFill>
                            <a:schemeClr val="dk1"/>
                          </a:solidFill>
                          <a:latin typeface="맑은 고딕"/>
                        </a:defRPr>
                      </a:lvl1pPr>
                      <a:lvl2pPr marL="457200" algn="l" rtl="0" eaLnBrk="1" latinLnBrk="1" hangingPunct="1">
                        <a:defRPr kumimoji="0" kern="1200">
                          <a:solidFill>
                            <a:schemeClr val="dk1"/>
                          </a:solidFill>
                          <a:latin typeface="맑은 고딕"/>
                        </a:defRPr>
                      </a:lvl2pPr>
                      <a:lvl3pPr marL="914400" algn="l" rtl="0" eaLnBrk="1" latinLnBrk="1" hangingPunct="1">
                        <a:defRPr kumimoji="0" kern="1200">
                          <a:solidFill>
                            <a:schemeClr val="dk1"/>
                          </a:solidFill>
                          <a:latin typeface="맑은 고딕"/>
                        </a:defRPr>
                      </a:lvl3pPr>
                      <a:lvl4pPr marL="1371600" algn="l" rtl="0" eaLnBrk="1" latinLnBrk="1" hangingPunct="1">
                        <a:defRPr kumimoji="0" kern="1200">
                          <a:solidFill>
                            <a:schemeClr val="dk1"/>
                          </a:solidFill>
                          <a:latin typeface="맑은 고딕"/>
                        </a:defRPr>
                      </a:lvl4pPr>
                      <a:lvl5pPr marL="1828800" algn="l" rtl="0" eaLnBrk="1" latinLnBrk="1" hangingPunct="1">
                        <a:defRPr kumimoji="0" kern="1200">
                          <a:solidFill>
                            <a:schemeClr val="dk1"/>
                          </a:solidFill>
                          <a:latin typeface="맑은 고딕"/>
                        </a:defRPr>
                      </a:lvl5pPr>
                      <a:lvl6pPr marL="2286000" algn="l" rtl="0" eaLnBrk="1" latinLnBrk="1" hangingPunct="1">
                        <a:defRPr kumimoji="0" kern="1200">
                          <a:solidFill>
                            <a:schemeClr val="dk1"/>
                          </a:solidFill>
                          <a:latin typeface="맑은 고딕"/>
                        </a:defRPr>
                      </a:lvl6pPr>
                      <a:lvl7pPr marL="2743200" algn="l" rtl="0" eaLnBrk="1" latinLnBrk="1" hangingPunct="1">
                        <a:defRPr kumimoji="0" kern="1200">
                          <a:solidFill>
                            <a:schemeClr val="dk1"/>
                          </a:solidFill>
                          <a:latin typeface="맑은 고딕"/>
                        </a:defRPr>
                      </a:lvl7pPr>
                      <a:lvl8pPr marL="3200400" algn="l" rtl="0" eaLnBrk="1" latinLnBrk="1" hangingPunct="1">
                        <a:defRPr kumimoji="0" kern="1200">
                          <a:solidFill>
                            <a:schemeClr val="dk1"/>
                          </a:solidFill>
                          <a:latin typeface="맑은 고딕"/>
                        </a:defRPr>
                      </a:lvl8pPr>
                      <a:lvl9pPr marL="3657600" algn="l" rtl="0" eaLnBrk="1" latinLnBrk="1" hangingPunct="1">
                        <a:defRPr kumimoji="0" kern="1200">
                          <a:solidFill>
                            <a:schemeClr val="dk1"/>
                          </a:solidFill>
                          <a:latin typeface="맑은 고딕"/>
                        </a:defRPr>
                      </a:lvl9pPr>
                      <a:extLst/>
                    </a:lstStyle>
                    <a:p>
                      <a:pPr algn="ctr" latinLnBrk="1"/>
                      <a:r>
                        <a:rPr lang="en-US" altLang="ko-KR" sz="1600" b="1" dirty="0" smtClean="0">
                          <a:latin typeface="+mn-lt"/>
                        </a:rPr>
                        <a:t>5.3</a:t>
                      </a:r>
                      <a:endParaRPr lang="ko-KR" altLang="en-US" sz="1600" b="1" dirty="0">
                        <a:latin typeface="+mn-lt"/>
                      </a:endParaRPr>
                    </a:p>
                  </a:txBody>
                  <a:tcPr anchor="ctr">
                    <a:lnL>
                      <a:noFill/>
                    </a:lnL>
                    <a:lnR>
                      <a:noFill/>
                    </a:lnR>
                    <a:lnT>
                      <a:noFill/>
                    </a:lnT>
                    <a:lnB>
                      <a:noFill/>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002"/>
                  </a:ext>
                </a:extLst>
              </a:tr>
              <a:tr h="346814">
                <a:tc>
                  <a:txBody>
                    <a:bodyPr/>
                    <a:lstStyle>
                      <a:lvl1pPr marL="0" algn="l" rtl="0" eaLnBrk="1" latinLnBrk="1" hangingPunct="1">
                        <a:defRPr kumimoji="0" b="1" kern="1200">
                          <a:solidFill>
                            <a:schemeClr val="lt1"/>
                          </a:solidFill>
                          <a:latin typeface="맑은 고딕"/>
                        </a:defRPr>
                      </a:lvl1pPr>
                      <a:lvl2pPr marL="457200" algn="l" rtl="0" eaLnBrk="1" latinLnBrk="1" hangingPunct="1">
                        <a:defRPr kumimoji="0" b="1" kern="1200">
                          <a:solidFill>
                            <a:schemeClr val="lt1"/>
                          </a:solidFill>
                          <a:latin typeface="맑은 고딕"/>
                        </a:defRPr>
                      </a:lvl2pPr>
                      <a:lvl3pPr marL="914400" algn="l" rtl="0" eaLnBrk="1" latinLnBrk="1" hangingPunct="1">
                        <a:defRPr kumimoji="0" b="1" kern="1200">
                          <a:solidFill>
                            <a:schemeClr val="lt1"/>
                          </a:solidFill>
                          <a:latin typeface="맑은 고딕"/>
                        </a:defRPr>
                      </a:lvl3pPr>
                      <a:lvl4pPr marL="1371600" algn="l" rtl="0" eaLnBrk="1" latinLnBrk="1" hangingPunct="1">
                        <a:defRPr kumimoji="0" b="1" kern="1200">
                          <a:solidFill>
                            <a:schemeClr val="lt1"/>
                          </a:solidFill>
                          <a:latin typeface="맑은 고딕"/>
                        </a:defRPr>
                      </a:lvl4pPr>
                      <a:lvl5pPr marL="1828800" algn="l" rtl="0" eaLnBrk="1" latinLnBrk="1" hangingPunct="1">
                        <a:defRPr kumimoji="0" b="1" kern="1200">
                          <a:solidFill>
                            <a:schemeClr val="lt1"/>
                          </a:solidFill>
                          <a:latin typeface="맑은 고딕"/>
                        </a:defRPr>
                      </a:lvl5pPr>
                      <a:lvl6pPr marL="2286000" algn="l" rtl="0" eaLnBrk="1" latinLnBrk="1" hangingPunct="1">
                        <a:defRPr kumimoji="0" b="1" kern="1200">
                          <a:solidFill>
                            <a:schemeClr val="lt1"/>
                          </a:solidFill>
                          <a:latin typeface="맑은 고딕"/>
                        </a:defRPr>
                      </a:lvl6pPr>
                      <a:lvl7pPr marL="2743200" algn="l" rtl="0" eaLnBrk="1" latinLnBrk="1" hangingPunct="1">
                        <a:defRPr kumimoji="0" b="1" kern="1200">
                          <a:solidFill>
                            <a:schemeClr val="lt1"/>
                          </a:solidFill>
                          <a:latin typeface="맑은 고딕"/>
                        </a:defRPr>
                      </a:lvl7pPr>
                      <a:lvl8pPr marL="3200400" algn="l" rtl="0" eaLnBrk="1" latinLnBrk="1" hangingPunct="1">
                        <a:defRPr kumimoji="0" b="1" kern="1200">
                          <a:solidFill>
                            <a:schemeClr val="lt1"/>
                          </a:solidFill>
                          <a:latin typeface="맑은 고딕"/>
                        </a:defRPr>
                      </a:lvl8pPr>
                      <a:lvl9pPr marL="3657600" algn="l" rtl="0" eaLnBrk="1" latinLnBrk="1" hangingPunct="1">
                        <a:defRPr kumimoji="0" b="1" kern="1200">
                          <a:solidFill>
                            <a:schemeClr val="lt1"/>
                          </a:solidFill>
                          <a:latin typeface="맑은 고딕"/>
                        </a:defRPr>
                      </a:lvl9pPr>
                      <a:extLst/>
                    </a:lstStyle>
                    <a:p>
                      <a:pPr latinLnBrk="1"/>
                      <a:r>
                        <a:rPr lang="en-US" altLang="ko-KR" sz="1400" dirty="0">
                          <a:solidFill>
                            <a:schemeClr val="tx1"/>
                          </a:solidFill>
                        </a:rPr>
                        <a:t>q</a:t>
                      </a:r>
                      <a:r>
                        <a:rPr lang="en-US" altLang="ko-KR" sz="1400" baseline="-25000" dirty="0">
                          <a:solidFill>
                            <a:schemeClr val="tx1"/>
                          </a:solidFill>
                        </a:rPr>
                        <a:t>95</a:t>
                      </a:r>
                      <a:endParaRPr lang="ko-KR" altLang="en-US" sz="1400" baseline="-25000" dirty="0">
                        <a:solidFill>
                          <a:schemeClr val="tx1"/>
                        </a:solidFill>
                      </a:endParaRPr>
                    </a:p>
                  </a:txBody>
                  <a:tcPr anchor="ctr">
                    <a:lnL>
                      <a:noFill/>
                    </a:lnL>
                    <a:lnR>
                      <a:noFill/>
                    </a:lnR>
                    <a:lnT>
                      <a:noFill/>
                    </a:lnT>
                    <a:lnB>
                      <a:noFill/>
                    </a:lnB>
                    <a:lnTlToBr w="12700" cmpd="sng">
                      <a:noFill/>
                      <a:prstDash val="solid"/>
                    </a:lnTlToBr>
                    <a:lnBlToTr w="12700" cmpd="sng">
                      <a:noFill/>
                      <a:prstDash val="solid"/>
                    </a:lnBlToTr>
                    <a:solidFill>
                      <a:srgbClr val="4F81BD"/>
                    </a:solidFill>
                  </a:tcPr>
                </a:tc>
                <a:tc>
                  <a:txBody>
                    <a:bodyPr/>
                    <a:lstStyle>
                      <a:lvl1pPr marL="0" algn="l" rtl="0" eaLnBrk="1" latinLnBrk="1" hangingPunct="1">
                        <a:defRPr kumimoji="0" kern="1200">
                          <a:solidFill>
                            <a:schemeClr val="dk1"/>
                          </a:solidFill>
                          <a:latin typeface="맑은 고딕"/>
                        </a:defRPr>
                      </a:lvl1pPr>
                      <a:lvl2pPr marL="457200" algn="l" rtl="0" eaLnBrk="1" latinLnBrk="1" hangingPunct="1">
                        <a:defRPr kumimoji="0" kern="1200">
                          <a:solidFill>
                            <a:schemeClr val="dk1"/>
                          </a:solidFill>
                          <a:latin typeface="맑은 고딕"/>
                        </a:defRPr>
                      </a:lvl2pPr>
                      <a:lvl3pPr marL="914400" algn="l" rtl="0" eaLnBrk="1" latinLnBrk="1" hangingPunct="1">
                        <a:defRPr kumimoji="0" kern="1200">
                          <a:solidFill>
                            <a:schemeClr val="dk1"/>
                          </a:solidFill>
                          <a:latin typeface="맑은 고딕"/>
                        </a:defRPr>
                      </a:lvl3pPr>
                      <a:lvl4pPr marL="1371600" algn="l" rtl="0" eaLnBrk="1" latinLnBrk="1" hangingPunct="1">
                        <a:defRPr kumimoji="0" kern="1200">
                          <a:solidFill>
                            <a:schemeClr val="dk1"/>
                          </a:solidFill>
                          <a:latin typeface="맑은 고딕"/>
                        </a:defRPr>
                      </a:lvl4pPr>
                      <a:lvl5pPr marL="1828800" algn="l" rtl="0" eaLnBrk="1" latinLnBrk="1" hangingPunct="1">
                        <a:defRPr kumimoji="0" kern="1200">
                          <a:solidFill>
                            <a:schemeClr val="dk1"/>
                          </a:solidFill>
                          <a:latin typeface="맑은 고딕"/>
                        </a:defRPr>
                      </a:lvl5pPr>
                      <a:lvl6pPr marL="2286000" algn="l" rtl="0" eaLnBrk="1" latinLnBrk="1" hangingPunct="1">
                        <a:defRPr kumimoji="0" kern="1200">
                          <a:solidFill>
                            <a:schemeClr val="dk1"/>
                          </a:solidFill>
                          <a:latin typeface="맑은 고딕"/>
                        </a:defRPr>
                      </a:lvl6pPr>
                      <a:lvl7pPr marL="2743200" algn="l" rtl="0" eaLnBrk="1" latinLnBrk="1" hangingPunct="1">
                        <a:defRPr kumimoji="0" kern="1200">
                          <a:solidFill>
                            <a:schemeClr val="dk1"/>
                          </a:solidFill>
                          <a:latin typeface="맑은 고딕"/>
                        </a:defRPr>
                      </a:lvl7pPr>
                      <a:lvl8pPr marL="3200400" algn="l" rtl="0" eaLnBrk="1" latinLnBrk="1" hangingPunct="1">
                        <a:defRPr kumimoji="0" kern="1200">
                          <a:solidFill>
                            <a:schemeClr val="dk1"/>
                          </a:solidFill>
                          <a:latin typeface="맑은 고딕"/>
                        </a:defRPr>
                      </a:lvl8pPr>
                      <a:lvl9pPr marL="3657600" algn="l" rtl="0" eaLnBrk="1" latinLnBrk="1" hangingPunct="1">
                        <a:defRPr kumimoji="0" kern="1200">
                          <a:solidFill>
                            <a:schemeClr val="dk1"/>
                          </a:solidFill>
                          <a:latin typeface="맑은 고딕"/>
                        </a:defRPr>
                      </a:lvl9pPr>
                      <a:extLst/>
                    </a:lstStyle>
                    <a:p>
                      <a:pPr algn="ctr" latinLnBrk="1"/>
                      <a:r>
                        <a:rPr lang="en-US" altLang="ko-KR" sz="1600" b="1" dirty="0">
                          <a:latin typeface="+mn-lt"/>
                        </a:rPr>
                        <a:t>3.0</a:t>
                      </a:r>
                      <a:endParaRPr lang="ko-KR" altLang="en-US" sz="1600" b="1" dirty="0">
                        <a:latin typeface="+mn-lt"/>
                      </a:endParaRPr>
                    </a:p>
                  </a:txBody>
                  <a:tcPr anchor="ct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L="0" algn="l" rtl="0" eaLnBrk="1" latinLnBrk="1" hangingPunct="1">
                        <a:defRPr kumimoji="0" kern="1200">
                          <a:solidFill>
                            <a:schemeClr val="dk1"/>
                          </a:solidFill>
                          <a:latin typeface="맑은 고딕"/>
                        </a:defRPr>
                      </a:lvl1pPr>
                      <a:lvl2pPr marL="457200" algn="l" rtl="0" eaLnBrk="1" latinLnBrk="1" hangingPunct="1">
                        <a:defRPr kumimoji="0" kern="1200">
                          <a:solidFill>
                            <a:schemeClr val="dk1"/>
                          </a:solidFill>
                          <a:latin typeface="맑은 고딕"/>
                        </a:defRPr>
                      </a:lvl2pPr>
                      <a:lvl3pPr marL="914400" algn="l" rtl="0" eaLnBrk="1" latinLnBrk="1" hangingPunct="1">
                        <a:defRPr kumimoji="0" kern="1200">
                          <a:solidFill>
                            <a:schemeClr val="dk1"/>
                          </a:solidFill>
                          <a:latin typeface="맑은 고딕"/>
                        </a:defRPr>
                      </a:lvl3pPr>
                      <a:lvl4pPr marL="1371600" algn="l" rtl="0" eaLnBrk="1" latinLnBrk="1" hangingPunct="1">
                        <a:defRPr kumimoji="0" kern="1200">
                          <a:solidFill>
                            <a:schemeClr val="dk1"/>
                          </a:solidFill>
                          <a:latin typeface="맑은 고딕"/>
                        </a:defRPr>
                      </a:lvl4pPr>
                      <a:lvl5pPr marL="1828800" algn="l" rtl="0" eaLnBrk="1" latinLnBrk="1" hangingPunct="1">
                        <a:defRPr kumimoji="0" kern="1200">
                          <a:solidFill>
                            <a:schemeClr val="dk1"/>
                          </a:solidFill>
                          <a:latin typeface="맑은 고딕"/>
                        </a:defRPr>
                      </a:lvl5pPr>
                      <a:lvl6pPr marL="2286000" algn="l" rtl="0" eaLnBrk="1" latinLnBrk="1" hangingPunct="1">
                        <a:defRPr kumimoji="0" kern="1200">
                          <a:solidFill>
                            <a:schemeClr val="dk1"/>
                          </a:solidFill>
                          <a:latin typeface="맑은 고딕"/>
                        </a:defRPr>
                      </a:lvl6pPr>
                      <a:lvl7pPr marL="2743200" algn="l" rtl="0" eaLnBrk="1" latinLnBrk="1" hangingPunct="1">
                        <a:defRPr kumimoji="0" kern="1200">
                          <a:solidFill>
                            <a:schemeClr val="dk1"/>
                          </a:solidFill>
                          <a:latin typeface="맑은 고딕"/>
                        </a:defRPr>
                      </a:lvl7pPr>
                      <a:lvl8pPr marL="3200400" algn="l" rtl="0" eaLnBrk="1" latinLnBrk="1" hangingPunct="1">
                        <a:defRPr kumimoji="0" kern="1200">
                          <a:solidFill>
                            <a:schemeClr val="dk1"/>
                          </a:solidFill>
                          <a:latin typeface="맑은 고딕"/>
                        </a:defRPr>
                      </a:lvl8pPr>
                      <a:lvl9pPr marL="3657600" algn="l" rtl="0" eaLnBrk="1" latinLnBrk="1" hangingPunct="1">
                        <a:defRPr kumimoji="0" kern="1200">
                          <a:solidFill>
                            <a:schemeClr val="dk1"/>
                          </a:solidFill>
                          <a:latin typeface="맑은 고딕"/>
                        </a:defRPr>
                      </a:lvl9pPr>
                      <a:extLst/>
                    </a:lstStyle>
                    <a:p>
                      <a:pPr algn="ctr" latinLnBrk="1"/>
                      <a:r>
                        <a:rPr lang="en-US" altLang="ko-KR" sz="1600" b="1" dirty="0">
                          <a:solidFill>
                            <a:srgbClr val="FF0000"/>
                          </a:solidFill>
                          <a:latin typeface="+mn-lt"/>
                        </a:rPr>
                        <a:t>~4</a:t>
                      </a:r>
                      <a:endParaRPr lang="ko-KR" altLang="en-US" sz="1600" b="1" dirty="0">
                        <a:solidFill>
                          <a:srgbClr val="FF0000"/>
                        </a:solidFill>
                        <a:latin typeface="+mn-lt"/>
                      </a:endParaRPr>
                    </a:p>
                  </a:txBody>
                  <a:tcPr anchor="ct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L="0" algn="l" rtl="0" eaLnBrk="1" latinLnBrk="1" hangingPunct="1">
                        <a:defRPr kumimoji="0" kern="1200">
                          <a:solidFill>
                            <a:schemeClr val="dk1"/>
                          </a:solidFill>
                          <a:latin typeface="맑은 고딕"/>
                        </a:defRPr>
                      </a:lvl1pPr>
                      <a:lvl2pPr marL="457200" algn="l" rtl="0" eaLnBrk="1" latinLnBrk="1" hangingPunct="1">
                        <a:defRPr kumimoji="0" kern="1200">
                          <a:solidFill>
                            <a:schemeClr val="dk1"/>
                          </a:solidFill>
                          <a:latin typeface="맑은 고딕"/>
                        </a:defRPr>
                      </a:lvl2pPr>
                      <a:lvl3pPr marL="914400" algn="l" rtl="0" eaLnBrk="1" latinLnBrk="1" hangingPunct="1">
                        <a:defRPr kumimoji="0" kern="1200">
                          <a:solidFill>
                            <a:schemeClr val="dk1"/>
                          </a:solidFill>
                          <a:latin typeface="맑은 고딕"/>
                        </a:defRPr>
                      </a:lvl3pPr>
                      <a:lvl4pPr marL="1371600" algn="l" rtl="0" eaLnBrk="1" latinLnBrk="1" hangingPunct="1">
                        <a:defRPr kumimoji="0" kern="1200">
                          <a:solidFill>
                            <a:schemeClr val="dk1"/>
                          </a:solidFill>
                          <a:latin typeface="맑은 고딕"/>
                        </a:defRPr>
                      </a:lvl4pPr>
                      <a:lvl5pPr marL="1828800" algn="l" rtl="0" eaLnBrk="1" latinLnBrk="1" hangingPunct="1">
                        <a:defRPr kumimoji="0" kern="1200">
                          <a:solidFill>
                            <a:schemeClr val="dk1"/>
                          </a:solidFill>
                          <a:latin typeface="맑은 고딕"/>
                        </a:defRPr>
                      </a:lvl5pPr>
                      <a:lvl6pPr marL="2286000" algn="l" rtl="0" eaLnBrk="1" latinLnBrk="1" hangingPunct="1">
                        <a:defRPr kumimoji="0" kern="1200">
                          <a:solidFill>
                            <a:schemeClr val="dk1"/>
                          </a:solidFill>
                          <a:latin typeface="맑은 고딕"/>
                        </a:defRPr>
                      </a:lvl6pPr>
                      <a:lvl7pPr marL="2743200" algn="l" rtl="0" eaLnBrk="1" latinLnBrk="1" hangingPunct="1">
                        <a:defRPr kumimoji="0" kern="1200">
                          <a:solidFill>
                            <a:schemeClr val="dk1"/>
                          </a:solidFill>
                          <a:latin typeface="맑은 고딕"/>
                        </a:defRPr>
                      </a:lvl7pPr>
                      <a:lvl8pPr marL="3200400" algn="l" rtl="0" eaLnBrk="1" latinLnBrk="1" hangingPunct="1">
                        <a:defRPr kumimoji="0" kern="1200">
                          <a:solidFill>
                            <a:schemeClr val="dk1"/>
                          </a:solidFill>
                          <a:latin typeface="맑은 고딕"/>
                        </a:defRPr>
                      </a:lvl8pPr>
                      <a:lvl9pPr marL="3657600" algn="l" rtl="0" eaLnBrk="1" latinLnBrk="1" hangingPunct="1">
                        <a:defRPr kumimoji="0" kern="1200">
                          <a:solidFill>
                            <a:schemeClr val="dk1"/>
                          </a:solidFill>
                          <a:latin typeface="맑은 고딕"/>
                        </a:defRPr>
                      </a:lvl9pPr>
                      <a:extLst/>
                    </a:lstStyle>
                    <a:p>
                      <a:pPr algn="ctr" latinLnBrk="1"/>
                      <a:r>
                        <a:rPr lang="en-US" altLang="ko-KR" sz="1600" b="1" dirty="0">
                          <a:latin typeface="+mn-lt"/>
                        </a:rPr>
                        <a:t>~5</a:t>
                      </a:r>
                      <a:endParaRPr lang="ko-KR" altLang="en-US" sz="1600" b="1" dirty="0">
                        <a:latin typeface="+mn-lt"/>
                      </a:endParaRPr>
                    </a:p>
                  </a:txBody>
                  <a:tcPr anchor="ct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 xmlns:a16="http://schemas.microsoft.com/office/drawing/2014/main" val="10003"/>
                  </a:ext>
                </a:extLst>
              </a:tr>
              <a:tr h="346814">
                <a:tc>
                  <a:txBody>
                    <a:bodyPr/>
                    <a:lstStyle>
                      <a:lvl1pPr marL="0" algn="l" rtl="0" eaLnBrk="1" latinLnBrk="1" hangingPunct="1">
                        <a:defRPr kumimoji="0" b="1" kern="1200">
                          <a:solidFill>
                            <a:schemeClr val="lt1"/>
                          </a:solidFill>
                          <a:latin typeface="맑은 고딕"/>
                        </a:defRPr>
                      </a:lvl1pPr>
                      <a:lvl2pPr marL="457200" algn="l" rtl="0" eaLnBrk="1" latinLnBrk="1" hangingPunct="1">
                        <a:defRPr kumimoji="0" b="1" kern="1200">
                          <a:solidFill>
                            <a:schemeClr val="lt1"/>
                          </a:solidFill>
                          <a:latin typeface="맑은 고딕"/>
                        </a:defRPr>
                      </a:lvl2pPr>
                      <a:lvl3pPr marL="914400" algn="l" rtl="0" eaLnBrk="1" latinLnBrk="1" hangingPunct="1">
                        <a:defRPr kumimoji="0" b="1" kern="1200">
                          <a:solidFill>
                            <a:schemeClr val="lt1"/>
                          </a:solidFill>
                          <a:latin typeface="맑은 고딕"/>
                        </a:defRPr>
                      </a:lvl3pPr>
                      <a:lvl4pPr marL="1371600" algn="l" rtl="0" eaLnBrk="1" latinLnBrk="1" hangingPunct="1">
                        <a:defRPr kumimoji="0" b="1" kern="1200">
                          <a:solidFill>
                            <a:schemeClr val="lt1"/>
                          </a:solidFill>
                          <a:latin typeface="맑은 고딕"/>
                        </a:defRPr>
                      </a:lvl4pPr>
                      <a:lvl5pPr marL="1828800" algn="l" rtl="0" eaLnBrk="1" latinLnBrk="1" hangingPunct="1">
                        <a:defRPr kumimoji="0" b="1" kern="1200">
                          <a:solidFill>
                            <a:schemeClr val="lt1"/>
                          </a:solidFill>
                          <a:latin typeface="맑은 고딕"/>
                        </a:defRPr>
                      </a:lvl5pPr>
                      <a:lvl6pPr marL="2286000" algn="l" rtl="0" eaLnBrk="1" latinLnBrk="1" hangingPunct="1">
                        <a:defRPr kumimoji="0" b="1" kern="1200">
                          <a:solidFill>
                            <a:schemeClr val="lt1"/>
                          </a:solidFill>
                          <a:latin typeface="맑은 고딕"/>
                        </a:defRPr>
                      </a:lvl6pPr>
                      <a:lvl7pPr marL="2743200" algn="l" rtl="0" eaLnBrk="1" latinLnBrk="1" hangingPunct="1">
                        <a:defRPr kumimoji="0" b="1" kern="1200">
                          <a:solidFill>
                            <a:schemeClr val="lt1"/>
                          </a:solidFill>
                          <a:latin typeface="맑은 고딕"/>
                        </a:defRPr>
                      </a:lvl7pPr>
                      <a:lvl8pPr marL="3200400" algn="l" rtl="0" eaLnBrk="1" latinLnBrk="1" hangingPunct="1">
                        <a:defRPr kumimoji="0" b="1" kern="1200">
                          <a:solidFill>
                            <a:schemeClr val="lt1"/>
                          </a:solidFill>
                          <a:latin typeface="맑은 고딕"/>
                        </a:defRPr>
                      </a:lvl8pPr>
                      <a:lvl9pPr marL="3657600" algn="l" rtl="0" eaLnBrk="1" latinLnBrk="1" hangingPunct="1">
                        <a:defRPr kumimoji="0" b="1" kern="1200">
                          <a:solidFill>
                            <a:schemeClr val="lt1"/>
                          </a:solidFill>
                          <a:latin typeface="맑은 고딕"/>
                        </a:defRPr>
                      </a:lvl9pPr>
                      <a:extLst/>
                    </a:lstStyle>
                    <a:p>
                      <a:pPr latinLnBrk="1"/>
                      <a:r>
                        <a:rPr lang="en-US" altLang="ko-KR" sz="1400" dirty="0">
                          <a:solidFill>
                            <a:schemeClr val="tx1"/>
                          </a:solidFill>
                        </a:rPr>
                        <a:t>Q value</a:t>
                      </a:r>
                      <a:endParaRPr lang="ko-KR" altLang="en-US" sz="1400" dirty="0">
                        <a:solidFill>
                          <a:schemeClr val="tx1"/>
                        </a:solidFill>
                      </a:endParaRPr>
                    </a:p>
                  </a:txBody>
                  <a:tcPr anchor="ctr">
                    <a:lnL>
                      <a:noFill/>
                    </a:lnL>
                    <a:lnR>
                      <a:noFill/>
                    </a:lnR>
                    <a:lnT>
                      <a:noFill/>
                    </a:lnT>
                    <a:lnB>
                      <a:noFill/>
                    </a:lnB>
                    <a:lnTlToBr w="12700" cmpd="sng">
                      <a:noFill/>
                      <a:prstDash val="solid"/>
                    </a:lnTlToBr>
                    <a:lnBlToTr w="12700" cmpd="sng">
                      <a:noFill/>
                      <a:prstDash val="solid"/>
                    </a:lnBlToTr>
                    <a:solidFill>
                      <a:srgbClr val="EEECE1">
                        <a:lumMod val="90000"/>
                      </a:srgbClr>
                    </a:solidFill>
                  </a:tcPr>
                </a:tc>
                <a:tc>
                  <a:txBody>
                    <a:bodyPr/>
                    <a:lstStyle>
                      <a:lvl1pPr marL="0" algn="l" rtl="0" eaLnBrk="1" latinLnBrk="1" hangingPunct="1">
                        <a:defRPr kumimoji="0" kern="1200">
                          <a:solidFill>
                            <a:schemeClr val="dk1"/>
                          </a:solidFill>
                          <a:latin typeface="맑은 고딕"/>
                        </a:defRPr>
                      </a:lvl1pPr>
                      <a:lvl2pPr marL="457200" algn="l" rtl="0" eaLnBrk="1" latinLnBrk="1" hangingPunct="1">
                        <a:defRPr kumimoji="0" kern="1200">
                          <a:solidFill>
                            <a:schemeClr val="dk1"/>
                          </a:solidFill>
                          <a:latin typeface="맑은 고딕"/>
                        </a:defRPr>
                      </a:lvl2pPr>
                      <a:lvl3pPr marL="914400" algn="l" rtl="0" eaLnBrk="1" latinLnBrk="1" hangingPunct="1">
                        <a:defRPr kumimoji="0" kern="1200">
                          <a:solidFill>
                            <a:schemeClr val="dk1"/>
                          </a:solidFill>
                          <a:latin typeface="맑은 고딕"/>
                        </a:defRPr>
                      </a:lvl3pPr>
                      <a:lvl4pPr marL="1371600" algn="l" rtl="0" eaLnBrk="1" latinLnBrk="1" hangingPunct="1">
                        <a:defRPr kumimoji="0" kern="1200">
                          <a:solidFill>
                            <a:schemeClr val="dk1"/>
                          </a:solidFill>
                          <a:latin typeface="맑은 고딕"/>
                        </a:defRPr>
                      </a:lvl4pPr>
                      <a:lvl5pPr marL="1828800" algn="l" rtl="0" eaLnBrk="1" latinLnBrk="1" hangingPunct="1">
                        <a:defRPr kumimoji="0" kern="1200">
                          <a:solidFill>
                            <a:schemeClr val="dk1"/>
                          </a:solidFill>
                          <a:latin typeface="맑은 고딕"/>
                        </a:defRPr>
                      </a:lvl5pPr>
                      <a:lvl6pPr marL="2286000" algn="l" rtl="0" eaLnBrk="1" latinLnBrk="1" hangingPunct="1">
                        <a:defRPr kumimoji="0" kern="1200">
                          <a:solidFill>
                            <a:schemeClr val="dk1"/>
                          </a:solidFill>
                          <a:latin typeface="맑은 고딕"/>
                        </a:defRPr>
                      </a:lvl6pPr>
                      <a:lvl7pPr marL="2743200" algn="l" rtl="0" eaLnBrk="1" latinLnBrk="1" hangingPunct="1">
                        <a:defRPr kumimoji="0" kern="1200">
                          <a:solidFill>
                            <a:schemeClr val="dk1"/>
                          </a:solidFill>
                          <a:latin typeface="맑은 고딕"/>
                        </a:defRPr>
                      </a:lvl7pPr>
                      <a:lvl8pPr marL="3200400" algn="l" rtl="0" eaLnBrk="1" latinLnBrk="1" hangingPunct="1">
                        <a:defRPr kumimoji="0" kern="1200">
                          <a:solidFill>
                            <a:schemeClr val="dk1"/>
                          </a:solidFill>
                          <a:latin typeface="맑은 고딕"/>
                        </a:defRPr>
                      </a:lvl8pPr>
                      <a:lvl9pPr marL="3657600" algn="l" rtl="0" eaLnBrk="1" latinLnBrk="1" hangingPunct="1">
                        <a:defRPr kumimoji="0" kern="1200">
                          <a:solidFill>
                            <a:schemeClr val="dk1"/>
                          </a:solidFill>
                          <a:latin typeface="맑은 고딕"/>
                        </a:defRPr>
                      </a:lvl9pPr>
                      <a:extLst/>
                    </a:lstStyle>
                    <a:p>
                      <a:pPr algn="ctr" latinLnBrk="1"/>
                      <a:r>
                        <a:rPr lang="en-US" altLang="ko-KR" sz="1600" b="1" dirty="0">
                          <a:latin typeface="+mn-lt"/>
                        </a:rPr>
                        <a:t>10</a:t>
                      </a:r>
                      <a:endParaRPr lang="ko-KR" altLang="en-US" sz="1600" b="1" dirty="0">
                        <a:latin typeface="+mn-lt"/>
                      </a:endParaRPr>
                    </a:p>
                  </a:txBody>
                  <a:tcPr anchor="ctr">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L="0" algn="l" rtl="0" eaLnBrk="1" latinLnBrk="1" hangingPunct="1">
                        <a:defRPr kumimoji="0" kern="1200">
                          <a:solidFill>
                            <a:schemeClr val="dk1"/>
                          </a:solidFill>
                          <a:latin typeface="맑은 고딕"/>
                        </a:defRPr>
                      </a:lvl1pPr>
                      <a:lvl2pPr marL="457200" algn="l" rtl="0" eaLnBrk="1" latinLnBrk="1" hangingPunct="1">
                        <a:defRPr kumimoji="0" kern="1200">
                          <a:solidFill>
                            <a:schemeClr val="dk1"/>
                          </a:solidFill>
                          <a:latin typeface="맑은 고딕"/>
                        </a:defRPr>
                      </a:lvl2pPr>
                      <a:lvl3pPr marL="914400" algn="l" rtl="0" eaLnBrk="1" latinLnBrk="1" hangingPunct="1">
                        <a:defRPr kumimoji="0" kern="1200">
                          <a:solidFill>
                            <a:schemeClr val="dk1"/>
                          </a:solidFill>
                          <a:latin typeface="맑은 고딕"/>
                        </a:defRPr>
                      </a:lvl3pPr>
                      <a:lvl4pPr marL="1371600" algn="l" rtl="0" eaLnBrk="1" latinLnBrk="1" hangingPunct="1">
                        <a:defRPr kumimoji="0" kern="1200">
                          <a:solidFill>
                            <a:schemeClr val="dk1"/>
                          </a:solidFill>
                          <a:latin typeface="맑은 고딕"/>
                        </a:defRPr>
                      </a:lvl4pPr>
                      <a:lvl5pPr marL="1828800" algn="l" rtl="0" eaLnBrk="1" latinLnBrk="1" hangingPunct="1">
                        <a:defRPr kumimoji="0" kern="1200">
                          <a:solidFill>
                            <a:schemeClr val="dk1"/>
                          </a:solidFill>
                          <a:latin typeface="맑은 고딕"/>
                        </a:defRPr>
                      </a:lvl5pPr>
                      <a:lvl6pPr marL="2286000" algn="l" rtl="0" eaLnBrk="1" latinLnBrk="1" hangingPunct="1">
                        <a:defRPr kumimoji="0" kern="1200">
                          <a:solidFill>
                            <a:schemeClr val="dk1"/>
                          </a:solidFill>
                          <a:latin typeface="맑은 고딕"/>
                        </a:defRPr>
                      </a:lvl6pPr>
                      <a:lvl7pPr marL="2743200" algn="l" rtl="0" eaLnBrk="1" latinLnBrk="1" hangingPunct="1">
                        <a:defRPr kumimoji="0" kern="1200">
                          <a:solidFill>
                            <a:schemeClr val="dk1"/>
                          </a:solidFill>
                          <a:latin typeface="맑은 고딕"/>
                        </a:defRPr>
                      </a:lvl7pPr>
                      <a:lvl8pPr marL="3200400" algn="l" rtl="0" eaLnBrk="1" latinLnBrk="1" hangingPunct="1">
                        <a:defRPr kumimoji="0" kern="1200">
                          <a:solidFill>
                            <a:schemeClr val="dk1"/>
                          </a:solidFill>
                          <a:latin typeface="맑은 고딕"/>
                        </a:defRPr>
                      </a:lvl8pPr>
                      <a:lvl9pPr marL="3657600" algn="l" rtl="0" eaLnBrk="1" latinLnBrk="1" hangingPunct="1">
                        <a:defRPr kumimoji="0" kern="1200">
                          <a:solidFill>
                            <a:schemeClr val="dk1"/>
                          </a:solidFill>
                          <a:latin typeface="맑은 고딕"/>
                        </a:defRPr>
                      </a:lvl9pPr>
                      <a:extLst/>
                    </a:lstStyle>
                    <a:p>
                      <a:pPr algn="ctr" latinLnBrk="1"/>
                      <a:r>
                        <a:rPr lang="en-US" altLang="ko-KR" sz="1600" b="1" dirty="0" smtClean="0">
                          <a:solidFill>
                            <a:srgbClr val="FF0000"/>
                          </a:solidFill>
                          <a:latin typeface="+mn-lt"/>
                        </a:rPr>
                        <a:t>10 ( &gt; 20)</a:t>
                      </a:r>
                      <a:endParaRPr lang="ko-KR" altLang="en-US" sz="1600" b="1" dirty="0">
                        <a:solidFill>
                          <a:srgbClr val="FF0000"/>
                        </a:solidFill>
                        <a:latin typeface="+mn-lt"/>
                      </a:endParaRPr>
                    </a:p>
                  </a:txBody>
                  <a:tcPr anchor="ctr">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L="0" algn="l" rtl="0" eaLnBrk="1" latinLnBrk="1" hangingPunct="1">
                        <a:defRPr kumimoji="0" kern="1200">
                          <a:solidFill>
                            <a:schemeClr val="dk1"/>
                          </a:solidFill>
                          <a:latin typeface="맑은 고딕"/>
                        </a:defRPr>
                      </a:lvl1pPr>
                      <a:lvl2pPr marL="457200" algn="l" rtl="0" eaLnBrk="1" latinLnBrk="1" hangingPunct="1">
                        <a:defRPr kumimoji="0" kern="1200">
                          <a:solidFill>
                            <a:schemeClr val="dk1"/>
                          </a:solidFill>
                          <a:latin typeface="맑은 고딕"/>
                        </a:defRPr>
                      </a:lvl2pPr>
                      <a:lvl3pPr marL="914400" algn="l" rtl="0" eaLnBrk="1" latinLnBrk="1" hangingPunct="1">
                        <a:defRPr kumimoji="0" kern="1200">
                          <a:solidFill>
                            <a:schemeClr val="dk1"/>
                          </a:solidFill>
                          <a:latin typeface="맑은 고딕"/>
                        </a:defRPr>
                      </a:lvl3pPr>
                      <a:lvl4pPr marL="1371600" algn="l" rtl="0" eaLnBrk="1" latinLnBrk="1" hangingPunct="1">
                        <a:defRPr kumimoji="0" kern="1200">
                          <a:solidFill>
                            <a:schemeClr val="dk1"/>
                          </a:solidFill>
                          <a:latin typeface="맑은 고딕"/>
                        </a:defRPr>
                      </a:lvl4pPr>
                      <a:lvl5pPr marL="1828800" algn="l" rtl="0" eaLnBrk="1" latinLnBrk="1" hangingPunct="1">
                        <a:defRPr kumimoji="0" kern="1200">
                          <a:solidFill>
                            <a:schemeClr val="dk1"/>
                          </a:solidFill>
                          <a:latin typeface="맑은 고딕"/>
                        </a:defRPr>
                      </a:lvl5pPr>
                      <a:lvl6pPr marL="2286000" algn="l" rtl="0" eaLnBrk="1" latinLnBrk="1" hangingPunct="1">
                        <a:defRPr kumimoji="0" kern="1200">
                          <a:solidFill>
                            <a:schemeClr val="dk1"/>
                          </a:solidFill>
                          <a:latin typeface="맑은 고딕"/>
                        </a:defRPr>
                      </a:lvl6pPr>
                      <a:lvl7pPr marL="2743200" algn="l" rtl="0" eaLnBrk="1" latinLnBrk="1" hangingPunct="1">
                        <a:defRPr kumimoji="0" kern="1200">
                          <a:solidFill>
                            <a:schemeClr val="dk1"/>
                          </a:solidFill>
                          <a:latin typeface="맑은 고딕"/>
                        </a:defRPr>
                      </a:lvl7pPr>
                      <a:lvl8pPr marL="3200400" algn="l" rtl="0" eaLnBrk="1" latinLnBrk="1" hangingPunct="1">
                        <a:defRPr kumimoji="0" kern="1200">
                          <a:solidFill>
                            <a:schemeClr val="dk1"/>
                          </a:solidFill>
                          <a:latin typeface="맑은 고딕"/>
                        </a:defRPr>
                      </a:lvl8pPr>
                      <a:lvl9pPr marL="3657600" algn="l" rtl="0" eaLnBrk="1" latinLnBrk="1" hangingPunct="1">
                        <a:defRPr kumimoji="0" kern="1200">
                          <a:solidFill>
                            <a:schemeClr val="dk1"/>
                          </a:solidFill>
                          <a:latin typeface="맑은 고딕"/>
                        </a:defRPr>
                      </a:lvl9pPr>
                      <a:extLst/>
                    </a:lstStyle>
                    <a:p>
                      <a:pPr algn="ctr" latinLnBrk="1"/>
                      <a:r>
                        <a:rPr lang="en-US" altLang="ko-KR" sz="1600" b="1" dirty="0">
                          <a:latin typeface="+mn-lt"/>
                        </a:rPr>
                        <a:t>5</a:t>
                      </a:r>
                      <a:endParaRPr lang="ko-KR" altLang="en-US" sz="1600" b="1" dirty="0">
                        <a:latin typeface="+mn-lt"/>
                      </a:endParaRPr>
                    </a:p>
                  </a:txBody>
                  <a:tcPr anchor="ctr">
                    <a:lnL>
                      <a:noFill/>
                    </a:lnL>
                    <a:lnR>
                      <a:noFill/>
                    </a:lnR>
                    <a:lnT>
                      <a:noFill/>
                    </a:lnT>
                    <a:lnB>
                      <a:noFill/>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004"/>
                  </a:ext>
                </a:extLst>
              </a:tr>
              <a:tr h="535986">
                <a:tc>
                  <a:txBody>
                    <a:bodyPr/>
                    <a:lstStyle>
                      <a:lvl1pPr marL="0" algn="l" rtl="0" eaLnBrk="1" latinLnBrk="1" hangingPunct="1">
                        <a:defRPr kumimoji="0" b="1" kern="1200">
                          <a:solidFill>
                            <a:schemeClr val="lt1"/>
                          </a:solidFill>
                          <a:latin typeface="맑은 고딕"/>
                        </a:defRPr>
                      </a:lvl1pPr>
                      <a:lvl2pPr marL="457200" algn="l" rtl="0" eaLnBrk="1" latinLnBrk="1" hangingPunct="1">
                        <a:defRPr kumimoji="0" b="1" kern="1200">
                          <a:solidFill>
                            <a:schemeClr val="lt1"/>
                          </a:solidFill>
                          <a:latin typeface="맑은 고딕"/>
                        </a:defRPr>
                      </a:lvl2pPr>
                      <a:lvl3pPr marL="914400" algn="l" rtl="0" eaLnBrk="1" latinLnBrk="1" hangingPunct="1">
                        <a:defRPr kumimoji="0" b="1" kern="1200">
                          <a:solidFill>
                            <a:schemeClr val="lt1"/>
                          </a:solidFill>
                          <a:latin typeface="맑은 고딕"/>
                        </a:defRPr>
                      </a:lvl3pPr>
                      <a:lvl4pPr marL="1371600" algn="l" rtl="0" eaLnBrk="1" latinLnBrk="1" hangingPunct="1">
                        <a:defRPr kumimoji="0" b="1" kern="1200">
                          <a:solidFill>
                            <a:schemeClr val="lt1"/>
                          </a:solidFill>
                          <a:latin typeface="맑은 고딕"/>
                        </a:defRPr>
                      </a:lvl4pPr>
                      <a:lvl5pPr marL="1828800" algn="l" rtl="0" eaLnBrk="1" latinLnBrk="1" hangingPunct="1">
                        <a:defRPr kumimoji="0" b="1" kern="1200">
                          <a:solidFill>
                            <a:schemeClr val="lt1"/>
                          </a:solidFill>
                          <a:latin typeface="맑은 고딕"/>
                        </a:defRPr>
                      </a:lvl5pPr>
                      <a:lvl6pPr marL="2286000" algn="l" rtl="0" eaLnBrk="1" latinLnBrk="1" hangingPunct="1">
                        <a:defRPr kumimoji="0" b="1" kern="1200">
                          <a:solidFill>
                            <a:schemeClr val="lt1"/>
                          </a:solidFill>
                          <a:latin typeface="맑은 고딕"/>
                        </a:defRPr>
                      </a:lvl6pPr>
                      <a:lvl7pPr marL="2743200" algn="l" rtl="0" eaLnBrk="1" latinLnBrk="1" hangingPunct="1">
                        <a:defRPr kumimoji="0" b="1" kern="1200">
                          <a:solidFill>
                            <a:schemeClr val="lt1"/>
                          </a:solidFill>
                          <a:latin typeface="맑은 고딕"/>
                        </a:defRPr>
                      </a:lvl7pPr>
                      <a:lvl8pPr marL="3200400" algn="l" rtl="0" eaLnBrk="1" latinLnBrk="1" hangingPunct="1">
                        <a:defRPr kumimoji="0" b="1" kern="1200">
                          <a:solidFill>
                            <a:schemeClr val="lt1"/>
                          </a:solidFill>
                          <a:latin typeface="맑은 고딕"/>
                        </a:defRPr>
                      </a:lvl8pPr>
                      <a:lvl9pPr marL="3657600" algn="l" rtl="0" eaLnBrk="1" latinLnBrk="1" hangingPunct="1">
                        <a:defRPr kumimoji="0" b="1" kern="1200">
                          <a:solidFill>
                            <a:schemeClr val="lt1"/>
                          </a:solidFill>
                          <a:latin typeface="맑은 고딕"/>
                        </a:defRPr>
                      </a:lvl9pPr>
                      <a:extLst/>
                    </a:lstStyle>
                    <a:p>
                      <a:pPr latinLnBrk="1"/>
                      <a:r>
                        <a:rPr lang="en-US" altLang="ko-KR" sz="1400" dirty="0">
                          <a:solidFill>
                            <a:schemeClr val="tx1"/>
                          </a:solidFill>
                        </a:rPr>
                        <a:t>Operating </a:t>
                      </a:r>
                      <a:r>
                        <a:rPr lang="en-US" altLang="ko-KR" sz="1400" dirty="0" smtClean="0">
                          <a:solidFill>
                            <a:schemeClr val="tx1"/>
                          </a:solidFill>
                        </a:rPr>
                        <a:t>time (s)</a:t>
                      </a:r>
                      <a:endParaRPr lang="ko-KR" altLang="en-US" sz="1400" dirty="0">
                        <a:solidFill>
                          <a:schemeClr val="tx1"/>
                        </a:solidFill>
                      </a:endParaRPr>
                    </a:p>
                  </a:txBody>
                  <a:tcPr anchor="ctr">
                    <a:lnL>
                      <a:noFill/>
                    </a:lnL>
                    <a:lnR>
                      <a:noFill/>
                    </a:lnR>
                    <a:lnT>
                      <a:noFill/>
                    </a:lnT>
                    <a:lnB w="254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rtl="0" eaLnBrk="1" latinLnBrk="1" hangingPunct="1">
                        <a:defRPr kumimoji="0" kern="1200">
                          <a:solidFill>
                            <a:schemeClr val="dk1"/>
                          </a:solidFill>
                          <a:latin typeface="맑은 고딕"/>
                        </a:defRPr>
                      </a:lvl1pPr>
                      <a:lvl2pPr marL="457200" algn="l" rtl="0" eaLnBrk="1" latinLnBrk="1" hangingPunct="1">
                        <a:defRPr kumimoji="0" kern="1200">
                          <a:solidFill>
                            <a:schemeClr val="dk1"/>
                          </a:solidFill>
                          <a:latin typeface="맑은 고딕"/>
                        </a:defRPr>
                      </a:lvl2pPr>
                      <a:lvl3pPr marL="914400" algn="l" rtl="0" eaLnBrk="1" latinLnBrk="1" hangingPunct="1">
                        <a:defRPr kumimoji="0" kern="1200">
                          <a:solidFill>
                            <a:schemeClr val="dk1"/>
                          </a:solidFill>
                          <a:latin typeface="맑은 고딕"/>
                        </a:defRPr>
                      </a:lvl3pPr>
                      <a:lvl4pPr marL="1371600" algn="l" rtl="0" eaLnBrk="1" latinLnBrk="1" hangingPunct="1">
                        <a:defRPr kumimoji="0" kern="1200">
                          <a:solidFill>
                            <a:schemeClr val="dk1"/>
                          </a:solidFill>
                          <a:latin typeface="맑은 고딕"/>
                        </a:defRPr>
                      </a:lvl4pPr>
                      <a:lvl5pPr marL="1828800" algn="l" rtl="0" eaLnBrk="1" latinLnBrk="1" hangingPunct="1">
                        <a:defRPr kumimoji="0" kern="1200">
                          <a:solidFill>
                            <a:schemeClr val="dk1"/>
                          </a:solidFill>
                          <a:latin typeface="맑은 고딕"/>
                        </a:defRPr>
                      </a:lvl5pPr>
                      <a:lvl6pPr marL="2286000" algn="l" rtl="0" eaLnBrk="1" latinLnBrk="1" hangingPunct="1">
                        <a:defRPr kumimoji="0" kern="1200">
                          <a:solidFill>
                            <a:schemeClr val="dk1"/>
                          </a:solidFill>
                          <a:latin typeface="맑은 고딕"/>
                        </a:defRPr>
                      </a:lvl6pPr>
                      <a:lvl7pPr marL="2743200" algn="l" rtl="0" eaLnBrk="1" latinLnBrk="1" hangingPunct="1">
                        <a:defRPr kumimoji="0" kern="1200">
                          <a:solidFill>
                            <a:schemeClr val="dk1"/>
                          </a:solidFill>
                          <a:latin typeface="맑은 고딕"/>
                        </a:defRPr>
                      </a:lvl7pPr>
                      <a:lvl8pPr marL="3200400" algn="l" rtl="0" eaLnBrk="1" latinLnBrk="1" hangingPunct="1">
                        <a:defRPr kumimoji="0" kern="1200">
                          <a:solidFill>
                            <a:schemeClr val="dk1"/>
                          </a:solidFill>
                          <a:latin typeface="맑은 고딕"/>
                        </a:defRPr>
                      </a:lvl8pPr>
                      <a:lvl9pPr marL="3657600" algn="l" rtl="0" eaLnBrk="1" latinLnBrk="1" hangingPunct="1">
                        <a:defRPr kumimoji="0" kern="1200">
                          <a:solidFill>
                            <a:schemeClr val="dk1"/>
                          </a:solidFill>
                          <a:latin typeface="맑은 고딕"/>
                        </a:defRPr>
                      </a:lvl9pPr>
                      <a:extLst/>
                    </a:lstStyle>
                    <a:p>
                      <a:pPr algn="ctr" latinLnBrk="1"/>
                      <a:r>
                        <a:rPr lang="en-US" altLang="ko-KR" sz="1600" b="1" dirty="0" smtClean="0">
                          <a:latin typeface="+mn-lt"/>
                        </a:rPr>
                        <a:t>400</a:t>
                      </a:r>
                      <a:endParaRPr lang="ko-KR" altLang="en-US" sz="1600" b="1" dirty="0">
                        <a:latin typeface="+mn-lt"/>
                      </a:endParaRPr>
                    </a:p>
                  </a:txBody>
                  <a:tcPr anchor="ctr">
                    <a:lnL>
                      <a:noFill/>
                    </a:lnL>
                    <a:lnR>
                      <a:noFill/>
                    </a:lnR>
                    <a:lnT>
                      <a:noFill/>
                    </a:lnT>
                    <a:lnB w="254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tint val="20000"/>
                      </a:sysClr>
                    </a:solidFill>
                  </a:tcPr>
                </a:tc>
                <a:tc>
                  <a:txBody>
                    <a:bodyPr/>
                    <a:lstStyle>
                      <a:lvl1pPr marL="0" algn="l" rtl="0" eaLnBrk="1" latinLnBrk="1" hangingPunct="1">
                        <a:defRPr kumimoji="0" kern="1200">
                          <a:solidFill>
                            <a:schemeClr val="dk1"/>
                          </a:solidFill>
                          <a:latin typeface="맑은 고딕"/>
                        </a:defRPr>
                      </a:lvl1pPr>
                      <a:lvl2pPr marL="457200" algn="l" rtl="0" eaLnBrk="1" latinLnBrk="1" hangingPunct="1">
                        <a:defRPr kumimoji="0" kern="1200">
                          <a:solidFill>
                            <a:schemeClr val="dk1"/>
                          </a:solidFill>
                          <a:latin typeface="맑은 고딕"/>
                        </a:defRPr>
                      </a:lvl2pPr>
                      <a:lvl3pPr marL="914400" algn="l" rtl="0" eaLnBrk="1" latinLnBrk="1" hangingPunct="1">
                        <a:defRPr kumimoji="0" kern="1200">
                          <a:solidFill>
                            <a:schemeClr val="dk1"/>
                          </a:solidFill>
                          <a:latin typeface="맑은 고딕"/>
                        </a:defRPr>
                      </a:lvl3pPr>
                      <a:lvl4pPr marL="1371600" algn="l" rtl="0" eaLnBrk="1" latinLnBrk="1" hangingPunct="1">
                        <a:defRPr kumimoji="0" kern="1200">
                          <a:solidFill>
                            <a:schemeClr val="dk1"/>
                          </a:solidFill>
                          <a:latin typeface="맑은 고딕"/>
                        </a:defRPr>
                      </a:lvl4pPr>
                      <a:lvl5pPr marL="1828800" algn="l" rtl="0" eaLnBrk="1" latinLnBrk="1" hangingPunct="1">
                        <a:defRPr kumimoji="0" kern="1200">
                          <a:solidFill>
                            <a:schemeClr val="dk1"/>
                          </a:solidFill>
                          <a:latin typeface="맑은 고딕"/>
                        </a:defRPr>
                      </a:lvl5pPr>
                      <a:lvl6pPr marL="2286000" algn="l" rtl="0" eaLnBrk="1" latinLnBrk="1" hangingPunct="1">
                        <a:defRPr kumimoji="0" kern="1200">
                          <a:solidFill>
                            <a:schemeClr val="dk1"/>
                          </a:solidFill>
                          <a:latin typeface="맑은 고딕"/>
                        </a:defRPr>
                      </a:lvl6pPr>
                      <a:lvl7pPr marL="2743200" algn="l" rtl="0" eaLnBrk="1" latinLnBrk="1" hangingPunct="1">
                        <a:defRPr kumimoji="0" kern="1200">
                          <a:solidFill>
                            <a:schemeClr val="dk1"/>
                          </a:solidFill>
                          <a:latin typeface="맑은 고딕"/>
                        </a:defRPr>
                      </a:lvl7pPr>
                      <a:lvl8pPr marL="3200400" algn="l" rtl="0" eaLnBrk="1" latinLnBrk="1" hangingPunct="1">
                        <a:defRPr kumimoji="0" kern="1200">
                          <a:solidFill>
                            <a:schemeClr val="dk1"/>
                          </a:solidFill>
                          <a:latin typeface="맑은 고딕"/>
                        </a:defRPr>
                      </a:lvl8pPr>
                      <a:lvl9pPr marL="3657600" algn="l" rtl="0" eaLnBrk="1" latinLnBrk="1" hangingPunct="1">
                        <a:defRPr kumimoji="0" kern="1200">
                          <a:solidFill>
                            <a:schemeClr val="dk1"/>
                          </a:solidFill>
                          <a:latin typeface="맑은 고딕"/>
                        </a:defRPr>
                      </a:lvl9pPr>
                      <a:extLst/>
                    </a:lstStyle>
                    <a:p>
                      <a:pPr algn="ctr" latinLnBrk="1"/>
                      <a:r>
                        <a:rPr lang="en-US" altLang="ko-KR" sz="1600" b="1" dirty="0" smtClean="0">
                          <a:solidFill>
                            <a:srgbClr val="FF0000"/>
                          </a:solidFill>
                          <a:latin typeface="+mn-lt"/>
                        </a:rPr>
                        <a:t>3000</a:t>
                      </a:r>
                      <a:endParaRPr lang="ko-KR" altLang="en-US" sz="1600" b="1" dirty="0">
                        <a:solidFill>
                          <a:srgbClr val="FF0000"/>
                        </a:solidFill>
                        <a:latin typeface="+mn-lt"/>
                      </a:endParaRPr>
                    </a:p>
                  </a:txBody>
                  <a:tcPr anchor="ctr">
                    <a:lnL>
                      <a:noFill/>
                    </a:lnL>
                    <a:lnR>
                      <a:noFill/>
                    </a:lnR>
                    <a:lnT>
                      <a:noFill/>
                    </a:lnT>
                    <a:lnB w="254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tint val="20000"/>
                      </a:sysClr>
                    </a:solidFill>
                  </a:tcPr>
                </a:tc>
                <a:tc>
                  <a:txBody>
                    <a:bodyPr/>
                    <a:lstStyle>
                      <a:lvl1pPr marL="0" algn="l" rtl="0" eaLnBrk="1" latinLnBrk="1" hangingPunct="1">
                        <a:defRPr kumimoji="0" kern="1200">
                          <a:solidFill>
                            <a:schemeClr val="dk1"/>
                          </a:solidFill>
                          <a:latin typeface="맑은 고딕"/>
                        </a:defRPr>
                      </a:lvl1pPr>
                      <a:lvl2pPr marL="457200" algn="l" rtl="0" eaLnBrk="1" latinLnBrk="1" hangingPunct="1">
                        <a:defRPr kumimoji="0" kern="1200">
                          <a:solidFill>
                            <a:schemeClr val="dk1"/>
                          </a:solidFill>
                          <a:latin typeface="맑은 고딕"/>
                        </a:defRPr>
                      </a:lvl2pPr>
                      <a:lvl3pPr marL="914400" algn="l" rtl="0" eaLnBrk="1" latinLnBrk="1" hangingPunct="1">
                        <a:defRPr kumimoji="0" kern="1200">
                          <a:solidFill>
                            <a:schemeClr val="dk1"/>
                          </a:solidFill>
                          <a:latin typeface="맑은 고딕"/>
                        </a:defRPr>
                      </a:lvl3pPr>
                      <a:lvl4pPr marL="1371600" algn="l" rtl="0" eaLnBrk="1" latinLnBrk="1" hangingPunct="1">
                        <a:defRPr kumimoji="0" kern="1200">
                          <a:solidFill>
                            <a:schemeClr val="dk1"/>
                          </a:solidFill>
                          <a:latin typeface="맑은 고딕"/>
                        </a:defRPr>
                      </a:lvl4pPr>
                      <a:lvl5pPr marL="1828800" algn="l" rtl="0" eaLnBrk="1" latinLnBrk="1" hangingPunct="1">
                        <a:defRPr kumimoji="0" kern="1200">
                          <a:solidFill>
                            <a:schemeClr val="dk1"/>
                          </a:solidFill>
                          <a:latin typeface="맑은 고딕"/>
                        </a:defRPr>
                      </a:lvl5pPr>
                      <a:lvl6pPr marL="2286000" algn="l" rtl="0" eaLnBrk="1" latinLnBrk="1" hangingPunct="1">
                        <a:defRPr kumimoji="0" kern="1200">
                          <a:solidFill>
                            <a:schemeClr val="dk1"/>
                          </a:solidFill>
                          <a:latin typeface="맑은 고딕"/>
                        </a:defRPr>
                      </a:lvl6pPr>
                      <a:lvl7pPr marL="2743200" algn="l" rtl="0" eaLnBrk="1" latinLnBrk="1" hangingPunct="1">
                        <a:defRPr kumimoji="0" kern="1200">
                          <a:solidFill>
                            <a:schemeClr val="dk1"/>
                          </a:solidFill>
                          <a:latin typeface="맑은 고딕"/>
                        </a:defRPr>
                      </a:lvl7pPr>
                      <a:lvl8pPr marL="3200400" algn="l" rtl="0" eaLnBrk="1" latinLnBrk="1" hangingPunct="1">
                        <a:defRPr kumimoji="0" kern="1200">
                          <a:solidFill>
                            <a:schemeClr val="dk1"/>
                          </a:solidFill>
                          <a:latin typeface="맑은 고딕"/>
                        </a:defRPr>
                      </a:lvl8pPr>
                      <a:lvl9pPr marL="3657600" algn="l" rtl="0" eaLnBrk="1" latinLnBrk="1" hangingPunct="1">
                        <a:defRPr kumimoji="0" kern="1200">
                          <a:solidFill>
                            <a:schemeClr val="dk1"/>
                          </a:solidFill>
                          <a:latin typeface="맑은 고딕"/>
                        </a:defRPr>
                      </a:lvl9pPr>
                      <a:extLst/>
                    </a:lstStyle>
                    <a:p>
                      <a:pPr algn="ctr" latinLnBrk="1"/>
                      <a:r>
                        <a:rPr lang="en-US" altLang="ko-KR" sz="1600" b="1" dirty="0" smtClean="0">
                          <a:latin typeface="+mn-lt"/>
                        </a:rPr>
                        <a:t>5000</a:t>
                      </a:r>
                      <a:endParaRPr lang="ko-KR" altLang="en-US" sz="1600" b="1" dirty="0">
                        <a:latin typeface="+mn-lt"/>
                      </a:endParaRPr>
                    </a:p>
                  </a:txBody>
                  <a:tcPr anchor="ctr">
                    <a:lnL>
                      <a:noFill/>
                    </a:lnL>
                    <a:lnR>
                      <a:noFill/>
                    </a:lnR>
                    <a:lnT>
                      <a:noFill/>
                    </a:lnT>
                    <a:lnB w="254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 xmlns:a16="http://schemas.microsoft.com/office/drawing/2014/main" val="10005"/>
                  </a:ext>
                </a:extLst>
              </a:tr>
            </a:tbl>
          </a:graphicData>
        </a:graphic>
      </p:graphicFrame>
      <p:sp>
        <p:nvSpPr>
          <p:cNvPr id="51" name="직사각형 50"/>
          <p:cNvSpPr/>
          <p:nvPr/>
        </p:nvSpPr>
        <p:spPr bwMode="auto">
          <a:xfrm>
            <a:off x="8328248" y="1124744"/>
            <a:ext cx="1512168" cy="3138100"/>
          </a:xfrm>
          <a:prstGeom prst="rect">
            <a:avLst/>
          </a:prstGeom>
          <a:solidFill>
            <a:schemeClr val="bg1"/>
          </a:solidFill>
          <a:ln w="15875" cap="flat" cmpd="sng" algn="ctr">
            <a:no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GB" sz="1200" b="1" i="1" u="none" strike="noStrike" cap="none" normalizeH="0" baseline="0">
              <a:ln>
                <a:noFill/>
              </a:ln>
              <a:solidFill>
                <a:srgbClr val="1822CD"/>
              </a:solidFill>
              <a:effectLst/>
              <a:latin typeface="Helvetica" pitchFamily="-128" charset="0"/>
            </a:endParaRPr>
          </a:p>
        </p:txBody>
      </p:sp>
    </p:spTree>
    <p:extLst>
      <p:ext uri="{BB962C8B-B14F-4D97-AF65-F5344CB8AC3E}">
        <p14:creationId xmlns:p14="http://schemas.microsoft.com/office/powerpoint/2010/main" val="383743122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タイトル 1"/>
          <p:cNvSpPr>
            <a:spLocks noGrp="1"/>
          </p:cNvSpPr>
          <p:nvPr>
            <p:ph type="title"/>
          </p:nvPr>
        </p:nvSpPr>
        <p:spPr/>
        <p:txBody>
          <a:bodyPr/>
          <a:lstStyle/>
          <a:p>
            <a:pPr eaLnBrk="1" hangingPunct="1"/>
            <a:r>
              <a:rPr lang="en-US" altLang="ja-JP" b="1" dirty="0"/>
              <a:t>2001</a:t>
            </a:r>
            <a:endParaRPr lang="ja-JP" altLang="en-US" b="1" dirty="0"/>
          </a:p>
        </p:txBody>
      </p:sp>
      <p:sp>
        <p:nvSpPr>
          <p:cNvPr id="17" name="コンテンツ プレースホルダ 2">
            <a:extLst>
              <a:ext uri="{FF2B5EF4-FFF2-40B4-BE49-F238E27FC236}">
                <a16:creationId xmlns="" xmlns:a16="http://schemas.microsoft.com/office/drawing/2014/main" id="{384D41A7-C4BA-4D1A-9C7B-FE2BF5B02F95}"/>
              </a:ext>
            </a:extLst>
          </p:cNvPr>
          <p:cNvSpPr txBox="1">
            <a:spLocks/>
          </p:cNvSpPr>
          <p:nvPr/>
        </p:nvSpPr>
        <p:spPr bwMode="auto">
          <a:xfrm>
            <a:off x="3234730" y="5847245"/>
            <a:ext cx="5904656"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188913" indent="-188913" algn="l" rtl="0" eaLnBrk="0" fontAlgn="base" hangingPunct="0">
              <a:spcBef>
                <a:spcPct val="20000"/>
              </a:spcBef>
              <a:spcAft>
                <a:spcPct val="0"/>
              </a:spcAft>
              <a:buChar char="•"/>
              <a:defRPr kumimoji="1" sz="2000">
                <a:solidFill>
                  <a:schemeClr val="tx1"/>
                </a:solidFill>
                <a:latin typeface="+mn-lt"/>
                <a:ea typeface="+mn-ea"/>
                <a:cs typeface="+mn-cs"/>
              </a:defRPr>
            </a:lvl1pPr>
            <a:lvl2pPr marL="569913" indent="-188913" algn="l" rtl="0" eaLnBrk="0" fontAlgn="base" hangingPunct="0">
              <a:spcBef>
                <a:spcPct val="0"/>
              </a:spcBef>
              <a:spcAft>
                <a:spcPct val="0"/>
              </a:spcAft>
              <a:buChar char="–"/>
              <a:defRPr kumimoji="1" sz="2000">
                <a:solidFill>
                  <a:schemeClr val="tx1"/>
                </a:solidFill>
                <a:latin typeface="+mn-lt"/>
                <a:ea typeface="+mn-ea"/>
              </a:defRPr>
            </a:lvl2pPr>
            <a:lvl3pPr marL="952500" indent="-190500" algn="l" rtl="0" eaLnBrk="0" fontAlgn="base" hangingPunct="0">
              <a:spcBef>
                <a:spcPct val="0"/>
              </a:spcBef>
              <a:spcAft>
                <a:spcPct val="0"/>
              </a:spcAft>
              <a:buChar char="•"/>
              <a:defRPr kumimoji="1" sz="2000">
                <a:solidFill>
                  <a:schemeClr val="tx1"/>
                </a:solidFill>
                <a:latin typeface="+mn-lt"/>
                <a:ea typeface="+mn-ea"/>
              </a:defRPr>
            </a:lvl3pPr>
            <a:lvl4pPr marL="1335088" indent="-190500" algn="l" rtl="0" eaLnBrk="0" fontAlgn="base" hangingPunct="0">
              <a:spcBef>
                <a:spcPct val="0"/>
              </a:spcBef>
              <a:spcAft>
                <a:spcPct val="0"/>
              </a:spcAft>
              <a:buChar char="–"/>
              <a:defRPr kumimoji="1" sz="2000">
                <a:solidFill>
                  <a:schemeClr val="tx1"/>
                </a:solidFill>
                <a:latin typeface="+mn-lt"/>
                <a:ea typeface="+mn-ea"/>
              </a:defRPr>
            </a:lvl4pPr>
            <a:lvl5pPr marL="1717675" indent="-188913" algn="l" rtl="0" eaLnBrk="0" fontAlgn="base" hangingPunct="0">
              <a:spcBef>
                <a:spcPct val="0"/>
              </a:spcBef>
              <a:spcAft>
                <a:spcPct val="0"/>
              </a:spcAft>
              <a:buChar char="»"/>
              <a:defRPr kumimoji="1" sz="2000">
                <a:solidFill>
                  <a:schemeClr val="tx1"/>
                </a:solidFill>
                <a:latin typeface="+mn-lt"/>
                <a:ea typeface="+mn-ea"/>
              </a:defRPr>
            </a:lvl5pPr>
            <a:lvl6pPr marL="2176354" indent="-190491" algn="l" rtl="0" fontAlgn="base">
              <a:spcBef>
                <a:spcPct val="0"/>
              </a:spcBef>
              <a:spcAft>
                <a:spcPct val="0"/>
              </a:spcAft>
              <a:buChar char="»"/>
              <a:defRPr kumimoji="1" sz="2000">
                <a:solidFill>
                  <a:srgbClr val="004080"/>
                </a:solidFill>
                <a:latin typeface="+mn-lt"/>
                <a:ea typeface="+mn-ea"/>
              </a:defRPr>
            </a:lvl6pPr>
            <a:lvl7pPr marL="2633531" indent="-190491" algn="l" rtl="0" fontAlgn="base">
              <a:spcBef>
                <a:spcPct val="0"/>
              </a:spcBef>
              <a:spcAft>
                <a:spcPct val="0"/>
              </a:spcAft>
              <a:buChar char="»"/>
              <a:defRPr kumimoji="1" sz="2000">
                <a:solidFill>
                  <a:srgbClr val="004080"/>
                </a:solidFill>
                <a:latin typeface="+mn-lt"/>
                <a:ea typeface="+mn-ea"/>
              </a:defRPr>
            </a:lvl7pPr>
            <a:lvl8pPr marL="3090709" indent="-190491" algn="l" rtl="0" fontAlgn="base">
              <a:spcBef>
                <a:spcPct val="0"/>
              </a:spcBef>
              <a:spcAft>
                <a:spcPct val="0"/>
              </a:spcAft>
              <a:buChar char="»"/>
              <a:defRPr kumimoji="1" sz="2000">
                <a:solidFill>
                  <a:srgbClr val="004080"/>
                </a:solidFill>
                <a:latin typeface="+mn-lt"/>
                <a:ea typeface="+mn-ea"/>
              </a:defRPr>
            </a:lvl8pPr>
            <a:lvl9pPr marL="3547886" indent="-190491" algn="l" rtl="0" fontAlgn="base">
              <a:spcBef>
                <a:spcPct val="0"/>
              </a:spcBef>
              <a:spcAft>
                <a:spcPct val="0"/>
              </a:spcAft>
              <a:buChar char="»"/>
              <a:defRPr kumimoji="1" sz="2000">
                <a:solidFill>
                  <a:srgbClr val="004080"/>
                </a:solidFill>
                <a:latin typeface="+mn-lt"/>
                <a:ea typeface="+mn-ea"/>
              </a:defRPr>
            </a:lvl9pPr>
          </a:lstStyle>
          <a:p>
            <a:pPr marL="0" indent="0" eaLnBrk="1" latinLnBrk="0" hangingPunct="1">
              <a:buNone/>
            </a:pPr>
            <a:r>
              <a:rPr lang="en-GB" altLang="ja-JP" b="1" i="1" kern="0" dirty="0">
                <a:solidFill>
                  <a:srgbClr val="333399"/>
                </a:solidFill>
              </a:rPr>
              <a:t>ITER: opportunity of burning plasma studies</a:t>
            </a:r>
          </a:p>
          <a:p>
            <a:pPr marL="0" indent="0" eaLnBrk="1" latinLnBrk="0" hangingPunct="1">
              <a:buNone/>
            </a:pPr>
            <a:r>
              <a:rPr lang="en-GB" altLang="ja-JP" b="1" i="1" kern="0" dirty="0">
                <a:solidFill>
                  <a:srgbClr val="333399"/>
                </a:solidFill>
              </a:rPr>
              <a:t>Y. Shimomura et al PPCF 43 A385 (2001)</a:t>
            </a:r>
          </a:p>
        </p:txBody>
      </p:sp>
      <p:pic>
        <p:nvPicPr>
          <p:cNvPr id="2" name="그림 1">
            <a:extLst>
              <a:ext uri="{FF2B5EF4-FFF2-40B4-BE49-F238E27FC236}">
                <a16:creationId xmlns="" xmlns:a16="http://schemas.microsoft.com/office/drawing/2014/main" id="{7EE8828D-1487-4B62-88A8-F65BEC6F08E3}"/>
              </a:ext>
            </a:extLst>
          </p:cNvPr>
          <p:cNvPicPr>
            <a:picLocks noChangeAspect="1"/>
          </p:cNvPicPr>
          <p:nvPr/>
        </p:nvPicPr>
        <p:blipFill>
          <a:blip r:embed="rId2"/>
          <a:stretch>
            <a:fillRect/>
          </a:stretch>
        </p:blipFill>
        <p:spPr>
          <a:xfrm>
            <a:off x="1524000" y="1039330"/>
            <a:ext cx="9144000" cy="1189130"/>
          </a:xfrm>
          <a:prstGeom prst="rect">
            <a:avLst/>
          </a:prstGeom>
        </p:spPr>
      </p:pic>
      <p:pic>
        <p:nvPicPr>
          <p:cNvPr id="3" name="그림 2">
            <a:extLst>
              <a:ext uri="{FF2B5EF4-FFF2-40B4-BE49-F238E27FC236}">
                <a16:creationId xmlns="" xmlns:a16="http://schemas.microsoft.com/office/drawing/2014/main" id="{8744B888-8816-442B-9E0A-26BD99F02754}"/>
              </a:ext>
            </a:extLst>
          </p:cNvPr>
          <p:cNvPicPr>
            <a:picLocks noChangeAspect="1"/>
          </p:cNvPicPr>
          <p:nvPr/>
        </p:nvPicPr>
        <p:blipFill>
          <a:blip r:embed="rId3"/>
          <a:stretch>
            <a:fillRect/>
          </a:stretch>
        </p:blipFill>
        <p:spPr>
          <a:xfrm>
            <a:off x="1529333" y="2203706"/>
            <a:ext cx="9144000" cy="3529551"/>
          </a:xfrm>
          <a:prstGeom prst="rect">
            <a:avLst/>
          </a:prstGeom>
        </p:spPr>
      </p:pic>
    </p:spTree>
    <p:extLst>
      <p:ext uri="{BB962C8B-B14F-4D97-AF65-F5344CB8AC3E}">
        <p14:creationId xmlns:p14="http://schemas.microsoft.com/office/powerpoint/2010/main" val="230372780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タイトル 1"/>
          <p:cNvSpPr>
            <a:spLocks noGrp="1"/>
          </p:cNvSpPr>
          <p:nvPr>
            <p:ph type="title"/>
          </p:nvPr>
        </p:nvSpPr>
        <p:spPr/>
        <p:txBody>
          <a:bodyPr/>
          <a:lstStyle/>
          <a:p>
            <a:pPr eaLnBrk="1" hangingPunct="1"/>
            <a:r>
              <a:rPr lang="en-US" altLang="ja-JP" b="1" dirty="0"/>
              <a:t>2007</a:t>
            </a:r>
            <a:endParaRPr lang="ja-JP" altLang="en-US" b="1" dirty="0"/>
          </a:p>
        </p:txBody>
      </p:sp>
      <p:sp>
        <p:nvSpPr>
          <p:cNvPr id="5" name="コンテンツ プレースホルダ 2">
            <a:extLst>
              <a:ext uri="{FF2B5EF4-FFF2-40B4-BE49-F238E27FC236}">
                <a16:creationId xmlns="" xmlns:a16="http://schemas.microsoft.com/office/drawing/2014/main" id="{9319C5FF-E84D-475F-9B95-0A1829BA0058}"/>
              </a:ext>
            </a:extLst>
          </p:cNvPr>
          <p:cNvSpPr>
            <a:spLocks noGrp="1"/>
          </p:cNvSpPr>
          <p:nvPr>
            <p:ph idx="1"/>
          </p:nvPr>
        </p:nvSpPr>
        <p:spPr>
          <a:xfrm>
            <a:off x="1790700" y="1052737"/>
            <a:ext cx="8610600" cy="2462213"/>
          </a:xfrm>
        </p:spPr>
        <p:txBody>
          <a:bodyPr/>
          <a:lstStyle/>
          <a:p>
            <a:pPr eaLnBrk="1" hangingPunct="1">
              <a:buFont typeface="Arial" panose="020B0604020202020204" pitchFamily="34" charset="0"/>
              <a:buChar char="•"/>
            </a:pPr>
            <a:r>
              <a:rPr lang="en-GB" altLang="ja-JP" b="1" dirty="0">
                <a:solidFill>
                  <a:schemeClr val="accent2"/>
                </a:solidFill>
              </a:rPr>
              <a:t>More recently, the development of magnetic configurations with a wide volume of low magnetic shear and a central value of q close to 1 has resulted in </a:t>
            </a:r>
            <a:r>
              <a:rPr lang="en-GB" altLang="ja-JP" b="1" dirty="0" err="1">
                <a:solidFill>
                  <a:schemeClr val="accent2"/>
                </a:solidFill>
              </a:rPr>
              <a:t>quasistationary</a:t>
            </a:r>
            <a:r>
              <a:rPr lang="en-GB" altLang="ja-JP" b="1" dirty="0">
                <a:solidFill>
                  <a:schemeClr val="accent2"/>
                </a:solidFill>
              </a:rPr>
              <a:t> discharges with improved confinement and high values of normalized </a:t>
            </a:r>
            <a:br>
              <a:rPr lang="en-GB" altLang="ja-JP" b="1" dirty="0">
                <a:solidFill>
                  <a:schemeClr val="accent2"/>
                </a:solidFill>
              </a:rPr>
            </a:br>
            <a:r>
              <a:rPr lang="en-GB" altLang="ja-JP" b="1" dirty="0">
                <a:solidFill>
                  <a:schemeClr val="accent2"/>
                </a:solidFill>
              </a:rPr>
              <a:t>beta. They are also characterized by a low </a:t>
            </a:r>
            <a:br>
              <a:rPr lang="en-GB" altLang="ja-JP" b="1" dirty="0">
                <a:solidFill>
                  <a:schemeClr val="accent2"/>
                </a:solidFill>
              </a:rPr>
            </a:br>
            <a:r>
              <a:rPr lang="en-GB" altLang="ja-JP" b="1" dirty="0">
                <a:solidFill>
                  <a:schemeClr val="accent2"/>
                </a:solidFill>
              </a:rPr>
              <a:t>level of MHD activity. These discharges </a:t>
            </a:r>
            <a:br>
              <a:rPr lang="en-GB" altLang="ja-JP" b="1" dirty="0">
                <a:solidFill>
                  <a:schemeClr val="accent2"/>
                </a:solidFill>
              </a:rPr>
            </a:br>
            <a:r>
              <a:rPr lang="en-GB" altLang="ja-JP" b="1" dirty="0">
                <a:solidFill>
                  <a:schemeClr val="accent2"/>
                </a:solidFill>
              </a:rPr>
              <a:t>extrapolate to the performance needed for </a:t>
            </a:r>
            <a:br>
              <a:rPr lang="en-GB" altLang="ja-JP" b="1" dirty="0">
                <a:solidFill>
                  <a:schemeClr val="accent2"/>
                </a:solidFill>
              </a:rPr>
            </a:br>
            <a:r>
              <a:rPr lang="en-GB" altLang="ja-JP" b="1" dirty="0">
                <a:solidFill>
                  <a:schemeClr val="accent2"/>
                </a:solidFill>
              </a:rPr>
              <a:t>the </a:t>
            </a:r>
            <a:r>
              <a:rPr lang="en-GB" altLang="ja-JP" b="1" dirty="0">
                <a:solidFill>
                  <a:srgbClr val="FF0000"/>
                </a:solidFill>
              </a:rPr>
              <a:t>‘hybrid’ scenarios </a:t>
            </a:r>
            <a:r>
              <a:rPr lang="en-GB" altLang="ja-JP" b="1" dirty="0">
                <a:solidFill>
                  <a:schemeClr val="accent2"/>
                </a:solidFill>
              </a:rPr>
              <a:t>foreseen for ITER.</a:t>
            </a:r>
          </a:p>
        </p:txBody>
      </p:sp>
      <p:sp>
        <p:nvSpPr>
          <p:cNvPr id="6" name="コンテンツ プレースホルダ 2">
            <a:extLst>
              <a:ext uri="{FF2B5EF4-FFF2-40B4-BE49-F238E27FC236}">
                <a16:creationId xmlns="" xmlns:a16="http://schemas.microsoft.com/office/drawing/2014/main" id="{ED0DD3A9-063B-4697-B8D3-82387A3A0F1A}"/>
              </a:ext>
            </a:extLst>
          </p:cNvPr>
          <p:cNvSpPr txBox="1">
            <a:spLocks/>
          </p:cNvSpPr>
          <p:nvPr/>
        </p:nvSpPr>
        <p:spPr bwMode="auto">
          <a:xfrm>
            <a:off x="2168227" y="5538719"/>
            <a:ext cx="7859638"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188913" indent="-188913" algn="l" rtl="0" eaLnBrk="0" fontAlgn="base" hangingPunct="0">
              <a:spcBef>
                <a:spcPct val="20000"/>
              </a:spcBef>
              <a:spcAft>
                <a:spcPct val="0"/>
              </a:spcAft>
              <a:buChar char="•"/>
              <a:defRPr kumimoji="1" sz="2000">
                <a:solidFill>
                  <a:schemeClr val="tx1"/>
                </a:solidFill>
                <a:latin typeface="+mn-lt"/>
                <a:ea typeface="+mn-ea"/>
                <a:cs typeface="+mn-cs"/>
              </a:defRPr>
            </a:lvl1pPr>
            <a:lvl2pPr marL="569913" indent="-188913" algn="l" rtl="0" eaLnBrk="0" fontAlgn="base" hangingPunct="0">
              <a:spcBef>
                <a:spcPct val="0"/>
              </a:spcBef>
              <a:spcAft>
                <a:spcPct val="0"/>
              </a:spcAft>
              <a:buChar char="–"/>
              <a:defRPr kumimoji="1" sz="2000">
                <a:solidFill>
                  <a:schemeClr val="tx1"/>
                </a:solidFill>
                <a:latin typeface="+mn-lt"/>
                <a:ea typeface="+mn-ea"/>
              </a:defRPr>
            </a:lvl2pPr>
            <a:lvl3pPr marL="952500" indent="-190500" algn="l" rtl="0" eaLnBrk="0" fontAlgn="base" hangingPunct="0">
              <a:spcBef>
                <a:spcPct val="0"/>
              </a:spcBef>
              <a:spcAft>
                <a:spcPct val="0"/>
              </a:spcAft>
              <a:buChar char="•"/>
              <a:defRPr kumimoji="1" sz="2000">
                <a:solidFill>
                  <a:schemeClr val="tx1"/>
                </a:solidFill>
                <a:latin typeface="+mn-lt"/>
                <a:ea typeface="+mn-ea"/>
              </a:defRPr>
            </a:lvl3pPr>
            <a:lvl4pPr marL="1335088" indent="-190500" algn="l" rtl="0" eaLnBrk="0" fontAlgn="base" hangingPunct="0">
              <a:spcBef>
                <a:spcPct val="0"/>
              </a:spcBef>
              <a:spcAft>
                <a:spcPct val="0"/>
              </a:spcAft>
              <a:buChar char="–"/>
              <a:defRPr kumimoji="1" sz="2000">
                <a:solidFill>
                  <a:schemeClr val="tx1"/>
                </a:solidFill>
                <a:latin typeface="+mn-lt"/>
                <a:ea typeface="+mn-ea"/>
              </a:defRPr>
            </a:lvl4pPr>
            <a:lvl5pPr marL="1717675" indent="-188913" algn="l" rtl="0" eaLnBrk="0" fontAlgn="base" hangingPunct="0">
              <a:spcBef>
                <a:spcPct val="0"/>
              </a:spcBef>
              <a:spcAft>
                <a:spcPct val="0"/>
              </a:spcAft>
              <a:buChar char="»"/>
              <a:defRPr kumimoji="1" sz="2000">
                <a:solidFill>
                  <a:schemeClr val="tx1"/>
                </a:solidFill>
                <a:latin typeface="+mn-lt"/>
                <a:ea typeface="+mn-ea"/>
              </a:defRPr>
            </a:lvl5pPr>
            <a:lvl6pPr marL="2176354" indent="-190491" algn="l" rtl="0" fontAlgn="base">
              <a:spcBef>
                <a:spcPct val="0"/>
              </a:spcBef>
              <a:spcAft>
                <a:spcPct val="0"/>
              </a:spcAft>
              <a:buChar char="»"/>
              <a:defRPr kumimoji="1" sz="2000">
                <a:solidFill>
                  <a:srgbClr val="004080"/>
                </a:solidFill>
                <a:latin typeface="+mn-lt"/>
                <a:ea typeface="+mn-ea"/>
              </a:defRPr>
            </a:lvl6pPr>
            <a:lvl7pPr marL="2633531" indent="-190491" algn="l" rtl="0" fontAlgn="base">
              <a:spcBef>
                <a:spcPct val="0"/>
              </a:spcBef>
              <a:spcAft>
                <a:spcPct val="0"/>
              </a:spcAft>
              <a:buChar char="»"/>
              <a:defRPr kumimoji="1" sz="2000">
                <a:solidFill>
                  <a:srgbClr val="004080"/>
                </a:solidFill>
                <a:latin typeface="+mn-lt"/>
                <a:ea typeface="+mn-ea"/>
              </a:defRPr>
            </a:lvl7pPr>
            <a:lvl8pPr marL="3090709" indent="-190491" algn="l" rtl="0" fontAlgn="base">
              <a:spcBef>
                <a:spcPct val="0"/>
              </a:spcBef>
              <a:spcAft>
                <a:spcPct val="0"/>
              </a:spcAft>
              <a:buChar char="»"/>
              <a:defRPr kumimoji="1" sz="2000">
                <a:solidFill>
                  <a:srgbClr val="004080"/>
                </a:solidFill>
                <a:latin typeface="+mn-lt"/>
                <a:ea typeface="+mn-ea"/>
              </a:defRPr>
            </a:lvl8pPr>
            <a:lvl9pPr marL="3547886" indent="-190491" algn="l" rtl="0" fontAlgn="base">
              <a:spcBef>
                <a:spcPct val="0"/>
              </a:spcBef>
              <a:spcAft>
                <a:spcPct val="0"/>
              </a:spcAft>
              <a:buChar char="»"/>
              <a:defRPr kumimoji="1" sz="2000">
                <a:solidFill>
                  <a:srgbClr val="004080"/>
                </a:solidFill>
                <a:latin typeface="+mn-lt"/>
                <a:ea typeface="+mn-ea"/>
              </a:defRPr>
            </a:lvl9pPr>
          </a:lstStyle>
          <a:p>
            <a:pPr eaLnBrk="1" latinLnBrk="0" hangingPunct="1"/>
            <a:r>
              <a:rPr lang="en-GB" altLang="ja-JP" b="1" kern="0" dirty="0">
                <a:solidFill>
                  <a:srgbClr val="333399"/>
                </a:solidFill>
              </a:rPr>
              <a:t>Chapter 6: Steady state operation, Progress of ITER Physics Basis</a:t>
            </a:r>
          </a:p>
          <a:p>
            <a:pPr marL="0" indent="0" eaLnBrk="1" latinLnBrk="0" hangingPunct="1">
              <a:buNone/>
            </a:pPr>
            <a:r>
              <a:rPr lang="en-GB" altLang="ja-JP" b="1" kern="0" dirty="0">
                <a:solidFill>
                  <a:srgbClr val="333399"/>
                </a:solidFill>
              </a:rPr>
              <a:t>   </a:t>
            </a:r>
            <a:r>
              <a:rPr lang="en-GB" altLang="ja-JP" b="1" kern="0" dirty="0" err="1">
                <a:solidFill>
                  <a:srgbClr val="333399"/>
                </a:solidFill>
              </a:rPr>
              <a:t>Nucl</a:t>
            </a:r>
            <a:r>
              <a:rPr lang="en-GB" altLang="ja-JP" b="1" kern="0" dirty="0">
                <a:solidFill>
                  <a:srgbClr val="333399"/>
                </a:solidFill>
              </a:rPr>
              <a:t>. Fusion 39 2577 (1999)</a:t>
            </a:r>
          </a:p>
        </p:txBody>
      </p:sp>
      <p:pic>
        <p:nvPicPr>
          <p:cNvPr id="2" name="그림 1">
            <a:extLst>
              <a:ext uri="{FF2B5EF4-FFF2-40B4-BE49-F238E27FC236}">
                <a16:creationId xmlns="" xmlns:a16="http://schemas.microsoft.com/office/drawing/2014/main" id="{240B7AFB-4471-4C54-B705-A90EDF39B4D4}"/>
              </a:ext>
            </a:extLst>
          </p:cNvPr>
          <p:cNvPicPr>
            <a:picLocks noChangeAspect="1"/>
          </p:cNvPicPr>
          <p:nvPr/>
        </p:nvPicPr>
        <p:blipFill>
          <a:blip r:embed="rId2"/>
          <a:stretch>
            <a:fillRect/>
          </a:stretch>
        </p:blipFill>
        <p:spPr>
          <a:xfrm>
            <a:off x="7457694" y="1937368"/>
            <a:ext cx="3134106" cy="3269196"/>
          </a:xfrm>
          <a:prstGeom prst="rect">
            <a:avLst/>
          </a:prstGeom>
        </p:spPr>
      </p:pic>
      <p:pic>
        <p:nvPicPr>
          <p:cNvPr id="3" name="그림 2">
            <a:extLst>
              <a:ext uri="{FF2B5EF4-FFF2-40B4-BE49-F238E27FC236}">
                <a16:creationId xmlns="" xmlns:a16="http://schemas.microsoft.com/office/drawing/2014/main" id="{01FB4FB9-0BAB-4528-A40F-99B71504FE5F}"/>
              </a:ext>
            </a:extLst>
          </p:cNvPr>
          <p:cNvPicPr>
            <a:picLocks noChangeAspect="1"/>
          </p:cNvPicPr>
          <p:nvPr/>
        </p:nvPicPr>
        <p:blipFill>
          <a:blip r:embed="rId3"/>
          <a:stretch>
            <a:fillRect/>
          </a:stretch>
        </p:blipFill>
        <p:spPr>
          <a:xfrm>
            <a:off x="1524000" y="5317282"/>
            <a:ext cx="9144000" cy="1171398"/>
          </a:xfrm>
          <a:prstGeom prst="rect">
            <a:avLst/>
          </a:prstGeom>
        </p:spPr>
      </p:pic>
      <p:sp>
        <p:nvSpPr>
          <p:cNvPr id="11" name="コンテンツ プレースホルダ 2">
            <a:extLst>
              <a:ext uri="{FF2B5EF4-FFF2-40B4-BE49-F238E27FC236}">
                <a16:creationId xmlns="" xmlns:a16="http://schemas.microsoft.com/office/drawing/2014/main" id="{8D48AABB-2505-4A29-8F31-87732C58354C}"/>
              </a:ext>
            </a:extLst>
          </p:cNvPr>
          <p:cNvSpPr txBox="1">
            <a:spLocks/>
          </p:cNvSpPr>
          <p:nvPr/>
        </p:nvSpPr>
        <p:spPr bwMode="auto">
          <a:xfrm>
            <a:off x="1991544" y="4190903"/>
            <a:ext cx="5616624"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188913" indent="-188913" algn="l" rtl="0" eaLnBrk="0" fontAlgn="base" hangingPunct="0">
              <a:spcBef>
                <a:spcPct val="20000"/>
              </a:spcBef>
              <a:spcAft>
                <a:spcPct val="0"/>
              </a:spcAft>
              <a:buChar char="•"/>
              <a:defRPr kumimoji="1" sz="2000">
                <a:solidFill>
                  <a:schemeClr val="tx1"/>
                </a:solidFill>
                <a:latin typeface="+mn-lt"/>
                <a:ea typeface="+mn-ea"/>
                <a:cs typeface="+mn-cs"/>
              </a:defRPr>
            </a:lvl1pPr>
            <a:lvl2pPr marL="569913" indent="-188913" algn="l" rtl="0" eaLnBrk="0" fontAlgn="base" hangingPunct="0">
              <a:spcBef>
                <a:spcPct val="0"/>
              </a:spcBef>
              <a:spcAft>
                <a:spcPct val="0"/>
              </a:spcAft>
              <a:buChar char="–"/>
              <a:defRPr kumimoji="1" sz="2000">
                <a:solidFill>
                  <a:schemeClr val="tx1"/>
                </a:solidFill>
                <a:latin typeface="+mn-lt"/>
                <a:ea typeface="+mn-ea"/>
              </a:defRPr>
            </a:lvl2pPr>
            <a:lvl3pPr marL="952500" indent="-190500" algn="l" rtl="0" eaLnBrk="0" fontAlgn="base" hangingPunct="0">
              <a:spcBef>
                <a:spcPct val="0"/>
              </a:spcBef>
              <a:spcAft>
                <a:spcPct val="0"/>
              </a:spcAft>
              <a:buChar char="•"/>
              <a:defRPr kumimoji="1" sz="2000">
                <a:solidFill>
                  <a:schemeClr val="tx1"/>
                </a:solidFill>
                <a:latin typeface="+mn-lt"/>
                <a:ea typeface="+mn-ea"/>
              </a:defRPr>
            </a:lvl3pPr>
            <a:lvl4pPr marL="1335088" indent="-190500" algn="l" rtl="0" eaLnBrk="0" fontAlgn="base" hangingPunct="0">
              <a:spcBef>
                <a:spcPct val="0"/>
              </a:spcBef>
              <a:spcAft>
                <a:spcPct val="0"/>
              </a:spcAft>
              <a:buChar char="–"/>
              <a:defRPr kumimoji="1" sz="2000">
                <a:solidFill>
                  <a:schemeClr val="tx1"/>
                </a:solidFill>
                <a:latin typeface="+mn-lt"/>
                <a:ea typeface="+mn-ea"/>
              </a:defRPr>
            </a:lvl4pPr>
            <a:lvl5pPr marL="1717675" indent="-188913" algn="l" rtl="0" eaLnBrk="0" fontAlgn="base" hangingPunct="0">
              <a:spcBef>
                <a:spcPct val="0"/>
              </a:spcBef>
              <a:spcAft>
                <a:spcPct val="0"/>
              </a:spcAft>
              <a:buChar char="»"/>
              <a:defRPr kumimoji="1" sz="2000">
                <a:solidFill>
                  <a:schemeClr val="tx1"/>
                </a:solidFill>
                <a:latin typeface="+mn-lt"/>
                <a:ea typeface="+mn-ea"/>
              </a:defRPr>
            </a:lvl5pPr>
            <a:lvl6pPr marL="2176354" indent="-190491" algn="l" rtl="0" fontAlgn="base">
              <a:spcBef>
                <a:spcPct val="0"/>
              </a:spcBef>
              <a:spcAft>
                <a:spcPct val="0"/>
              </a:spcAft>
              <a:buChar char="»"/>
              <a:defRPr kumimoji="1" sz="2000">
                <a:solidFill>
                  <a:srgbClr val="004080"/>
                </a:solidFill>
                <a:latin typeface="+mn-lt"/>
                <a:ea typeface="+mn-ea"/>
              </a:defRPr>
            </a:lvl6pPr>
            <a:lvl7pPr marL="2633531" indent="-190491" algn="l" rtl="0" fontAlgn="base">
              <a:spcBef>
                <a:spcPct val="0"/>
              </a:spcBef>
              <a:spcAft>
                <a:spcPct val="0"/>
              </a:spcAft>
              <a:buChar char="»"/>
              <a:defRPr kumimoji="1" sz="2000">
                <a:solidFill>
                  <a:srgbClr val="004080"/>
                </a:solidFill>
                <a:latin typeface="+mn-lt"/>
                <a:ea typeface="+mn-ea"/>
              </a:defRPr>
            </a:lvl7pPr>
            <a:lvl8pPr marL="3090709" indent="-190491" algn="l" rtl="0" fontAlgn="base">
              <a:spcBef>
                <a:spcPct val="0"/>
              </a:spcBef>
              <a:spcAft>
                <a:spcPct val="0"/>
              </a:spcAft>
              <a:buChar char="»"/>
              <a:defRPr kumimoji="1" sz="2000">
                <a:solidFill>
                  <a:srgbClr val="004080"/>
                </a:solidFill>
                <a:latin typeface="+mn-lt"/>
                <a:ea typeface="+mn-ea"/>
              </a:defRPr>
            </a:lvl8pPr>
            <a:lvl9pPr marL="3547886" indent="-190491" algn="l" rtl="0" fontAlgn="base">
              <a:spcBef>
                <a:spcPct val="0"/>
              </a:spcBef>
              <a:spcAft>
                <a:spcPct val="0"/>
              </a:spcAft>
              <a:buChar char="»"/>
              <a:defRPr kumimoji="1" sz="2000">
                <a:solidFill>
                  <a:srgbClr val="004080"/>
                </a:solidFill>
                <a:latin typeface="+mn-lt"/>
                <a:ea typeface="+mn-ea"/>
              </a:defRPr>
            </a:lvl9pPr>
          </a:lstStyle>
          <a:p>
            <a:pPr marL="0" indent="0" eaLnBrk="1" latinLnBrk="0" hangingPunct="1">
              <a:buNone/>
            </a:pPr>
            <a:r>
              <a:rPr lang="en-GB" altLang="ja-JP" b="1" i="1" kern="0" dirty="0">
                <a:solidFill>
                  <a:srgbClr val="333399"/>
                </a:solidFill>
              </a:rPr>
              <a:t>Chapter 1: Overview and summary, </a:t>
            </a:r>
            <a:br>
              <a:rPr lang="en-GB" altLang="ja-JP" b="1" i="1" kern="0" dirty="0">
                <a:solidFill>
                  <a:srgbClr val="333399"/>
                </a:solidFill>
              </a:rPr>
            </a:br>
            <a:r>
              <a:rPr lang="en-GB" altLang="ja-JP" b="1" i="1" kern="0" dirty="0">
                <a:solidFill>
                  <a:srgbClr val="333399"/>
                </a:solidFill>
              </a:rPr>
              <a:t>Progress in the ITER Physics Basis</a:t>
            </a:r>
          </a:p>
          <a:p>
            <a:pPr marL="0" indent="0" eaLnBrk="1" latinLnBrk="0" hangingPunct="1">
              <a:buNone/>
            </a:pPr>
            <a:r>
              <a:rPr lang="en-GB" altLang="ja-JP" b="1" i="1" kern="0" dirty="0" err="1">
                <a:solidFill>
                  <a:srgbClr val="333399"/>
                </a:solidFill>
              </a:rPr>
              <a:t>Nucl</a:t>
            </a:r>
            <a:r>
              <a:rPr lang="en-GB" altLang="ja-JP" b="1" i="1" kern="0" dirty="0">
                <a:solidFill>
                  <a:srgbClr val="333399"/>
                </a:solidFill>
              </a:rPr>
              <a:t>. Fusion 47 S1 (2007)</a:t>
            </a:r>
          </a:p>
        </p:txBody>
      </p:sp>
    </p:spTree>
    <p:extLst>
      <p:ext uri="{BB962C8B-B14F-4D97-AF65-F5344CB8AC3E}">
        <p14:creationId xmlns:p14="http://schemas.microsoft.com/office/powerpoint/2010/main" val="178181796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タイトル 1"/>
          <p:cNvSpPr>
            <a:spLocks noGrp="1"/>
          </p:cNvSpPr>
          <p:nvPr>
            <p:ph type="title"/>
          </p:nvPr>
        </p:nvSpPr>
        <p:spPr/>
        <p:txBody>
          <a:bodyPr/>
          <a:lstStyle/>
          <a:p>
            <a:pPr eaLnBrk="1" hangingPunct="1"/>
            <a:r>
              <a:rPr lang="en-US" altLang="ja-JP" b="1" dirty="0"/>
              <a:t>2007</a:t>
            </a:r>
            <a:endParaRPr lang="ja-JP" altLang="en-US" b="1" dirty="0"/>
          </a:p>
        </p:txBody>
      </p:sp>
      <p:sp>
        <p:nvSpPr>
          <p:cNvPr id="5" name="コンテンツ プレースホルダ 2">
            <a:extLst>
              <a:ext uri="{FF2B5EF4-FFF2-40B4-BE49-F238E27FC236}">
                <a16:creationId xmlns="" xmlns:a16="http://schemas.microsoft.com/office/drawing/2014/main" id="{9319C5FF-E84D-475F-9B95-0A1829BA0058}"/>
              </a:ext>
            </a:extLst>
          </p:cNvPr>
          <p:cNvSpPr>
            <a:spLocks noGrp="1"/>
          </p:cNvSpPr>
          <p:nvPr>
            <p:ph idx="1"/>
          </p:nvPr>
        </p:nvSpPr>
        <p:spPr>
          <a:xfrm>
            <a:off x="1790700" y="1052736"/>
            <a:ext cx="8610600" cy="2154436"/>
          </a:xfrm>
        </p:spPr>
        <p:txBody>
          <a:bodyPr/>
          <a:lstStyle/>
          <a:p>
            <a:pPr eaLnBrk="1" hangingPunct="1">
              <a:buFont typeface="Arial" panose="020B0604020202020204" pitchFamily="34" charset="0"/>
              <a:buChar char="•"/>
            </a:pPr>
            <a:r>
              <a:rPr lang="en-GB" altLang="ja-JP" b="1" dirty="0">
                <a:solidFill>
                  <a:schemeClr val="accent2"/>
                </a:solidFill>
              </a:rPr>
              <a:t>Improved confinement and beta have been observed with low shear </a:t>
            </a:r>
            <a:r>
              <a:rPr lang="en-GB" altLang="ja-JP" b="1" dirty="0">
                <a:solidFill>
                  <a:srgbClr val="FF0000"/>
                </a:solidFill>
              </a:rPr>
              <a:t>(= high βp = ’hybrid’</a:t>
            </a:r>
            <a:r>
              <a:rPr lang="en-GB" altLang="ja-JP" b="1" dirty="0">
                <a:solidFill>
                  <a:schemeClr val="accent2"/>
                </a:solidFill>
              </a:rPr>
              <a:t>) operation scenarios in many tokamaks. </a:t>
            </a:r>
            <a:br>
              <a:rPr lang="en-GB" altLang="ja-JP" b="1" dirty="0">
                <a:solidFill>
                  <a:schemeClr val="accent2"/>
                </a:solidFill>
              </a:rPr>
            </a:br>
            <a:r>
              <a:rPr lang="en-GB" altLang="ja-JP" b="1" dirty="0">
                <a:solidFill>
                  <a:schemeClr val="accent2"/>
                </a:solidFill>
              </a:rPr>
              <a:t>If similar normalized parameters were achieved in ITER, it would</a:t>
            </a:r>
            <a:br>
              <a:rPr lang="en-GB" altLang="ja-JP" b="1" dirty="0">
                <a:solidFill>
                  <a:schemeClr val="accent2"/>
                </a:solidFill>
              </a:rPr>
            </a:br>
            <a:r>
              <a:rPr lang="en-GB" altLang="ja-JP" b="1" dirty="0">
                <a:solidFill>
                  <a:schemeClr val="accent2"/>
                </a:solidFill>
              </a:rPr>
              <a:t>provide an attractive scenario with </a:t>
            </a:r>
            <a:br>
              <a:rPr lang="en-GB" altLang="ja-JP" b="1" dirty="0">
                <a:solidFill>
                  <a:schemeClr val="accent2"/>
                </a:solidFill>
              </a:rPr>
            </a:br>
            <a:r>
              <a:rPr lang="en-GB" altLang="ja-JP" b="1" dirty="0">
                <a:solidFill>
                  <a:schemeClr val="accent2"/>
                </a:solidFill>
              </a:rPr>
              <a:t>high Q (&gt;10), long pulse (&gt;1000 s) </a:t>
            </a:r>
            <a:br>
              <a:rPr lang="en-GB" altLang="ja-JP" b="1" dirty="0">
                <a:solidFill>
                  <a:schemeClr val="accent2"/>
                </a:solidFill>
              </a:rPr>
            </a:br>
            <a:r>
              <a:rPr lang="en-GB" altLang="ja-JP" b="1" dirty="0">
                <a:solidFill>
                  <a:schemeClr val="accent2"/>
                </a:solidFill>
              </a:rPr>
              <a:t>operation with beta &lt; no-wall limit and</a:t>
            </a:r>
            <a:br>
              <a:rPr lang="en-GB" altLang="ja-JP" b="1" dirty="0">
                <a:solidFill>
                  <a:schemeClr val="accent2"/>
                </a:solidFill>
              </a:rPr>
            </a:br>
            <a:r>
              <a:rPr lang="en-GB" altLang="ja-JP" b="1" dirty="0">
                <a:solidFill>
                  <a:schemeClr val="accent2"/>
                </a:solidFill>
              </a:rPr>
              <a:t>benign ELMs.</a:t>
            </a:r>
          </a:p>
        </p:txBody>
      </p:sp>
      <p:sp>
        <p:nvSpPr>
          <p:cNvPr id="6" name="コンテンツ プレースホルダ 2">
            <a:extLst>
              <a:ext uri="{FF2B5EF4-FFF2-40B4-BE49-F238E27FC236}">
                <a16:creationId xmlns="" xmlns:a16="http://schemas.microsoft.com/office/drawing/2014/main" id="{ED0DD3A9-063B-4697-B8D3-82387A3A0F1A}"/>
              </a:ext>
            </a:extLst>
          </p:cNvPr>
          <p:cNvSpPr txBox="1">
            <a:spLocks/>
          </p:cNvSpPr>
          <p:nvPr/>
        </p:nvSpPr>
        <p:spPr bwMode="auto">
          <a:xfrm>
            <a:off x="2168227" y="5538719"/>
            <a:ext cx="7859638"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188913" indent="-188913" algn="l" rtl="0" eaLnBrk="0" fontAlgn="base" hangingPunct="0">
              <a:spcBef>
                <a:spcPct val="20000"/>
              </a:spcBef>
              <a:spcAft>
                <a:spcPct val="0"/>
              </a:spcAft>
              <a:buChar char="•"/>
              <a:defRPr kumimoji="1" sz="2000">
                <a:solidFill>
                  <a:schemeClr val="tx1"/>
                </a:solidFill>
                <a:latin typeface="+mn-lt"/>
                <a:ea typeface="+mn-ea"/>
                <a:cs typeface="+mn-cs"/>
              </a:defRPr>
            </a:lvl1pPr>
            <a:lvl2pPr marL="569913" indent="-188913" algn="l" rtl="0" eaLnBrk="0" fontAlgn="base" hangingPunct="0">
              <a:spcBef>
                <a:spcPct val="0"/>
              </a:spcBef>
              <a:spcAft>
                <a:spcPct val="0"/>
              </a:spcAft>
              <a:buChar char="–"/>
              <a:defRPr kumimoji="1" sz="2000">
                <a:solidFill>
                  <a:schemeClr val="tx1"/>
                </a:solidFill>
                <a:latin typeface="+mn-lt"/>
                <a:ea typeface="+mn-ea"/>
              </a:defRPr>
            </a:lvl2pPr>
            <a:lvl3pPr marL="952500" indent="-190500" algn="l" rtl="0" eaLnBrk="0" fontAlgn="base" hangingPunct="0">
              <a:spcBef>
                <a:spcPct val="0"/>
              </a:spcBef>
              <a:spcAft>
                <a:spcPct val="0"/>
              </a:spcAft>
              <a:buChar char="•"/>
              <a:defRPr kumimoji="1" sz="2000">
                <a:solidFill>
                  <a:schemeClr val="tx1"/>
                </a:solidFill>
                <a:latin typeface="+mn-lt"/>
                <a:ea typeface="+mn-ea"/>
              </a:defRPr>
            </a:lvl3pPr>
            <a:lvl4pPr marL="1335088" indent="-190500" algn="l" rtl="0" eaLnBrk="0" fontAlgn="base" hangingPunct="0">
              <a:spcBef>
                <a:spcPct val="0"/>
              </a:spcBef>
              <a:spcAft>
                <a:spcPct val="0"/>
              </a:spcAft>
              <a:buChar char="–"/>
              <a:defRPr kumimoji="1" sz="2000">
                <a:solidFill>
                  <a:schemeClr val="tx1"/>
                </a:solidFill>
                <a:latin typeface="+mn-lt"/>
                <a:ea typeface="+mn-ea"/>
              </a:defRPr>
            </a:lvl4pPr>
            <a:lvl5pPr marL="1717675" indent="-188913" algn="l" rtl="0" eaLnBrk="0" fontAlgn="base" hangingPunct="0">
              <a:spcBef>
                <a:spcPct val="0"/>
              </a:spcBef>
              <a:spcAft>
                <a:spcPct val="0"/>
              </a:spcAft>
              <a:buChar char="»"/>
              <a:defRPr kumimoji="1" sz="2000">
                <a:solidFill>
                  <a:schemeClr val="tx1"/>
                </a:solidFill>
                <a:latin typeface="+mn-lt"/>
                <a:ea typeface="+mn-ea"/>
              </a:defRPr>
            </a:lvl5pPr>
            <a:lvl6pPr marL="2176354" indent="-190491" algn="l" rtl="0" fontAlgn="base">
              <a:spcBef>
                <a:spcPct val="0"/>
              </a:spcBef>
              <a:spcAft>
                <a:spcPct val="0"/>
              </a:spcAft>
              <a:buChar char="»"/>
              <a:defRPr kumimoji="1" sz="2000">
                <a:solidFill>
                  <a:srgbClr val="004080"/>
                </a:solidFill>
                <a:latin typeface="+mn-lt"/>
                <a:ea typeface="+mn-ea"/>
              </a:defRPr>
            </a:lvl6pPr>
            <a:lvl7pPr marL="2633531" indent="-190491" algn="l" rtl="0" fontAlgn="base">
              <a:spcBef>
                <a:spcPct val="0"/>
              </a:spcBef>
              <a:spcAft>
                <a:spcPct val="0"/>
              </a:spcAft>
              <a:buChar char="»"/>
              <a:defRPr kumimoji="1" sz="2000">
                <a:solidFill>
                  <a:srgbClr val="004080"/>
                </a:solidFill>
                <a:latin typeface="+mn-lt"/>
                <a:ea typeface="+mn-ea"/>
              </a:defRPr>
            </a:lvl7pPr>
            <a:lvl8pPr marL="3090709" indent="-190491" algn="l" rtl="0" fontAlgn="base">
              <a:spcBef>
                <a:spcPct val="0"/>
              </a:spcBef>
              <a:spcAft>
                <a:spcPct val="0"/>
              </a:spcAft>
              <a:buChar char="»"/>
              <a:defRPr kumimoji="1" sz="2000">
                <a:solidFill>
                  <a:srgbClr val="004080"/>
                </a:solidFill>
                <a:latin typeface="+mn-lt"/>
                <a:ea typeface="+mn-ea"/>
              </a:defRPr>
            </a:lvl8pPr>
            <a:lvl9pPr marL="3547886" indent="-190491" algn="l" rtl="0" fontAlgn="base">
              <a:spcBef>
                <a:spcPct val="0"/>
              </a:spcBef>
              <a:spcAft>
                <a:spcPct val="0"/>
              </a:spcAft>
              <a:buChar char="»"/>
              <a:defRPr kumimoji="1" sz="2000">
                <a:solidFill>
                  <a:srgbClr val="004080"/>
                </a:solidFill>
                <a:latin typeface="+mn-lt"/>
                <a:ea typeface="+mn-ea"/>
              </a:defRPr>
            </a:lvl9pPr>
          </a:lstStyle>
          <a:p>
            <a:pPr eaLnBrk="1" latinLnBrk="0" hangingPunct="1"/>
            <a:r>
              <a:rPr lang="en-GB" altLang="ja-JP" b="1" kern="0" dirty="0">
                <a:solidFill>
                  <a:srgbClr val="333399"/>
                </a:solidFill>
              </a:rPr>
              <a:t>Chapter 6: Steady state operation, Progress of ITER Physics Basis</a:t>
            </a:r>
          </a:p>
          <a:p>
            <a:pPr marL="0" indent="0" eaLnBrk="1" latinLnBrk="0" hangingPunct="1">
              <a:buNone/>
            </a:pPr>
            <a:r>
              <a:rPr lang="en-GB" altLang="ja-JP" b="1" kern="0" dirty="0">
                <a:solidFill>
                  <a:srgbClr val="333399"/>
                </a:solidFill>
              </a:rPr>
              <a:t>   </a:t>
            </a:r>
            <a:r>
              <a:rPr lang="en-GB" altLang="ja-JP" b="1" kern="0" dirty="0" err="1">
                <a:solidFill>
                  <a:srgbClr val="333399"/>
                </a:solidFill>
              </a:rPr>
              <a:t>Nucl</a:t>
            </a:r>
            <a:r>
              <a:rPr lang="en-GB" altLang="ja-JP" b="1" kern="0" dirty="0">
                <a:solidFill>
                  <a:srgbClr val="333399"/>
                </a:solidFill>
              </a:rPr>
              <a:t>. Fusion 39 2577 (1999)</a:t>
            </a:r>
          </a:p>
        </p:txBody>
      </p:sp>
      <p:pic>
        <p:nvPicPr>
          <p:cNvPr id="2" name="그림 1">
            <a:extLst>
              <a:ext uri="{FF2B5EF4-FFF2-40B4-BE49-F238E27FC236}">
                <a16:creationId xmlns="" xmlns:a16="http://schemas.microsoft.com/office/drawing/2014/main" id="{240B7AFB-4471-4C54-B705-A90EDF39B4D4}"/>
              </a:ext>
            </a:extLst>
          </p:cNvPr>
          <p:cNvPicPr>
            <a:picLocks noChangeAspect="1"/>
          </p:cNvPicPr>
          <p:nvPr/>
        </p:nvPicPr>
        <p:blipFill>
          <a:blip r:embed="rId2"/>
          <a:stretch>
            <a:fillRect/>
          </a:stretch>
        </p:blipFill>
        <p:spPr>
          <a:xfrm>
            <a:off x="7457694" y="1937368"/>
            <a:ext cx="3134106" cy="3269196"/>
          </a:xfrm>
          <a:prstGeom prst="rect">
            <a:avLst/>
          </a:prstGeom>
        </p:spPr>
      </p:pic>
      <p:pic>
        <p:nvPicPr>
          <p:cNvPr id="3" name="그림 2">
            <a:extLst>
              <a:ext uri="{FF2B5EF4-FFF2-40B4-BE49-F238E27FC236}">
                <a16:creationId xmlns="" xmlns:a16="http://schemas.microsoft.com/office/drawing/2014/main" id="{01FB4FB9-0BAB-4528-A40F-99B71504FE5F}"/>
              </a:ext>
            </a:extLst>
          </p:cNvPr>
          <p:cNvPicPr>
            <a:picLocks noChangeAspect="1"/>
          </p:cNvPicPr>
          <p:nvPr/>
        </p:nvPicPr>
        <p:blipFill>
          <a:blip r:embed="rId3"/>
          <a:stretch>
            <a:fillRect/>
          </a:stretch>
        </p:blipFill>
        <p:spPr>
          <a:xfrm>
            <a:off x="1524000" y="5317282"/>
            <a:ext cx="9144000" cy="1171398"/>
          </a:xfrm>
          <a:prstGeom prst="rect">
            <a:avLst/>
          </a:prstGeom>
        </p:spPr>
      </p:pic>
      <p:sp>
        <p:nvSpPr>
          <p:cNvPr id="9" name="コンテンツ プレースホルダ 2">
            <a:extLst>
              <a:ext uri="{FF2B5EF4-FFF2-40B4-BE49-F238E27FC236}">
                <a16:creationId xmlns="" xmlns:a16="http://schemas.microsoft.com/office/drawing/2014/main" id="{2C0E2015-01F9-4AE9-AF6E-7A81EA3C4121}"/>
              </a:ext>
            </a:extLst>
          </p:cNvPr>
          <p:cNvSpPr txBox="1">
            <a:spLocks/>
          </p:cNvSpPr>
          <p:nvPr/>
        </p:nvSpPr>
        <p:spPr bwMode="auto">
          <a:xfrm>
            <a:off x="1991544" y="4190903"/>
            <a:ext cx="5616624"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188913" indent="-188913" algn="l" rtl="0" eaLnBrk="0" fontAlgn="base" hangingPunct="0">
              <a:spcBef>
                <a:spcPct val="20000"/>
              </a:spcBef>
              <a:spcAft>
                <a:spcPct val="0"/>
              </a:spcAft>
              <a:buChar char="•"/>
              <a:defRPr kumimoji="1" sz="2000">
                <a:solidFill>
                  <a:schemeClr val="tx1"/>
                </a:solidFill>
                <a:latin typeface="+mn-lt"/>
                <a:ea typeface="+mn-ea"/>
                <a:cs typeface="+mn-cs"/>
              </a:defRPr>
            </a:lvl1pPr>
            <a:lvl2pPr marL="569913" indent="-188913" algn="l" rtl="0" eaLnBrk="0" fontAlgn="base" hangingPunct="0">
              <a:spcBef>
                <a:spcPct val="0"/>
              </a:spcBef>
              <a:spcAft>
                <a:spcPct val="0"/>
              </a:spcAft>
              <a:buChar char="–"/>
              <a:defRPr kumimoji="1" sz="2000">
                <a:solidFill>
                  <a:schemeClr val="tx1"/>
                </a:solidFill>
                <a:latin typeface="+mn-lt"/>
                <a:ea typeface="+mn-ea"/>
              </a:defRPr>
            </a:lvl2pPr>
            <a:lvl3pPr marL="952500" indent="-190500" algn="l" rtl="0" eaLnBrk="0" fontAlgn="base" hangingPunct="0">
              <a:spcBef>
                <a:spcPct val="0"/>
              </a:spcBef>
              <a:spcAft>
                <a:spcPct val="0"/>
              </a:spcAft>
              <a:buChar char="•"/>
              <a:defRPr kumimoji="1" sz="2000">
                <a:solidFill>
                  <a:schemeClr val="tx1"/>
                </a:solidFill>
                <a:latin typeface="+mn-lt"/>
                <a:ea typeface="+mn-ea"/>
              </a:defRPr>
            </a:lvl3pPr>
            <a:lvl4pPr marL="1335088" indent="-190500" algn="l" rtl="0" eaLnBrk="0" fontAlgn="base" hangingPunct="0">
              <a:spcBef>
                <a:spcPct val="0"/>
              </a:spcBef>
              <a:spcAft>
                <a:spcPct val="0"/>
              </a:spcAft>
              <a:buChar char="–"/>
              <a:defRPr kumimoji="1" sz="2000">
                <a:solidFill>
                  <a:schemeClr val="tx1"/>
                </a:solidFill>
                <a:latin typeface="+mn-lt"/>
                <a:ea typeface="+mn-ea"/>
              </a:defRPr>
            </a:lvl4pPr>
            <a:lvl5pPr marL="1717675" indent="-188913" algn="l" rtl="0" eaLnBrk="0" fontAlgn="base" hangingPunct="0">
              <a:spcBef>
                <a:spcPct val="0"/>
              </a:spcBef>
              <a:spcAft>
                <a:spcPct val="0"/>
              </a:spcAft>
              <a:buChar char="»"/>
              <a:defRPr kumimoji="1" sz="2000">
                <a:solidFill>
                  <a:schemeClr val="tx1"/>
                </a:solidFill>
                <a:latin typeface="+mn-lt"/>
                <a:ea typeface="+mn-ea"/>
              </a:defRPr>
            </a:lvl5pPr>
            <a:lvl6pPr marL="2176354" indent="-190491" algn="l" rtl="0" fontAlgn="base">
              <a:spcBef>
                <a:spcPct val="0"/>
              </a:spcBef>
              <a:spcAft>
                <a:spcPct val="0"/>
              </a:spcAft>
              <a:buChar char="»"/>
              <a:defRPr kumimoji="1" sz="2000">
                <a:solidFill>
                  <a:srgbClr val="004080"/>
                </a:solidFill>
                <a:latin typeface="+mn-lt"/>
                <a:ea typeface="+mn-ea"/>
              </a:defRPr>
            </a:lvl6pPr>
            <a:lvl7pPr marL="2633531" indent="-190491" algn="l" rtl="0" fontAlgn="base">
              <a:spcBef>
                <a:spcPct val="0"/>
              </a:spcBef>
              <a:spcAft>
                <a:spcPct val="0"/>
              </a:spcAft>
              <a:buChar char="»"/>
              <a:defRPr kumimoji="1" sz="2000">
                <a:solidFill>
                  <a:srgbClr val="004080"/>
                </a:solidFill>
                <a:latin typeface="+mn-lt"/>
                <a:ea typeface="+mn-ea"/>
              </a:defRPr>
            </a:lvl7pPr>
            <a:lvl8pPr marL="3090709" indent="-190491" algn="l" rtl="0" fontAlgn="base">
              <a:spcBef>
                <a:spcPct val="0"/>
              </a:spcBef>
              <a:spcAft>
                <a:spcPct val="0"/>
              </a:spcAft>
              <a:buChar char="»"/>
              <a:defRPr kumimoji="1" sz="2000">
                <a:solidFill>
                  <a:srgbClr val="004080"/>
                </a:solidFill>
                <a:latin typeface="+mn-lt"/>
                <a:ea typeface="+mn-ea"/>
              </a:defRPr>
            </a:lvl8pPr>
            <a:lvl9pPr marL="3547886" indent="-190491" algn="l" rtl="0" fontAlgn="base">
              <a:spcBef>
                <a:spcPct val="0"/>
              </a:spcBef>
              <a:spcAft>
                <a:spcPct val="0"/>
              </a:spcAft>
              <a:buChar char="»"/>
              <a:defRPr kumimoji="1" sz="2000">
                <a:solidFill>
                  <a:srgbClr val="004080"/>
                </a:solidFill>
                <a:latin typeface="+mn-lt"/>
                <a:ea typeface="+mn-ea"/>
              </a:defRPr>
            </a:lvl9pPr>
          </a:lstStyle>
          <a:p>
            <a:pPr marL="0" indent="0" eaLnBrk="1" latinLnBrk="0" hangingPunct="1">
              <a:buNone/>
            </a:pPr>
            <a:r>
              <a:rPr lang="en-GB" altLang="ja-JP" b="1" i="1" kern="0" dirty="0">
                <a:solidFill>
                  <a:srgbClr val="333399"/>
                </a:solidFill>
              </a:rPr>
              <a:t>Chapter 1: Overview and summary, </a:t>
            </a:r>
            <a:br>
              <a:rPr lang="en-GB" altLang="ja-JP" b="1" i="1" kern="0" dirty="0">
                <a:solidFill>
                  <a:srgbClr val="333399"/>
                </a:solidFill>
              </a:rPr>
            </a:br>
            <a:r>
              <a:rPr lang="en-GB" altLang="ja-JP" b="1" i="1" kern="0" dirty="0">
                <a:solidFill>
                  <a:srgbClr val="333399"/>
                </a:solidFill>
              </a:rPr>
              <a:t>Progress in the ITER Physics Basis</a:t>
            </a:r>
          </a:p>
          <a:p>
            <a:pPr marL="0" indent="0" eaLnBrk="1" latinLnBrk="0" hangingPunct="1">
              <a:buNone/>
            </a:pPr>
            <a:r>
              <a:rPr lang="en-GB" altLang="ja-JP" b="1" i="1" kern="0" dirty="0" err="1">
                <a:solidFill>
                  <a:srgbClr val="333399"/>
                </a:solidFill>
              </a:rPr>
              <a:t>Nucl</a:t>
            </a:r>
            <a:r>
              <a:rPr lang="en-GB" altLang="ja-JP" b="1" i="1" kern="0" dirty="0">
                <a:solidFill>
                  <a:srgbClr val="333399"/>
                </a:solidFill>
              </a:rPr>
              <a:t>. Fusion 47 S1 (2007)</a:t>
            </a:r>
          </a:p>
        </p:txBody>
      </p:sp>
    </p:spTree>
    <p:extLst>
      <p:ext uri="{BB962C8B-B14F-4D97-AF65-F5344CB8AC3E}">
        <p14:creationId xmlns:p14="http://schemas.microsoft.com/office/powerpoint/2010/main" val="351045141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タイトル 1"/>
          <p:cNvSpPr>
            <a:spLocks noGrp="1"/>
          </p:cNvSpPr>
          <p:nvPr>
            <p:ph type="title"/>
          </p:nvPr>
        </p:nvSpPr>
        <p:spPr/>
        <p:txBody>
          <a:bodyPr/>
          <a:lstStyle/>
          <a:p>
            <a:pPr eaLnBrk="1" hangingPunct="1"/>
            <a:r>
              <a:rPr lang="en-US" altLang="ja-JP" b="1" dirty="0"/>
              <a:t>2007</a:t>
            </a:r>
            <a:endParaRPr lang="ja-JP" altLang="en-US" b="1" dirty="0"/>
          </a:p>
        </p:txBody>
      </p:sp>
      <p:sp>
        <p:nvSpPr>
          <p:cNvPr id="5" name="コンテンツ プレースホルダ 2">
            <a:extLst>
              <a:ext uri="{FF2B5EF4-FFF2-40B4-BE49-F238E27FC236}">
                <a16:creationId xmlns="" xmlns:a16="http://schemas.microsoft.com/office/drawing/2014/main" id="{9319C5FF-E84D-475F-9B95-0A1829BA0058}"/>
              </a:ext>
            </a:extLst>
          </p:cNvPr>
          <p:cNvSpPr>
            <a:spLocks noGrp="1"/>
          </p:cNvSpPr>
          <p:nvPr>
            <p:ph idx="1"/>
          </p:nvPr>
        </p:nvSpPr>
        <p:spPr>
          <a:xfrm>
            <a:off x="1790700" y="1178164"/>
            <a:ext cx="8610600" cy="4555093"/>
          </a:xfrm>
        </p:spPr>
        <p:txBody>
          <a:bodyPr/>
          <a:lstStyle/>
          <a:p>
            <a:pPr eaLnBrk="1" hangingPunct="1">
              <a:lnSpc>
                <a:spcPct val="90000"/>
              </a:lnSpc>
              <a:buFont typeface="Arial" panose="020B0604020202020204" pitchFamily="34" charset="0"/>
              <a:buChar char="•"/>
            </a:pPr>
            <a:r>
              <a:rPr lang="en-GB" altLang="ja-JP" b="1" dirty="0">
                <a:solidFill>
                  <a:schemeClr val="accent2"/>
                </a:solidFill>
              </a:rPr>
              <a:t>A </a:t>
            </a:r>
            <a:r>
              <a:rPr lang="en-GB" altLang="ja-JP" b="1" dirty="0">
                <a:solidFill>
                  <a:srgbClr val="FF0000"/>
                </a:solidFill>
              </a:rPr>
              <a:t>hybrid scenario </a:t>
            </a:r>
            <a:r>
              <a:rPr lang="en-GB" altLang="ja-JP" b="1" dirty="0">
                <a:solidFill>
                  <a:schemeClr val="accent2"/>
                </a:solidFill>
              </a:rPr>
              <a:t>in which the plasma current is driven by a combination of inductive and non-inductive currents is intended to provide operation with a long burn time (&gt;1000 s), high fluence/shot and Q &gt; 5 with a high reliability for engineering tests. </a:t>
            </a:r>
            <a:br>
              <a:rPr lang="en-GB" altLang="ja-JP" b="1" dirty="0">
                <a:solidFill>
                  <a:schemeClr val="accent2"/>
                </a:solidFill>
              </a:rPr>
            </a:br>
            <a:r>
              <a:rPr lang="en-GB" altLang="ja-JP" b="1" dirty="0">
                <a:solidFill>
                  <a:schemeClr val="accent2"/>
                </a:solidFill>
              </a:rPr>
              <a:t>(Ip = 12-14 MA, </a:t>
            </a:r>
            <a:r>
              <a:rPr lang="en-GB" b="1" i="1" dirty="0">
                <a:solidFill>
                  <a:schemeClr val="accent2"/>
                </a:solidFill>
              </a:rPr>
              <a:t>H</a:t>
            </a:r>
            <a:r>
              <a:rPr lang="en-GB" b="1" dirty="0">
                <a:solidFill>
                  <a:schemeClr val="accent2"/>
                </a:solidFill>
              </a:rPr>
              <a:t>98</a:t>
            </a:r>
            <a:r>
              <a:rPr lang="en-GB" b="1" i="1" dirty="0">
                <a:solidFill>
                  <a:schemeClr val="accent2"/>
                </a:solidFill>
              </a:rPr>
              <a:t>(y, </a:t>
            </a:r>
            <a:r>
              <a:rPr lang="en-GB" b="1" dirty="0">
                <a:solidFill>
                  <a:schemeClr val="accent2"/>
                </a:solidFill>
              </a:rPr>
              <a:t>2</a:t>
            </a:r>
            <a:r>
              <a:rPr lang="en-GB" b="1" i="1" dirty="0">
                <a:solidFill>
                  <a:schemeClr val="accent2"/>
                </a:solidFill>
              </a:rPr>
              <a:t>) </a:t>
            </a:r>
            <a:r>
              <a:rPr lang="en-GB" b="1" dirty="0">
                <a:solidFill>
                  <a:schemeClr val="accent2"/>
                </a:solidFill>
              </a:rPr>
              <a:t>= 1 and </a:t>
            </a:r>
            <a:r>
              <a:rPr lang="en-GB" b="1" i="1" dirty="0">
                <a:solidFill>
                  <a:schemeClr val="accent2"/>
                </a:solidFill>
              </a:rPr>
              <a:t>β</a:t>
            </a:r>
            <a:r>
              <a:rPr lang="en-GB" b="1" dirty="0">
                <a:solidFill>
                  <a:schemeClr val="accent2"/>
                </a:solidFill>
              </a:rPr>
              <a:t>N ∼ 2)</a:t>
            </a:r>
            <a:endParaRPr lang="en-GB" altLang="ja-JP" b="1" dirty="0">
              <a:solidFill>
                <a:schemeClr val="accent2"/>
              </a:solidFill>
            </a:endParaRPr>
          </a:p>
          <a:p>
            <a:pPr eaLnBrk="1" hangingPunct="1">
              <a:lnSpc>
                <a:spcPct val="90000"/>
              </a:lnSpc>
              <a:buFont typeface="Arial" panose="020B0604020202020204" pitchFamily="34" charset="0"/>
              <a:buChar char="•"/>
            </a:pPr>
            <a:r>
              <a:rPr lang="en-GB" altLang="ja-JP" b="1" dirty="0">
                <a:solidFill>
                  <a:schemeClr val="accent2"/>
                </a:solidFill>
              </a:rPr>
              <a:t>An </a:t>
            </a:r>
            <a:r>
              <a:rPr lang="en-GB" altLang="ja-JP" b="1" dirty="0">
                <a:solidFill>
                  <a:srgbClr val="FF0000"/>
                </a:solidFill>
              </a:rPr>
              <a:t>advanced hybrid scenario </a:t>
            </a:r>
            <a:r>
              <a:rPr lang="en-GB" altLang="ja-JP" b="1" dirty="0">
                <a:solidFill>
                  <a:schemeClr val="accent2"/>
                </a:solidFill>
              </a:rPr>
              <a:t>is a </a:t>
            </a:r>
            <a:r>
              <a:rPr lang="en-GB" altLang="ja-JP" b="1" dirty="0">
                <a:solidFill>
                  <a:srgbClr val="FF0000"/>
                </a:solidFill>
              </a:rPr>
              <a:t>hybrid scenario</a:t>
            </a:r>
            <a:r>
              <a:rPr lang="en-GB" altLang="ja-JP" b="1" dirty="0">
                <a:solidFill>
                  <a:schemeClr val="accent2"/>
                </a:solidFill>
              </a:rPr>
              <a:t>, aiming at producing high fusion yield and features a higher beta limit with an optimized current profile, a lower current and a lower loop voltage, which would allow operating with a high fusion gain (Q ∼ 10) for long pulse duration. Examples for this type of operation using zero magnetic shear in the centre achieving βN near 3 were given. The </a:t>
            </a:r>
            <a:r>
              <a:rPr lang="en-GB" altLang="ja-JP" b="1" dirty="0">
                <a:solidFill>
                  <a:srgbClr val="FF0000"/>
                </a:solidFill>
              </a:rPr>
              <a:t>advanced hybrid scenarios </a:t>
            </a:r>
            <a:r>
              <a:rPr lang="en-GB" altLang="ja-JP" b="1" dirty="0">
                <a:solidFill>
                  <a:schemeClr val="accent2"/>
                </a:solidFill>
              </a:rPr>
              <a:t>are often simply called </a:t>
            </a:r>
            <a:r>
              <a:rPr lang="en-GB" altLang="ja-JP" b="1" dirty="0">
                <a:solidFill>
                  <a:srgbClr val="FF0000"/>
                </a:solidFill>
              </a:rPr>
              <a:t>hybrid scenarios</a:t>
            </a:r>
            <a:r>
              <a:rPr lang="en-GB" altLang="ja-JP" b="1" dirty="0">
                <a:solidFill>
                  <a:schemeClr val="accent2"/>
                </a:solidFill>
              </a:rPr>
              <a:t>.</a:t>
            </a:r>
          </a:p>
          <a:p>
            <a:pPr eaLnBrk="1" hangingPunct="1">
              <a:lnSpc>
                <a:spcPct val="90000"/>
              </a:lnSpc>
              <a:buFont typeface="Arial" panose="020B0604020202020204" pitchFamily="34" charset="0"/>
              <a:buChar char="•"/>
            </a:pPr>
            <a:r>
              <a:rPr lang="en-GB" altLang="ja-JP" b="1" dirty="0">
                <a:solidFill>
                  <a:schemeClr val="accent2"/>
                </a:solidFill>
              </a:rPr>
              <a:t>the rapid progress made recently, and described below, implies that the hybrid scenario is now considered as an advanced reactor relevant scenario. Future developments of such a scenario might even lead to the concept of ‘</a:t>
            </a:r>
            <a:r>
              <a:rPr lang="en-GB" altLang="ja-JP" b="1" dirty="0">
                <a:solidFill>
                  <a:srgbClr val="FF0000"/>
                </a:solidFill>
              </a:rPr>
              <a:t>quasi steady state</a:t>
            </a:r>
            <a:r>
              <a:rPr lang="en-GB" altLang="ja-JP" b="1" dirty="0">
                <a:solidFill>
                  <a:schemeClr val="accent2"/>
                </a:solidFill>
              </a:rPr>
              <a:t>’ reactor.</a:t>
            </a:r>
          </a:p>
        </p:txBody>
      </p:sp>
      <p:sp>
        <p:nvSpPr>
          <p:cNvPr id="6" name="コンテンツ プレースホルダ 2">
            <a:extLst>
              <a:ext uri="{FF2B5EF4-FFF2-40B4-BE49-F238E27FC236}">
                <a16:creationId xmlns="" xmlns:a16="http://schemas.microsoft.com/office/drawing/2014/main" id="{ED0DD3A9-063B-4697-B8D3-82387A3A0F1A}"/>
              </a:ext>
            </a:extLst>
          </p:cNvPr>
          <p:cNvSpPr txBox="1">
            <a:spLocks/>
          </p:cNvSpPr>
          <p:nvPr/>
        </p:nvSpPr>
        <p:spPr bwMode="auto">
          <a:xfrm>
            <a:off x="1790702" y="5909792"/>
            <a:ext cx="869778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188913" indent="-188913" algn="l" rtl="0" eaLnBrk="0" fontAlgn="base" hangingPunct="0">
              <a:spcBef>
                <a:spcPct val="20000"/>
              </a:spcBef>
              <a:spcAft>
                <a:spcPct val="0"/>
              </a:spcAft>
              <a:buChar char="•"/>
              <a:defRPr kumimoji="1" sz="2000">
                <a:solidFill>
                  <a:schemeClr val="tx1"/>
                </a:solidFill>
                <a:latin typeface="+mn-lt"/>
                <a:ea typeface="+mn-ea"/>
                <a:cs typeface="+mn-cs"/>
              </a:defRPr>
            </a:lvl1pPr>
            <a:lvl2pPr marL="569913" indent="-188913" algn="l" rtl="0" eaLnBrk="0" fontAlgn="base" hangingPunct="0">
              <a:spcBef>
                <a:spcPct val="0"/>
              </a:spcBef>
              <a:spcAft>
                <a:spcPct val="0"/>
              </a:spcAft>
              <a:buChar char="–"/>
              <a:defRPr kumimoji="1" sz="2000">
                <a:solidFill>
                  <a:schemeClr val="tx1"/>
                </a:solidFill>
                <a:latin typeface="+mn-lt"/>
                <a:ea typeface="+mn-ea"/>
              </a:defRPr>
            </a:lvl2pPr>
            <a:lvl3pPr marL="952500" indent="-190500" algn="l" rtl="0" eaLnBrk="0" fontAlgn="base" hangingPunct="0">
              <a:spcBef>
                <a:spcPct val="0"/>
              </a:spcBef>
              <a:spcAft>
                <a:spcPct val="0"/>
              </a:spcAft>
              <a:buChar char="•"/>
              <a:defRPr kumimoji="1" sz="2000">
                <a:solidFill>
                  <a:schemeClr val="tx1"/>
                </a:solidFill>
                <a:latin typeface="+mn-lt"/>
                <a:ea typeface="+mn-ea"/>
              </a:defRPr>
            </a:lvl3pPr>
            <a:lvl4pPr marL="1335088" indent="-190500" algn="l" rtl="0" eaLnBrk="0" fontAlgn="base" hangingPunct="0">
              <a:spcBef>
                <a:spcPct val="0"/>
              </a:spcBef>
              <a:spcAft>
                <a:spcPct val="0"/>
              </a:spcAft>
              <a:buChar char="–"/>
              <a:defRPr kumimoji="1" sz="2000">
                <a:solidFill>
                  <a:schemeClr val="tx1"/>
                </a:solidFill>
                <a:latin typeface="+mn-lt"/>
                <a:ea typeface="+mn-ea"/>
              </a:defRPr>
            </a:lvl4pPr>
            <a:lvl5pPr marL="1717675" indent="-188913" algn="l" rtl="0" eaLnBrk="0" fontAlgn="base" hangingPunct="0">
              <a:spcBef>
                <a:spcPct val="0"/>
              </a:spcBef>
              <a:spcAft>
                <a:spcPct val="0"/>
              </a:spcAft>
              <a:buChar char="»"/>
              <a:defRPr kumimoji="1" sz="2000">
                <a:solidFill>
                  <a:schemeClr val="tx1"/>
                </a:solidFill>
                <a:latin typeface="+mn-lt"/>
                <a:ea typeface="+mn-ea"/>
              </a:defRPr>
            </a:lvl5pPr>
            <a:lvl6pPr marL="2176354" indent="-190491" algn="l" rtl="0" fontAlgn="base">
              <a:spcBef>
                <a:spcPct val="0"/>
              </a:spcBef>
              <a:spcAft>
                <a:spcPct val="0"/>
              </a:spcAft>
              <a:buChar char="»"/>
              <a:defRPr kumimoji="1" sz="2000">
                <a:solidFill>
                  <a:srgbClr val="004080"/>
                </a:solidFill>
                <a:latin typeface="+mn-lt"/>
                <a:ea typeface="+mn-ea"/>
              </a:defRPr>
            </a:lvl6pPr>
            <a:lvl7pPr marL="2633531" indent="-190491" algn="l" rtl="0" fontAlgn="base">
              <a:spcBef>
                <a:spcPct val="0"/>
              </a:spcBef>
              <a:spcAft>
                <a:spcPct val="0"/>
              </a:spcAft>
              <a:buChar char="»"/>
              <a:defRPr kumimoji="1" sz="2000">
                <a:solidFill>
                  <a:srgbClr val="004080"/>
                </a:solidFill>
                <a:latin typeface="+mn-lt"/>
                <a:ea typeface="+mn-ea"/>
              </a:defRPr>
            </a:lvl7pPr>
            <a:lvl8pPr marL="3090709" indent="-190491" algn="l" rtl="0" fontAlgn="base">
              <a:spcBef>
                <a:spcPct val="0"/>
              </a:spcBef>
              <a:spcAft>
                <a:spcPct val="0"/>
              </a:spcAft>
              <a:buChar char="»"/>
              <a:defRPr kumimoji="1" sz="2000">
                <a:solidFill>
                  <a:srgbClr val="004080"/>
                </a:solidFill>
                <a:latin typeface="+mn-lt"/>
                <a:ea typeface="+mn-ea"/>
              </a:defRPr>
            </a:lvl8pPr>
            <a:lvl9pPr marL="3547886" indent="-190491" algn="l" rtl="0" fontAlgn="base">
              <a:spcBef>
                <a:spcPct val="0"/>
              </a:spcBef>
              <a:spcAft>
                <a:spcPct val="0"/>
              </a:spcAft>
              <a:buChar char="»"/>
              <a:defRPr kumimoji="1" sz="2000">
                <a:solidFill>
                  <a:srgbClr val="004080"/>
                </a:solidFill>
                <a:latin typeface="+mn-lt"/>
                <a:ea typeface="+mn-ea"/>
              </a:defRPr>
            </a:lvl9pPr>
          </a:lstStyle>
          <a:p>
            <a:pPr marL="0" indent="0" eaLnBrk="1" latinLnBrk="0" hangingPunct="1">
              <a:lnSpc>
                <a:spcPct val="90000"/>
              </a:lnSpc>
              <a:buNone/>
            </a:pPr>
            <a:r>
              <a:rPr lang="en-GB" altLang="ja-JP" b="1" i="1" kern="0" dirty="0">
                <a:solidFill>
                  <a:srgbClr val="333399"/>
                </a:solidFill>
              </a:rPr>
              <a:t>Chapter 6: Steady state operation, Progress in the ITER Physics Basis</a:t>
            </a:r>
          </a:p>
          <a:p>
            <a:pPr marL="0" indent="0" eaLnBrk="1" latinLnBrk="0" hangingPunct="1">
              <a:lnSpc>
                <a:spcPct val="90000"/>
              </a:lnSpc>
              <a:buNone/>
            </a:pPr>
            <a:r>
              <a:rPr lang="en-GB" altLang="ja-JP" b="1" i="1" kern="0" dirty="0" err="1">
                <a:solidFill>
                  <a:srgbClr val="333399"/>
                </a:solidFill>
              </a:rPr>
              <a:t>Nucl</a:t>
            </a:r>
            <a:r>
              <a:rPr lang="en-GB" altLang="ja-JP" b="1" i="1" kern="0" dirty="0">
                <a:solidFill>
                  <a:srgbClr val="333399"/>
                </a:solidFill>
              </a:rPr>
              <a:t>. Fusion 47 S285 (2007)</a:t>
            </a:r>
          </a:p>
        </p:txBody>
      </p:sp>
    </p:spTree>
    <p:extLst>
      <p:ext uri="{BB962C8B-B14F-4D97-AF65-F5344CB8AC3E}">
        <p14:creationId xmlns:p14="http://schemas.microsoft.com/office/powerpoint/2010/main" val="417439076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タイトル 1"/>
          <p:cNvSpPr>
            <a:spLocks noGrp="1"/>
          </p:cNvSpPr>
          <p:nvPr>
            <p:ph type="title"/>
          </p:nvPr>
        </p:nvSpPr>
        <p:spPr/>
        <p:txBody>
          <a:bodyPr/>
          <a:lstStyle/>
          <a:p>
            <a:pPr eaLnBrk="1" hangingPunct="1"/>
            <a:r>
              <a:rPr lang="en-US" altLang="ja-JP" b="1" dirty="0"/>
              <a:t>2014</a:t>
            </a:r>
            <a:endParaRPr lang="ja-JP" altLang="en-US" b="1" dirty="0"/>
          </a:p>
        </p:txBody>
      </p:sp>
      <p:sp>
        <p:nvSpPr>
          <p:cNvPr id="5" name="コンテンツ プレースホルダ 2">
            <a:extLst>
              <a:ext uri="{FF2B5EF4-FFF2-40B4-BE49-F238E27FC236}">
                <a16:creationId xmlns="" xmlns:a16="http://schemas.microsoft.com/office/drawing/2014/main" id="{9319C5FF-E84D-475F-9B95-0A1829BA0058}"/>
              </a:ext>
            </a:extLst>
          </p:cNvPr>
          <p:cNvSpPr>
            <a:spLocks noGrp="1"/>
          </p:cNvSpPr>
          <p:nvPr>
            <p:ph idx="1"/>
          </p:nvPr>
        </p:nvSpPr>
        <p:spPr>
          <a:xfrm>
            <a:off x="1790700" y="1052736"/>
            <a:ext cx="8610600" cy="3447098"/>
          </a:xfrm>
        </p:spPr>
        <p:txBody>
          <a:bodyPr/>
          <a:lstStyle/>
          <a:p>
            <a:pPr eaLnBrk="1" hangingPunct="1">
              <a:buFont typeface="Arial" panose="020B0604020202020204" pitchFamily="34" charset="0"/>
              <a:buChar char="•"/>
            </a:pPr>
            <a:r>
              <a:rPr lang="en-GB" altLang="ja-JP" b="1" dirty="0">
                <a:solidFill>
                  <a:schemeClr val="accent2"/>
                </a:solidFill>
              </a:rPr>
              <a:t>Operation at high normalized pressure (βN) and q95 &lt; 4 may provide an alternative means to enhance the fusion power while still operating at 15 MA, rather than raising the current to 17 MA, which is the present contingency plan. Operation at high βN and 15MA would also be a potential route to very high fusion gain (Q &gt; 20) in the event the confinement quality is high. To take into account the broader possibilities of these scenarios for ITER, the term ‘</a:t>
            </a:r>
            <a:r>
              <a:rPr lang="en-GB" altLang="ja-JP" b="1" dirty="0">
                <a:solidFill>
                  <a:srgbClr val="FF0000"/>
                </a:solidFill>
              </a:rPr>
              <a:t>advanced inductive</a:t>
            </a:r>
            <a:r>
              <a:rPr lang="en-GB" altLang="ja-JP" b="1" dirty="0">
                <a:solidFill>
                  <a:schemeClr val="accent2"/>
                </a:solidFill>
              </a:rPr>
              <a:t>’ scenario, rather than the often-used term ‘</a:t>
            </a:r>
            <a:r>
              <a:rPr lang="en-GB" altLang="ja-JP" b="1" dirty="0">
                <a:solidFill>
                  <a:srgbClr val="FF0000"/>
                </a:solidFill>
              </a:rPr>
              <a:t>hybrid</a:t>
            </a:r>
            <a:r>
              <a:rPr lang="en-GB" altLang="ja-JP" b="1" dirty="0">
                <a:solidFill>
                  <a:schemeClr val="accent2"/>
                </a:solidFill>
              </a:rPr>
              <a:t>’ scenario, will be applied here to plasmas meeting the criteria of βN ≥ 2.4 and H98y2 ≥ 1 in stationary operation (</a:t>
            </a:r>
            <a:r>
              <a:rPr lang="en-GB" altLang="ja-JP" b="1" dirty="0" err="1">
                <a:solidFill>
                  <a:schemeClr val="accent2"/>
                </a:solidFill>
              </a:rPr>
              <a:t>tdur</a:t>
            </a:r>
            <a:r>
              <a:rPr lang="en-GB" altLang="ja-JP" b="1" dirty="0">
                <a:solidFill>
                  <a:schemeClr val="accent2"/>
                </a:solidFill>
              </a:rPr>
              <a:t> ≥ 5τE) in present-day experiments.</a:t>
            </a:r>
          </a:p>
        </p:txBody>
      </p:sp>
      <p:sp>
        <p:nvSpPr>
          <p:cNvPr id="9" name="コンテンツ プレースホルダ 2">
            <a:extLst>
              <a:ext uri="{FF2B5EF4-FFF2-40B4-BE49-F238E27FC236}">
                <a16:creationId xmlns="" xmlns:a16="http://schemas.microsoft.com/office/drawing/2014/main" id="{2C0E2015-01F9-4AE9-AF6E-7A81EA3C4121}"/>
              </a:ext>
            </a:extLst>
          </p:cNvPr>
          <p:cNvSpPr txBox="1">
            <a:spLocks/>
          </p:cNvSpPr>
          <p:nvPr/>
        </p:nvSpPr>
        <p:spPr bwMode="auto">
          <a:xfrm>
            <a:off x="1991544" y="4613647"/>
            <a:ext cx="8136904"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188913" indent="-188913" algn="l" rtl="0" eaLnBrk="0" fontAlgn="base" hangingPunct="0">
              <a:spcBef>
                <a:spcPct val="20000"/>
              </a:spcBef>
              <a:spcAft>
                <a:spcPct val="0"/>
              </a:spcAft>
              <a:buChar char="•"/>
              <a:defRPr kumimoji="1" sz="2000">
                <a:solidFill>
                  <a:schemeClr val="tx1"/>
                </a:solidFill>
                <a:latin typeface="+mn-lt"/>
                <a:ea typeface="+mn-ea"/>
                <a:cs typeface="+mn-cs"/>
              </a:defRPr>
            </a:lvl1pPr>
            <a:lvl2pPr marL="569913" indent="-188913" algn="l" rtl="0" eaLnBrk="0" fontAlgn="base" hangingPunct="0">
              <a:spcBef>
                <a:spcPct val="0"/>
              </a:spcBef>
              <a:spcAft>
                <a:spcPct val="0"/>
              </a:spcAft>
              <a:buChar char="–"/>
              <a:defRPr kumimoji="1" sz="2000">
                <a:solidFill>
                  <a:schemeClr val="tx1"/>
                </a:solidFill>
                <a:latin typeface="+mn-lt"/>
                <a:ea typeface="+mn-ea"/>
              </a:defRPr>
            </a:lvl2pPr>
            <a:lvl3pPr marL="952500" indent="-190500" algn="l" rtl="0" eaLnBrk="0" fontAlgn="base" hangingPunct="0">
              <a:spcBef>
                <a:spcPct val="0"/>
              </a:spcBef>
              <a:spcAft>
                <a:spcPct val="0"/>
              </a:spcAft>
              <a:buChar char="•"/>
              <a:defRPr kumimoji="1" sz="2000">
                <a:solidFill>
                  <a:schemeClr val="tx1"/>
                </a:solidFill>
                <a:latin typeface="+mn-lt"/>
                <a:ea typeface="+mn-ea"/>
              </a:defRPr>
            </a:lvl3pPr>
            <a:lvl4pPr marL="1335088" indent="-190500" algn="l" rtl="0" eaLnBrk="0" fontAlgn="base" hangingPunct="0">
              <a:spcBef>
                <a:spcPct val="0"/>
              </a:spcBef>
              <a:spcAft>
                <a:spcPct val="0"/>
              </a:spcAft>
              <a:buChar char="–"/>
              <a:defRPr kumimoji="1" sz="2000">
                <a:solidFill>
                  <a:schemeClr val="tx1"/>
                </a:solidFill>
                <a:latin typeface="+mn-lt"/>
                <a:ea typeface="+mn-ea"/>
              </a:defRPr>
            </a:lvl4pPr>
            <a:lvl5pPr marL="1717675" indent="-188913" algn="l" rtl="0" eaLnBrk="0" fontAlgn="base" hangingPunct="0">
              <a:spcBef>
                <a:spcPct val="0"/>
              </a:spcBef>
              <a:spcAft>
                <a:spcPct val="0"/>
              </a:spcAft>
              <a:buChar char="»"/>
              <a:defRPr kumimoji="1" sz="2000">
                <a:solidFill>
                  <a:schemeClr val="tx1"/>
                </a:solidFill>
                <a:latin typeface="+mn-lt"/>
                <a:ea typeface="+mn-ea"/>
              </a:defRPr>
            </a:lvl5pPr>
            <a:lvl6pPr marL="2176354" indent="-190491" algn="l" rtl="0" fontAlgn="base">
              <a:spcBef>
                <a:spcPct val="0"/>
              </a:spcBef>
              <a:spcAft>
                <a:spcPct val="0"/>
              </a:spcAft>
              <a:buChar char="»"/>
              <a:defRPr kumimoji="1" sz="2000">
                <a:solidFill>
                  <a:srgbClr val="004080"/>
                </a:solidFill>
                <a:latin typeface="+mn-lt"/>
                <a:ea typeface="+mn-ea"/>
              </a:defRPr>
            </a:lvl6pPr>
            <a:lvl7pPr marL="2633531" indent="-190491" algn="l" rtl="0" fontAlgn="base">
              <a:spcBef>
                <a:spcPct val="0"/>
              </a:spcBef>
              <a:spcAft>
                <a:spcPct val="0"/>
              </a:spcAft>
              <a:buChar char="»"/>
              <a:defRPr kumimoji="1" sz="2000">
                <a:solidFill>
                  <a:srgbClr val="004080"/>
                </a:solidFill>
                <a:latin typeface="+mn-lt"/>
                <a:ea typeface="+mn-ea"/>
              </a:defRPr>
            </a:lvl7pPr>
            <a:lvl8pPr marL="3090709" indent="-190491" algn="l" rtl="0" fontAlgn="base">
              <a:spcBef>
                <a:spcPct val="0"/>
              </a:spcBef>
              <a:spcAft>
                <a:spcPct val="0"/>
              </a:spcAft>
              <a:buChar char="»"/>
              <a:defRPr kumimoji="1" sz="2000">
                <a:solidFill>
                  <a:srgbClr val="004080"/>
                </a:solidFill>
                <a:latin typeface="+mn-lt"/>
                <a:ea typeface="+mn-ea"/>
              </a:defRPr>
            </a:lvl8pPr>
            <a:lvl9pPr marL="3547886" indent="-190491" algn="l" rtl="0" fontAlgn="base">
              <a:spcBef>
                <a:spcPct val="0"/>
              </a:spcBef>
              <a:spcAft>
                <a:spcPct val="0"/>
              </a:spcAft>
              <a:buChar char="»"/>
              <a:defRPr kumimoji="1" sz="2000">
                <a:solidFill>
                  <a:srgbClr val="004080"/>
                </a:solidFill>
                <a:latin typeface="+mn-lt"/>
                <a:ea typeface="+mn-ea"/>
              </a:defRPr>
            </a:lvl9pPr>
          </a:lstStyle>
          <a:p>
            <a:pPr marL="0" indent="0" eaLnBrk="1" latinLnBrk="0" hangingPunct="1">
              <a:buNone/>
            </a:pPr>
            <a:r>
              <a:rPr lang="en-GB" altLang="ja-JP" b="1" i="1" kern="0" dirty="0">
                <a:solidFill>
                  <a:srgbClr val="333399"/>
                </a:solidFill>
              </a:rPr>
              <a:t>Development of advanced inductive scenarios for ITER</a:t>
            </a:r>
          </a:p>
          <a:p>
            <a:pPr marL="0" indent="0" eaLnBrk="1" latinLnBrk="0" hangingPunct="1">
              <a:buNone/>
            </a:pPr>
            <a:r>
              <a:rPr lang="en-GB" altLang="ja-JP" b="1" i="1" kern="0" dirty="0">
                <a:solidFill>
                  <a:srgbClr val="333399"/>
                </a:solidFill>
              </a:rPr>
              <a:t>T.C. Luce et al, </a:t>
            </a:r>
            <a:r>
              <a:rPr lang="en-GB" altLang="ja-JP" b="1" i="1" kern="0" dirty="0" err="1">
                <a:solidFill>
                  <a:srgbClr val="333399"/>
                </a:solidFill>
              </a:rPr>
              <a:t>Nucl</a:t>
            </a:r>
            <a:r>
              <a:rPr lang="en-GB" altLang="ja-JP" b="1" i="1" kern="0" dirty="0">
                <a:solidFill>
                  <a:srgbClr val="333399"/>
                </a:solidFill>
              </a:rPr>
              <a:t>. Fusion 54 013015 (2014)</a:t>
            </a:r>
          </a:p>
        </p:txBody>
      </p:sp>
    </p:spTree>
    <p:extLst>
      <p:ext uri="{BB962C8B-B14F-4D97-AF65-F5344CB8AC3E}">
        <p14:creationId xmlns:p14="http://schemas.microsoft.com/office/powerpoint/2010/main" val="300055168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タイトル 1"/>
          <p:cNvSpPr>
            <a:spLocks noGrp="1"/>
          </p:cNvSpPr>
          <p:nvPr>
            <p:ph type="title"/>
          </p:nvPr>
        </p:nvSpPr>
        <p:spPr/>
        <p:txBody>
          <a:bodyPr/>
          <a:lstStyle/>
          <a:p>
            <a:pPr eaLnBrk="1" hangingPunct="1"/>
            <a:r>
              <a:rPr lang="en-US" altLang="ja-JP" b="1" dirty="0"/>
              <a:t>Summary of Definitions</a:t>
            </a:r>
            <a:endParaRPr lang="ja-JP" altLang="en-US" b="1" dirty="0"/>
          </a:p>
        </p:txBody>
      </p:sp>
      <p:graphicFrame>
        <p:nvGraphicFramePr>
          <p:cNvPr id="2" name="표 1"/>
          <p:cNvGraphicFramePr>
            <a:graphicFrameLocks noGrp="1"/>
          </p:cNvGraphicFramePr>
          <p:nvPr>
            <p:extLst/>
          </p:nvPr>
        </p:nvGraphicFramePr>
        <p:xfrm>
          <a:off x="1790700" y="2060848"/>
          <a:ext cx="8697788" cy="1483360"/>
        </p:xfrm>
        <a:graphic>
          <a:graphicData uri="http://schemas.openxmlformats.org/drawingml/2006/table">
            <a:tbl>
              <a:tblPr firstRow="1" bandRow="1">
                <a:tableStyleId>{21E4AEA4-8DFA-4A89-87EB-49C32662AFE0}</a:tableStyleId>
              </a:tblPr>
              <a:tblGrid>
                <a:gridCol w="2174447">
                  <a:extLst>
                    <a:ext uri="{9D8B030D-6E8A-4147-A177-3AD203B41FA5}">
                      <a16:colId xmlns="" xmlns:a16="http://schemas.microsoft.com/office/drawing/2014/main" val="20000"/>
                    </a:ext>
                  </a:extLst>
                </a:gridCol>
                <a:gridCol w="2174447">
                  <a:extLst>
                    <a:ext uri="{9D8B030D-6E8A-4147-A177-3AD203B41FA5}">
                      <a16:colId xmlns="" xmlns:a16="http://schemas.microsoft.com/office/drawing/2014/main" val="20001"/>
                    </a:ext>
                  </a:extLst>
                </a:gridCol>
                <a:gridCol w="2174447">
                  <a:extLst>
                    <a:ext uri="{9D8B030D-6E8A-4147-A177-3AD203B41FA5}">
                      <a16:colId xmlns="" xmlns:a16="http://schemas.microsoft.com/office/drawing/2014/main" val="20002"/>
                    </a:ext>
                  </a:extLst>
                </a:gridCol>
                <a:gridCol w="2174447">
                  <a:extLst>
                    <a:ext uri="{9D8B030D-6E8A-4147-A177-3AD203B41FA5}">
                      <a16:colId xmlns="" xmlns:a16="http://schemas.microsoft.com/office/drawing/2014/main" val="20003"/>
                    </a:ext>
                  </a:extLst>
                </a:gridCol>
              </a:tblGrid>
              <a:tr h="370840">
                <a:tc>
                  <a:txBody>
                    <a:bodyPr/>
                    <a:lstStyle/>
                    <a:p>
                      <a:endParaRPr lang="en-GB" dirty="0"/>
                    </a:p>
                  </a:txBody>
                  <a:tcPr/>
                </a:tc>
                <a:tc>
                  <a:txBody>
                    <a:bodyPr/>
                    <a:lstStyle/>
                    <a:p>
                      <a:r>
                        <a:rPr lang="en-GB" dirty="0" err="1"/>
                        <a:t>Ip</a:t>
                      </a:r>
                      <a:r>
                        <a:rPr lang="en-GB" dirty="0"/>
                        <a:t> (MA)</a:t>
                      </a:r>
                    </a:p>
                  </a:txBody>
                  <a:tcPr/>
                </a:tc>
                <a:tc>
                  <a:txBody>
                    <a:bodyPr/>
                    <a:lstStyle/>
                    <a:p>
                      <a:r>
                        <a:rPr lang="en-GB" dirty="0"/>
                        <a:t>H98</a:t>
                      </a:r>
                    </a:p>
                  </a:txBody>
                  <a:tcPr/>
                </a:tc>
                <a:tc>
                  <a:txBody>
                    <a:bodyPr/>
                    <a:lstStyle/>
                    <a:p>
                      <a:r>
                        <a:rPr lang="en-GB" dirty="0"/>
                        <a:t>Q</a:t>
                      </a:r>
                    </a:p>
                  </a:txBody>
                  <a:tcPr/>
                </a:tc>
                <a:extLst>
                  <a:ext uri="{0D108BD9-81ED-4DB2-BD59-A6C34878D82A}">
                    <a16:rowId xmlns="" xmlns:a16="http://schemas.microsoft.com/office/drawing/2014/main" val="10000"/>
                  </a:ext>
                </a:extLst>
              </a:tr>
              <a:tr h="370840">
                <a:tc>
                  <a:txBody>
                    <a:bodyPr/>
                    <a:lstStyle/>
                    <a:p>
                      <a:r>
                        <a:rPr lang="en-GB" dirty="0"/>
                        <a:t>Hybrid</a:t>
                      </a:r>
                    </a:p>
                  </a:txBody>
                  <a:tcPr/>
                </a:tc>
                <a:tc>
                  <a:txBody>
                    <a:bodyPr/>
                    <a:lstStyle/>
                    <a:p>
                      <a:r>
                        <a:rPr lang="en-GB" dirty="0"/>
                        <a:t>&lt; 15</a:t>
                      </a:r>
                    </a:p>
                  </a:txBody>
                  <a:tcPr/>
                </a:tc>
                <a:tc>
                  <a:txBody>
                    <a:bodyPr/>
                    <a:lstStyle/>
                    <a:p>
                      <a:r>
                        <a:rPr lang="en-GB" dirty="0"/>
                        <a:t>1</a:t>
                      </a:r>
                    </a:p>
                  </a:txBody>
                  <a:tcPr/>
                </a:tc>
                <a:tc>
                  <a:txBody>
                    <a:bodyPr/>
                    <a:lstStyle/>
                    <a:p>
                      <a:r>
                        <a:rPr lang="en-GB" dirty="0"/>
                        <a:t>&gt; 5</a:t>
                      </a:r>
                    </a:p>
                  </a:txBody>
                  <a:tcPr/>
                </a:tc>
                <a:extLst>
                  <a:ext uri="{0D108BD9-81ED-4DB2-BD59-A6C34878D82A}">
                    <a16:rowId xmlns="" xmlns:a16="http://schemas.microsoft.com/office/drawing/2014/main" val="10001"/>
                  </a:ext>
                </a:extLst>
              </a:tr>
              <a:tr h="370840">
                <a:tc>
                  <a:txBody>
                    <a:bodyPr/>
                    <a:lstStyle/>
                    <a:p>
                      <a:r>
                        <a:rPr lang="en-GB" dirty="0"/>
                        <a:t>Advanced</a:t>
                      </a:r>
                      <a:r>
                        <a:rPr lang="en-GB" baseline="0" dirty="0"/>
                        <a:t> hybrid</a:t>
                      </a:r>
                      <a:endParaRPr lang="en-GB" dirty="0"/>
                    </a:p>
                  </a:txBody>
                  <a:tcPr/>
                </a:tc>
                <a:tc>
                  <a:txBody>
                    <a:bodyPr/>
                    <a:lstStyle/>
                    <a:p>
                      <a:r>
                        <a:rPr lang="en-GB" dirty="0"/>
                        <a:t>&lt; 15</a:t>
                      </a:r>
                    </a:p>
                  </a:txBody>
                  <a:tcPr/>
                </a:tc>
                <a:tc>
                  <a:txBody>
                    <a:bodyPr/>
                    <a:lstStyle/>
                    <a:p>
                      <a:r>
                        <a:rPr lang="en-GB" dirty="0">
                          <a:latin typeface="Cambria Math" panose="02040503050406030204" pitchFamily="18" charset="0"/>
                          <a:ea typeface="Cambria Math" panose="02040503050406030204" pitchFamily="18" charset="0"/>
                        </a:rPr>
                        <a:t>≳ 1</a:t>
                      </a:r>
                      <a:endParaRPr lang="en-GB" dirty="0"/>
                    </a:p>
                  </a:txBody>
                  <a:tcPr/>
                </a:tc>
                <a:tc>
                  <a:txBody>
                    <a:bodyPr/>
                    <a:lstStyle/>
                    <a:p>
                      <a:r>
                        <a:rPr lang="en-GB" dirty="0"/>
                        <a:t>~ 10</a:t>
                      </a:r>
                    </a:p>
                  </a:txBody>
                  <a:tcPr/>
                </a:tc>
                <a:extLst>
                  <a:ext uri="{0D108BD9-81ED-4DB2-BD59-A6C34878D82A}">
                    <a16:rowId xmlns="" xmlns:a16="http://schemas.microsoft.com/office/drawing/2014/main" val="10002"/>
                  </a:ext>
                </a:extLst>
              </a:tr>
              <a:tr h="370840">
                <a:tc>
                  <a:txBody>
                    <a:bodyPr/>
                    <a:lstStyle/>
                    <a:p>
                      <a:r>
                        <a:rPr lang="en-GB" dirty="0"/>
                        <a:t>Advanced inductive</a:t>
                      </a:r>
                    </a:p>
                  </a:txBody>
                  <a:tcPr/>
                </a:tc>
                <a:tc>
                  <a:txBody>
                    <a:bodyPr/>
                    <a:lstStyle/>
                    <a:p>
                      <a:r>
                        <a:rPr lang="en-GB" dirty="0"/>
                        <a:t>15</a:t>
                      </a:r>
                    </a:p>
                  </a:txBody>
                  <a:tcPr/>
                </a:tc>
                <a:tc>
                  <a:txBody>
                    <a:bodyPr/>
                    <a:lstStyle/>
                    <a:p>
                      <a:r>
                        <a:rPr lang="en-GB" dirty="0">
                          <a:latin typeface="Cambria Math" panose="02040503050406030204" pitchFamily="18" charset="0"/>
                          <a:ea typeface="Cambria Math" panose="02040503050406030204" pitchFamily="18" charset="0"/>
                        </a:rPr>
                        <a:t>≳ 1</a:t>
                      </a:r>
                      <a:endParaRPr lang="en-GB" dirty="0"/>
                    </a:p>
                  </a:txBody>
                  <a:tcPr/>
                </a:tc>
                <a:tc>
                  <a:txBody>
                    <a:bodyPr/>
                    <a:lstStyle/>
                    <a:p>
                      <a:r>
                        <a:rPr lang="en-GB" dirty="0"/>
                        <a:t>&gt; 20</a:t>
                      </a:r>
                    </a:p>
                  </a:txBody>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266363069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바닥글 개체 틀 20">
            <a:extLst>
              <a:ext uri="{FF2B5EF4-FFF2-40B4-BE49-F238E27FC236}">
                <a16:creationId xmlns="" xmlns:a16="http://schemas.microsoft.com/office/drawing/2014/main" id="{115B976C-C6E2-4861-BE85-C12C0387F34A}"/>
              </a:ext>
            </a:extLst>
          </p:cNvPr>
          <p:cNvSpPr>
            <a:spLocks noGrp="1"/>
          </p:cNvSpPr>
          <p:nvPr>
            <p:ph type="ftr" sz="quarter" idx="10"/>
          </p:nvPr>
        </p:nvSpPr>
        <p:spPr/>
        <p:txBody>
          <a:bodyPr/>
          <a:lstStyle/>
          <a:p>
            <a:pPr>
              <a:defRPr/>
            </a:pPr>
            <a:r>
              <a:rPr lang="en-US" altLang="ko-KR" dirty="0"/>
              <a:t>Page</a:t>
            </a:r>
            <a:endParaRPr lang="ko-KR" altLang="en-US" dirty="0"/>
          </a:p>
        </p:txBody>
      </p:sp>
      <p:sp>
        <p:nvSpPr>
          <p:cNvPr id="22" name="슬라이드 번호 개체 틀 21">
            <a:extLst>
              <a:ext uri="{FF2B5EF4-FFF2-40B4-BE49-F238E27FC236}">
                <a16:creationId xmlns="" xmlns:a16="http://schemas.microsoft.com/office/drawing/2014/main" id="{F019CEDB-1437-4FF7-8686-7A7AF4A7FC98}"/>
              </a:ext>
            </a:extLst>
          </p:cNvPr>
          <p:cNvSpPr>
            <a:spLocks noGrp="1"/>
          </p:cNvSpPr>
          <p:nvPr>
            <p:ph type="sldNum" sz="quarter" idx="11"/>
          </p:nvPr>
        </p:nvSpPr>
        <p:spPr>
          <a:xfrm>
            <a:off x="10831513" y="6378575"/>
            <a:ext cx="503237" cy="365125"/>
          </a:xfrm>
        </p:spPr>
        <p:txBody>
          <a:bodyPr/>
          <a:lstStyle/>
          <a:p>
            <a:pPr>
              <a:defRPr/>
            </a:pPr>
            <a:fld id="{ECD8DD9D-D799-45B6-9582-BC457B6CE3F5}" type="slidenum">
              <a:rPr lang="ko-KR" altLang="en-US"/>
              <a:pPr>
                <a:defRPr/>
              </a:pPr>
              <a:t>66</a:t>
            </a:fld>
            <a:endParaRPr lang="ko-KR" altLang="en-US" dirty="0"/>
          </a:p>
        </p:txBody>
      </p:sp>
      <p:pic>
        <p:nvPicPr>
          <p:cNvPr id="13316" name="그림 16">
            <a:extLst>
              <a:ext uri="{FF2B5EF4-FFF2-40B4-BE49-F238E27FC236}">
                <a16:creationId xmlns="" xmlns:a16="http://schemas.microsoft.com/office/drawing/2014/main" id="{790044DB-C572-4C32-B407-2D8437ACEE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19894" t="13615" r="18062" b="23042"/>
          <a:stretch>
            <a:fillRect/>
          </a:stretch>
        </p:blipFill>
        <p:spPr bwMode="auto">
          <a:xfrm>
            <a:off x="11334750" y="6281738"/>
            <a:ext cx="735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그림 3">
            <a:extLst>
              <a:ext uri="{FF2B5EF4-FFF2-40B4-BE49-F238E27FC236}">
                <a16:creationId xmlns="" xmlns:a16="http://schemas.microsoft.com/office/drawing/2014/main" id="{9EE5C32F-7B5C-49A9-9695-165452318B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 xmlns:a16="http://schemas.microsoft.com/office/drawing/2014/main" id="{CDB73DB1-48E4-41F5-A98F-00E79605A435}"/>
              </a:ext>
            </a:extLst>
          </p:cNvPr>
          <p:cNvSpPr txBox="1"/>
          <p:nvPr/>
        </p:nvSpPr>
        <p:spPr>
          <a:xfrm>
            <a:off x="479425" y="115888"/>
            <a:ext cx="4200189" cy="646331"/>
          </a:xfrm>
          <a:prstGeom prst="rect">
            <a:avLst/>
          </a:prstGeom>
          <a:noFill/>
        </p:spPr>
        <p:txBody>
          <a:bodyPr wrap="none">
            <a:spAutoFit/>
          </a:bodyPr>
          <a:lstStyle/>
          <a:p>
            <a:pPr>
              <a:defRPr/>
            </a:pPr>
            <a:r>
              <a:rPr lang="en-US" altLang="ko-KR" sz="3600" b="1" dirty="0" smtClean="0">
                <a:solidFill>
                  <a:srgbClr val="FF8D3E"/>
                </a:solidFill>
                <a:effectLst>
                  <a:outerShdw blurRad="38100" dist="38100" dir="2700000" algn="tl">
                    <a:srgbClr val="000000">
                      <a:alpha val="43137"/>
                    </a:srgbClr>
                  </a:outerShdw>
                </a:effectLst>
                <a:latin typeface="Verdana" panose="020B0604030504040204" pitchFamily="34" charset="0"/>
                <a:ea typeface="+mn-ea"/>
              </a:rPr>
              <a:t>Profile Analysis</a:t>
            </a:r>
            <a:endParaRPr lang="ko-KR" altLang="en-US" sz="3600" b="1" dirty="0">
              <a:solidFill>
                <a:srgbClr val="FF8D3E"/>
              </a:solidFill>
              <a:effectLst>
                <a:outerShdw blurRad="38100" dist="38100" dir="2700000" algn="tl">
                  <a:srgbClr val="000000">
                    <a:alpha val="43137"/>
                  </a:srgbClr>
                </a:outerShdw>
              </a:effectLst>
              <a:latin typeface="Verdana" panose="020B0604030504040204" pitchFamily="34" charset="0"/>
              <a:ea typeface="+mn-ea"/>
            </a:endParaRPr>
          </a:p>
        </p:txBody>
      </p:sp>
      <p:graphicFrame>
        <p:nvGraphicFramePr>
          <p:cNvPr id="4" name="개체 3"/>
          <p:cNvGraphicFramePr>
            <a:graphicFrameLocks noChangeAspect="1"/>
          </p:cNvGraphicFramePr>
          <p:nvPr>
            <p:extLst/>
          </p:nvPr>
        </p:nvGraphicFramePr>
        <p:xfrm>
          <a:off x="-96838" y="1038225"/>
          <a:ext cx="3670301" cy="2568575"/>
        </p:xfrm>
        <a:graphic>
          <a:graphicData uri="http://schemas.openxmlformats.org/presentationml/2006/ole">
            <mc:AlternateContent xmlns:mc="http://schemas.openxmlformats.org/markup-compatibility/2006">
              <mc:Choice xmlns:v="urn:schemas-microsoft-com:vml" Requires="v">
                <p:oleObj spid="_x0000_s156842" name="Graph" r:id="rId6" imgW="4156560" imgH="2904120" progId="Origin50.Graph">
                  <p:embed/>
                </p:oleObj>
              </mc:Choice>
              <mc:Fallback>
                <p:oleObj name="Graph" r:id="rId6" imgW="4156560" imgH="2904120" progId="Origin50.Graph">
                  <p:embed/>
                  <p:pic>
                    <p:nvPicPr>
                      <p:cNvPr id="0" name=""/>
                      <p:cNvPicPr>
                        <a:picLocks noChangeAspect="1" noChangeArrowheads="1"/>
                      </p:cNvPicPr>
                      <p:nvPr/>
                    </p:nvPicPr>
                    <p:blipFill>
                      <a:blip r:embed="rId7"/>
                      <a:srcRect/>
                      <a:stretch>
                        <a:fillRect/>
                      </a:stretch>
                    </p:blipFill>
                    <p:spPr bwMode="auto">
                      <a:xfrm>
                        <a:off x="-96838" y="1038225"/>
                        <a:ext cx="3670301" cy="2568575"/>
                      </a:xfrm>
                      <a:prstGeom prst="rect">
                        <a:avLst/>
                      </a:prstGeom>
                      <a:noFill/>
                    </p:spPr>
                  </p:pic>
                </p:oleObj>
              </mc:Fallback>
            </mc:AlternateContent>
          </a:graphicData>
        </a:graphic>
      </p:graphicFrame>
      <p:graphicFrame>
        <p:nvGraphicFramePr>
          <p:cNvPr id="6" name="개체 5"/>
          <p:cNvGraphicFramePr>
            <a:graphicFrameLocks noChangeAspect="1"/>
          </p:cNvGraphicFramePr>
          <p:nvPr>
            <p:extLst/>
          </p:nvPr>
        </p:nvGraphicFramePr>
        <p:xfrm>
          <a:off x="2784475" y="1036638"/>
          <a:ext cx="3670300" cy="2568575"/>
        </p:xfrm>
        <a:graphic>
          <a:graphicData uri="http://schemas.openxmlformats.org/presentationml/2006/ole">
            <mc:AlternateContent xmlns:mc="http://schemas.openxmlformats.org/markup-compatibility/2006">
              <mc:Choice xmlns:v="urn:schemas-microsoft-com:vml" Requires="v">
                <p:oleObj spid="_x0000_s156843" name="Graph" r:id="rId8" imgW="4156560" imgH="2904120" progId="Origin50.Graph">
                  <p:embed/>
                </p:oleObj>
              </mc:Choice>
              <mc:Fallback>
                <p:oleObj name="Graph" r:id="rId8" imgW="4156560" imgH="2904120" progId="Origin50.Graph">
                  <p:embed/>
                  <p:pic>
                    <p:nvPicPr>
                      <p:cNvPr id="0" name=""/>
                      <p:cNvPicPr>
                        <a:picLocks noChangeAspect="1" noChangeArrowheads="1"/>
                      </p:cNvPicPr>
                      <p:nvPr/>
                    </p:nvPicPr>
                    <p:blipFill>
                      <a:blip r:embed="rId9"/>
                      <a:srcRect/>
                      <a:stretch>
                        <a:fillRect/>
                      </a:stretch>
                    </p:blipFill>
                    <p:spPr bwMode="auto">
                      <a:xfrm>
                        <a:off x="2784475" y="1036638"/>
                        <a:ext cx="3670300" cy="2568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개체 9"/>
          <p:cNvGraphicFramePr>
            <a:graphicFrameLocks noChangeAspect="1"/>
          </p:cNvGraphicFramePr>
          <p:nvPr>
            <p:extLst/>
          </p:nvPr>
        </p:nvGraphicFramePr>
        <p:xfrm>
          <a:off x="5735638" y="1071563"/>
          <a:ext cx="3670300" cy="2568575"/>
        </p:xfrm>
        <a:graphic>
          <a:graphicData uri="http://schemas.openxmlformats.org/presentationml/2006/ole">
            <mc:AlternateContent xmlns:mc="http://schemas.openxmlformats.org/markup-compatibility/2006">
              <mc:Choice xmlns:v="urn:schemas-microsoft-com:vml" Requires="v">
                <p:oleObj spid="_x0000_s156844" name="Graph" r:id="rId10" imgW="4156560" imgH="2904120" progId="Origin50.Graph">
                  <p:embed/>
                </p:oleObj>
              </mc:Choice>
              <mc:Fallback>
                <p:oleObj name="Graph" r:id="rId10" imgW="4156560" imgH="2904120" progId="Origin50.Graph">
                  <p:embed/>
                  <p:pic>
                    <p:nvPicPr>
                      <p:cNvPr id="0" name=""/>
                      <p:cNvPicPr>
                        <a:picLocks noChangeAspect="1" noChangeArrowheads="1"/>
                      </p:cNvPicPr>
                      <p:nvPr/>
                    </p:nvPicPr>
                    <p:blipFill>
                      <a:blip r:embed="rId11"/>
                      <a:srcRect/>
                      <a:stretch>
                        <a:fillRect/>
                      </a:stretch>
                    </p:blipFill>
                    <p:spPr bwMode="auto">
                      <a:xfrm>
                        <a:off x="5735638" y="1071563"/>
                        <a:ext cx="3670300" cy="2568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개체 11"/>
          <p:cNvGraphicFramePr>
            <a:graphicFrameLocks noChangeAspect="1"/>
          </p:cNvGraphicFramePr>
          <p:nvPr>
            <p:extLst/>
          </p:nvPr>
        </p:nvGraphicFramePr>
        <p:xfrm>
          <a:off x="8758238" y="1030288"/>
          <a:ext cx="3675062" cy="2566987"/>
        </p:xfrm>
        <a:graphic>
          <a:graphicData uri="http://schemas.openxmlformats.org/presentationml/2006/ole">
            <mc:AlternateContent xmlns:mc="http://schemas.openxmlformats.org/markup-compatibility/2006">
              <mc:Choice xmlns:v="urn:schemas-microsoft-com:vml" Requires="v">
                <p:oleObj spid="_x0000_s156845" name="Graph" r:id="rId12" imgW="4156560" imgH="2904120" progId="Origin50.Graph">
                  <p:embed/>
                </p:oleObj>
              </mc:Choice>
              <mc:Fallback>
                <p:oleObj name="Graph" r:id="rId12" imgW="4156560" imgH="2904120" progId="Origin50.Graph">
                  <p:embed/>
                  <p:pic>
                    <p:nvPicPr>
                      <p:cNvPr id="0" name=""/>
                      <p:cNvPicPr>
                        <a:picLocks noChangeAspect="1" noChangeArrowheads="1"/>
                      </p:cNvPicPr>
                      <p:nvPr/>
                    </p:nvPicPr>
                    <p:blipFill>
                      <a:blip r:embed="rId13"/>
                      <a:srcRect/>
                      <a:stretch>
                        <a:fillRect/>
                      </a:stretch>
                    </p:blipFill>
                    <p:spPr bwMode="auto">
                      <a:xfrm>
                        <a:off x="8758238" y="1030288"/>
                        <a:ext cx="3675062" cy="2566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개체 14"/>
          <p:cNvGraphicFramePr>
            <a:graphicFrameLocks noChangeAspect="1"/>
          </p:cNvGraphicFramePr>
          <p:nvPr>
            <p:extLst/>
          </p:nvPr>
        </p:nvGraphicFramePr>
        <p:xfrm>
          <a:off x="-96838" y="3686175"/>
          <a:ext cx="3670301" cy="2560638"/>
        </p:xfrm>
        <a:graphic>
          <a:graphicData uri="http://schemas.openxmlformats.org/presentationml/2006/ole">
            <mc:AlternateContent xmlns:mc="http://schemas.openxmlformats.org/markup-compatibility/2006">
              <mc:Choice xmlns:v="urn:schemas-microsoft-com:vml" Requires="v">
                <p:oleObj spid="_x0000_s156846" name="Graph" r:id="rId14" imgW="4156560" imgH="2904120" progId="Origin50.Graph">
                  <p:embed/>
                </p:oleObj>
              </mc:Choice>
              <mc:Fallback>
                <p:oleObj name="Graph" r:id="rId14" imgW="4156560" imgH="2904120" progId="Origin50.Graph">
                  <p:embed/>
                  <p:pic>
                    <p:nvPicPr>
                      <p:cNvPr id="0" name=""/>
                      <p:cNvPicPr>
                        <a:picLocks noChangeAspect="1" noChangeArrowheads="1"/>
                      </p:cNvPicPr>
                      <p:nvPr/>
                    </p:nvPicPr>
                    <p:blipFill>
                      <a:blip r:embed="rId15"/>
                      <a:srcRect/>
                      <a:stretch>
                        <a:fillRect/>
                      </a:stretch>
                    </p:blipFill>
                    <p:spPr bwMode="auto">
                      <a:xfrm>
                        <a:off x="-96838" y="3686175"/>
                        <a:ext cx="3670301" cy="2560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개체 16"/>
          <p:cNvGraphicFramePr>
            <a:graphicFrameLocks noChangeAspect="1"/>
          </p:cNvGraphicFramePr>
          <p:nvPr>
            <p:extLst/>
          </p:nvPr>
        </p:nvGraphicFramePr>
        <p:xfrm>
          <a:off x="2927350" y="3716338"/>
          <a:ext cx="3670300" cy="2560637"/>
        </p:xfrm>
        <a:graphic>
          <a:graphicData uri="http://schemas.openxmlformats.org/presentationml/2006/ole">
            <mc:AlternateContent xmlns:mc="http://schemas.openxmlformats.org/markup-compatibility/2006">
              <mc:Choice xmlns:v="urn:schemas-microsoft-com:vml" Requires="v">
                <p:oleObj spid="_x0000_s156847" name="Graph" r:id="rId16" imgW="4156560" imgH="2904120" progId="Origin50.Graph">
                  <p:embed/>
                </p:oleObj>
              </mc:Choice>
              <mc:Fallback>
                <p:oleObj name="Graph" r:id="rId16" imgW="4156560" imgH="2904120" progId="Origin50.Graph">
                  <p:embed/>
                  <p:pic>
                    <p:nvPicPr>
                      <p:cNvPr id="0" name=""/>
                      <p:cNvPicPr>
                        <a:picLocks noChangeAspect="1" noChangeArrowheads="1"/>
                      </p:cNvPicPr>
                      <p:nvPr/>
                    </p:nvPicPr>
                    <p:blipFill>
                      <a:blip r:embed="rId17"/>
                      <a:srcRect/>
                      <a:stretch>
                        <a:fillRect/>
                      </a:stretch>
                    </p:blipFill>
                    <p:spPr bwMode="auto">
                      <a:xfrm>
                        <a:off x="2927350" y="3716338"/>
                        <a:ext cx="3670300" cy="2560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개체 18"/>
          <p:cNvGraphicFramePr>
            <a:graphicFrameLocks noChangeAspect="1"/>
          </p:cNvGraphicFramePr>
          <p:nvPr>
            <p:extLst/>
          </p:nvPr>
        </p:nvGraphicFramePr>
        <p:xfrm>
          <a:off x="5808663" y="3716338"/>
          <a:ext cx="3670300" cy="2560637"/>
        </p:xfrm>
        <a:graphic>
          <a:graphicData uri="http://schemas.openxmlformats.org/presentationml/2006/ole">
            <mc:AlternateContent xmlns:mc="http://schemas.openxmlformats.org/markup-compatibility/2006">
              <mc:Choice xmlns:v="urn:schemas-microsoft-com:vml" Requires="v">
                <p:oleObj spid="_x0000_s156848" name="Graph" r:id="rId18" imgW="4156560" imgH="2904120" progId="Origin50.Graph">
                  <p:embed/>
                </p:oleObj>
              </mc:Choice>
              <mc:Fallback>
                <p:oleObj name="Graph" r:id="rId18" imgW="4156560" imgH="2904120" progId="Origin50.Graph">
                  <p:embed/>
                  <p:pic>
                    <p:nvPicPr>
                      <p:cNvPr id="0" name=""/>
                      <p:cNvPicPr>
                        <a:picLocks noChangeAspect="1" noChangeArrowheads="1"/>
                      </p:cNvPicPr>
                      <p:nvPr/>
                    </p:nvPicPr>
                    <p:blipFill>
                      <a:blip r:embed="rId19"/>
                      <a:srcRect/>
                      <a:stretch>
                        <a:fillRect/>
                      </a:stretch>
                    </p:blipFill>
                    <p:spPr bwMode="auto">
                      <a:xfrm>
                        <a:off x="5808663" y="3716338"/>
                        <a:ext cx="3670300" cy="2560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개체 22"/>
          <p:cNvGraphicFramePr>
            <a:graphicFrameLocks noChangeAspect="1"/>
          </p:cNvGraphicFramePr>
          <p:nvPr>
            <p:extLst/>
          </p:nvPr>
        </p:nvGraphicFramePr>
        <p:xfrm>
          <a:off x="8759825" y="3644900"/>
          <a:ext cx="3670300" cy="2611438"/>
        </p:xfrm>
        <a:graphic>
          <a:graphicData uri="http://schemas.openxmlformats.org/presentationml/2006/ole">
            <mc:AlternateContent xmlns:mc="http://schemas.openxmlformats.org/markup-compatibility/2006">
              <mc:Choice xmlns:v="urn:schemas-microsoft-com:vml" Requires="v">
                <p:oleObj spid="_x0000_s156849" name="Graph" r:id="rId20" imgW="4156560" imgH="2904120" progId="Origin50.Graph">
                  <p:embed/>
                </p:oleObj>
              </mc:Choice>
              <mc:Fallback>
                <p:oleObj name="Graph" r:id="rId20" imgW="4156560" imgH="2904120" progId="Origin50.Graph">
                  <p:embed/>
                  <p:pic>
                    <p:nvPicPr>
                      <p:cNvPr id="0" name=""/>
                      <p:cNvPicPr>
                        <a:picLocks noChangeAspect="1" noChangeArrowheads="1"/>
                      </p:cNvPicPr>
                      <p:nvPr/>
                    </p:nvPicPr>
                    <p:blipFill>
                      <a:blip r:embed="rId21"/>
                      <a:srcRect/>
                      <a:stretch>
                        <a:fillRect/>
                      </a:stretch>
                    </p:blipFill>
                    <p:spPr bwMode="auto">
                      <a:xfrm>
                        <a:off x="8759825" y="3644900"/>
                        <a:ext cx="3670300" cy="2611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4049611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바닥글 개체 틀 20">
            <a:extLst>
              <a:ext uri="{FF2B5EF4-FFF2-40B4-BE49-F238E27FC236}">
                <a16:creationId xmlns="" xmlns:a16="http://schemas.microsoft.com/office/drawing/2014/main" id="{115B976C-C6E2-4861-BE85-C12C0387F34A}"/>
              </a:ext>
            </a:extLst>
          </p:cNvPr>
          <p:cNvSpPr>
            <a:spLocks noGrp="1"/>
          </p:cNvSpPr>
          <p:nvPr>
            <p:ph type="ftr" sz="quarter" idx="10"/>
          </p:nvPr>
        </p:nvSpPr>
        <p:spPr/>
        <p:txBody>
          <a:bodyPr/>
          <a:lstStyle/>
          <a:p>
            <a:pPr>
              <a:defRPr/>
            </a:pPr>
            <a:r>
              <a:rPr lang="en-US" altLang="ko-KR" dirty="0"/>
              <a:t>Page</a:t>
            </a:r>
            <a:endParaRPr lang="ko-KR" altLang="en-US" dirty="0"/>
          </a:p>
        </p:txBody>
      </p:sp>
      <p:sp>
        <p:nvSpPr>
          <p:cNvPr id="22" name="슬라이드 번호 개체 틀 21">
            <a:extLst>
              <a:ext uri="{FF2B5EF4-FFF2-40B4-BE49-F238E27FC236}">
                <a16:creationId xmlns="" xmlns:a16="http://schemas.microsoft.com/office/drawing/2014/main" id="{F019CEDB-1437-4FF7-8686-7A7AF4A7FC98}"/>
              </a:ext>
            </a:extLst>
          </p:cNvPr>
          <p:cNvSpPr>
            <a:spLocks noGrp="1"/>
          </p:cNvSpPr>
          <p:nvPr>
            <p:ph type="sldNum" sz="quarter" idx="11"/>
          </p:nvPr>
        </p:nvSpPr>
        <p:spPr>
          <a:xfrm>
            <a:off x="10831513" y="6378575"/>
            <a:ext cx="503237" cy="365125"/>
          </a:xfrm>
        </p:spPr>
        <p:txBody>
          <a:bodyPr/>
          <a:lstStyle/>
          <a:p>
            <a:pPr>
              <a:defRPr/>
            </a:pPr>
            <a:fld id="{ECD8DD9D-D799-45B6-9582-BC457B6CE3F5}" type="slidenum">
              <a:rPr lang="ko-KR" altLang="en-US"/>
              <a:pPr>
                <a:defRPr/>
              </a:pPr>
              <a:t>67</a:t>
            </a:fld>
            <a:endParaRPr lang="ko-KR" altLang="en-US" dirty="0"/>
          </a:p>
        </p:txBody>
      </p:sp>
      <p:pic>
        <p:nvPicPr>
          <p:cNvPr id="13316" name="그림 16">
            <a:extLst>
              <a:ext uri="{FF2B5EF4-FFF2-40B4-BE49-F238E27FC236}">
                <a16:creationId xmlns="" xmlns:a16="http://schemas.microsoft.com/office/drawing/2014/main" id="{790044DB-C572-4C32-B407-2D8437ACEE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19894" t="13615" r="18062" b="23042"/>
          <a:stretch>
            <a:fillRect/>
          </a:stretch>
        </p:blipFill>
        <p:spPr bwMode="auto">
          <a:xfrm>
            <a:off x="11334750" y="6281738"/>
            <a:ext cx="735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그림 3">
            <a:extLst>
              <a:ext uri="{FF2B5EF4-FFF2-40B4-BE49-F238E27FC236}">
                <a16:creationId xmlns="" xmlns:a16="http://schemas.microsoft.com/office/drawing/2014/main" id="{9EE5C32F-7B5C-49A9-9695-165452318B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 xmlns:a16="http://schemas.microsoft.com/office/drawing/2014/main" id="{CDB73DB1-48E4-41F5-A98F-00E79605A435}"/>
              </a:ext>
            </a:extLst>
          </p:cNvPr>
          <p:cNvSpPr txBox="1"/>
          <p:nvPr/>
        </p:nvSpPr>
        <p:spPr>
          <a:xfrm>
            <a:off x="479425" y="115888"/>
            <a:ext cx="10610597" cy="646331"/>
          </a:xfrm>
          <a:prstGeom prst="rect">
            <a:avLst/>
          </a:prstGeom>
          <a:noFill/>
        </p:spPr>
        <p:txBody>
          <a:bodyPr wrap="none">
            <a:spAutoFit/>
          </a:bodyPr>
          <a:lstStyle/>
          <a:p>
            <a:pPr>
              <a:defRPr/>
            </a:pPr>
            <a:r>
              <a:rPr lang="en-US" altLang="ko-KR" sz="3600" b="1" dirty="0" smtClean="0">
                <a:solidFill>
                  <a:srgbClr val="FF8D3E"/>
                </a:solidFill>
                <a:effectLst>
                  <a:outerShdw blurRad="38100" dist="38100" dir="2700000" algn="tl">
                    <a:srgbClr val="000000">
                      <a:alpha val="43137"/>
                    </a:srgbClr>
                  </a:outerShdw>
                </a:effectLst>
                <a:latin typeface="Verdana" panose="020B0604030504040204" pitchFamily="34" charset="0"/>
                <a:ea typeface="+mn-ea"/>
              </a:rPr>
              <a:t>Profiles of shot 16545 on </a:t>
            </a:r>
            <a:r>
              <a:rPr lang="en-US" altLang="ko-KR" sz="3600" b="1" dirty="0">
                <a:solidFill>
                  <a:srgbClr val="FF8D3E"/>
                </a:solidFill>
                <a:effectLst>
                  <a:outerShdw blurRad="38100" dist="38100" dir="2700000" algn="tl">
                    <a:srgbClr val="000000">
                      <a:alpha val="43137"/>
                    </a:srgbClr>
                  </a:outerShdw>
                </a:effectLst>
                <a:latin typeface="Verdana" panose="020B0604030504040204" pitchFamily="34" charset="0"/>
              </a:rPr>
              <a:t>KSTAR @ </a:t>
            </a:r>
            <a:r>
              <a:rPr lang="en-US" altLang="ko-KR" sz="3600" b="1" dirty="0" smtClean="0">
                <a:solidFill>
                  <a:srgbClr val="FF8D3E"/>
                </a:solidFill>
                <a:effectLst>
                  <a:outerShdw blurRad="38100" dist="38100" dir="2700000" algn="tl">
                    <a:srgbClr val="000000">
                      <a:alpha val="43137"/>
                    </a:srgbClr>
                  </a:outerShdw>
                </a:effectLst>
                <a:latin typeface="Verdana" panose="020B0604030504040204" pitchFamily="34" charset="0"/>
              </a:rPr>
              <a:t>4.7 s</a:t>
            </a:r>
            <a:endParaRPr lang="ko-KR" altLang="en-US" sz="3600" b="1" dirty="0">
              <a:solidFill>
                <a:srgbClr val="FF8D3E"/>
              </a:solidFill>
              <a:effectLst>
                <a:outerShdw blurRad="38100" dist="38100" dir="2700000" algn="tl">
                  <a:srgbClr val="000000">
                    <a:alpha val="43137"/>
                  </a:srgbClr>
                </a:outerShdw>
              </a:effectLst>
              <a:latin typeface="Verdana" panose="020B0604030504040204" pitchFamily="34" charset="0"/>
            </a:endParaRPr>
          </a:p>
        </p:txBody>
      </p:sp>
      <p:graphicFrame>
        <p:nvGraphicFramePr>
          <p:cNvPr id="4" name="개체 3"/>
          <p:cNvGraphicFramePr>
            <a:graphicFrameLocks noChangeAspect="1"/>
          </p:cNvGraphicFramePr>
          <p:nvPr>
            <p:extLst/>
          </p:nvPr>
        </p:nvGraphicFramePr>
        <p:xfrm>
          <a:off x="-96838" y="1038225"/>
          <a:ext cx="3670301" cy="2568575"/>
        </p:xfrm>
        <a:graphic>
          <a:graphicData uri="http://schemas.openxmlformats.org/presentationml/2006/ole">
            <mc:AlternateContent xmlns:mc="http://schemas.openxmlformats.org/markup-compatibility/2006">
              <mc:Choice xmlns:v="urn:schemas-microsoft-com:vml" Requires="v">
                <p:oleObj spid="_x0000_s157866" name="Graph" r:id="rId6" imgW="4156560" imgH="2904120" progId="Origin50.Graph">
                  <p:embed/>
                </p:oleObj>
              </mc:Choice>
              <mc:Fallback>
                <p:oleObj name="Graph" r:id="rId6" imgW="4156560" imgH="2904120" progId="Origin50.Graph">
                  <p:embed/>
                  <p:pic>
                    <p:nvPicPr>
                      <p:cNvPr id="0" name=""/>
                      <p:cNvPicPr>
                        <a:picLocks noChangeAspect="1" noChangeArrowheads="1"/>
                      </p:cNvPicPr>
                      <p:nvPr/>
                    </p:nvPicPr>
                    <p:blipFill>
                      <a:blip r:embed="rId7"/>
                      <a:srcRect/>
                      <a:stretch>
                        <a:fillRect/>
                      </a:stretch>
                    </p:blipFill>
                    <p:spPr bwMode="auto">
                      <a:xfrm>
                        <a:off x="-96838" y="1038225"/>
                        <a:ext cx="3670301" cy="2568575"/>
                      </a:xfrm>
                      <a:prstGeom prst="rect">
                        <a:avLst/>
                      </a:prstGeom>
                      <a:noFill/>
                    </p:spPr>
                  </p:pic>
                </p:oleObj>
              </mc:Fallback>
            </mc:AlternateContent>
          </a:graphicData>
        </a:graphic>
      </p:graphicFrame>
      <p:graphicFrame>
        <p:nvGraphicFramePr>
          <p:cNvPr id="6" name="개체 5"/>
          <p:cNvGraphicFramePr>
            <a:graphicFrameLocks noChangeAspect="1"/>
          </p:cNvGraphicFramePr>
          <p:nvPr>
            <p:extLst/>
          </p:nvPr>
        </p:nvGraphicFramePr>
        <p:xfrm>
          <a:off x="2784475" y="1036638"/>
          <a:ext cx="3670300" cy="2568575"/>
        </p:xfrm>
        <a:graphic>
          <a:graphicData uri="http://schemas.openxmlformats.org/presentationml/2006/ole">
            <mc:AlternateContent xmlns:mc="http://schemas.openxmlformats.org/markup-compatibility/2006">
              <mc:Choice xmlns:v="urn:schemas-microsoft-com:vml" Requires="v">
                <p:oleObj spid="_x0000_s157867" name="Graph" r:id="rId8" imgW="4156560" imgH="2904120" progId="Origin50.Graph">
                  <p:embed/>
                </p:oleObj>
              </mc:Choice>
              <mc:Fallback>
                <p:oleObj name="Graph" r:id="rId8" imgW="4156560" imgH="2904120" progId="Origin50.Graph">
                  <p:embed/>
                  <p:pic>
                    <p:nvPicPr>
                      <p:cNvPr id="0" name=""/>
                      <p:cNvPicPr>
                        <a:picLocks noChangeAspect="1" noChangeArrowheads="1"/>
                      </p:cNvPicPr>
                      <p:nvPr/>
                    </p:nvPicPr>
                    <p:blipFill>
                      <a:blip r:embed="rId9"/>
                      <a:srcRect/>
                      <a:stretch>
                        <a:fillRect/>
                      </a:stretch>
                    </p:blipFill>
                    <p:spPr bwMode="auto">
                      <a:xfrm>
                        <a:off x="2784475" y="1036638"/>
                        <a:ext cx="3670300" cy="2568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개체 9"/>
          <p:cNvGraphicFramePr>
            <a:graphicFrameLocks noChangeAspect="1"/>
          </p:cNvGraphicFramePr>
          <p:nvPr>
            <p:extLst/>
          </p:nvPr>
        </p:nvGraphicFramePr>
        <p:xfrm>
          <a:off x="5735638" y="1071563"/>
          <a:ext cx="3670300" cy="2568575"/>
        </p:xfrm>
        <a:graphic>
          <a:graphicData uri="http://schemas.openxmlformats.org/presentationml/2006/ole">
            <mc:AlternateContent xmlns:mc="http://schemas.openxmlformats.org/markup-compatibility/2006">
              <mc:Choice xmlns:v="urn:schemas-microsoft-com:vml" Requires="v">
                <p:oleObj spid="_x0000_s157868" name="Graph" r:id="rId10" imgW="4156560" imgH="2904120" progId="Origin50.Graph">
                  <p:embed/>
                </p:oleObj>
              </mc:Choice>
              <mc:Fallback>
                <p:oleObj name="Graph" r:id="rId10" imgW="4156560" imgH="2904120" progId="Origin50.Graph">
                  <p:embed/>
                  <p:pic>
                    <p:nvPicPr>
                      <p:cNvPr id="0" name=""/>
                      <p:cNvPicPr>
                        <a:picLocks noChangeAspect="1" noChangeArrowheads="1"/>
                      </p:cNvPicPr>
                      <p:nvPr/>
                    </p:nvPicPr>
                    <p:blipFill>
                      <a:blip r:embed="rId11"/>
                      <a:srcRect/>
                      <a:stretch>
                        <a:fillRect/>
                      </a:stretch>
                    </p:blipFill>
                    <p:spPr bwMode="auto">
                      <a:xfrm>
                        <a:off x="5735638" y="1071563"/>
                        <a:ext cx="3670300" cy="2568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개체 11"/>
          <p:cNvGraphicFramePr>
            <a:graphicFrameLocks noChangeAspect="1"/>
          </p:cNvGraphicFramePr>
          <p:nvPr>
            <p:extLst/>
          </p:nvPr>
        </p:nvGraphicFramePr>
        <p:xfrm>
          <a:off x="8758238" y="1030288"/>
          <a:ext cx="3675062" cy="2566987"/>
        </p:xfrm>
        <a:graphic>
          <a:graphicData uri="http://schemas.openxmlformats.org/presentationml/2006/ole">
            <mc:AlternateContent xmlns:mc="http://schemas.openxmlformats.org/markup-compatibility/2006">
              <mc:Choice xmlns:v="urn:schemas-microsoft-com:vml" Requires="v">
                <p:oleObj spid="_x0000_s157869" name="Graph" r:id="rId12" imgW="4156560" imgH="2904120" progId="Origin50.Graph">
                  <p:embed/>
                </p:oleObj>
              </mc:Choice>
              <mc:Fallback>
                <p:oleObj name="Graph" r:id="rId12" imgW="4156560" imgH="2904120" progId="Origin50.Graph">
                  <p:embed/>
                  <p:pic>
                    <p:nvPicPr>
                      <p:cNvPr id="0" name=""/>
                      <p:cNvPicPr>
                        <a:picLocks noChangeAspect="1" noChangeArrowheads="1"/>
                      </p:cNvPicPr>
                      <p:nvPr/>
                    </p:nvPicPr>
                    <p:blipFill>
                      <a:blip r:embed="rId13"/>
                      <a:srcRect/>
                      <a:stretch>
                        <a:fillRect/>
                      </a:stretch>
                    </p:blipFill>
                    <p:spPr bwMode="auto">
                      <a:xfrm>
                        <a:off x="8758238" y="1030288"/>
                        <a:ext cx="3675062" cy="2566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개체 14"/>
          <p:cNvGraphicFramePr>
            <a:graphicFrameLocks noChangeAspect="1"/>
          </p:cNvGraphicFramePr>
          <p:nvPr>
            <p:extLst/>
          </p:nvPr>
        </p:nvGraphicFramePr>
        <p:xfrm>
          <a:off x="-96838" y="3686175"/>
          <a:ext cx="3670301" cy="2560638"/>
        </p:xfrm>
        <a:graphic>
          <a:graphicData uri="http://schemas.openxmlformats.org/presentationml/2006/ole">
            <mc:AlternateContent xmlns:mc="http://schemas.openxmlformats.org/markup-compatibility/2006">
              <mc:Choice xmlns:v="urn:schemas-microsoft-com:vml" Requires="v">
                <p:oleObj spid="_x0000_s157870" name="Graph" r:id="rId14" imgW="4156560" imgH="2904120" progId="Origin50.Graph">
                  <p:embed/>
                </p:oleObj>
              </mc:Choice>
              <mc:Fallback>
                <p:oleObj name="Graph" r:id="rId14" imgW="4156560" imgH="2904120" progId="Origin50.Graph">
                  <p:embed/>
                  <p:pic>
                    <p:nvPicPr>
                      <p:cNvPr id="0" name=""/>
                      <p:cNvPicPr>
                        <a:picLocks noChangeAspect="1" noChangeArrowheads="1"/>
                      </p:cNvPicPr>
                      <p:nvPr/>
                    </p:nvPicPr>
                    <p:blipFill>
                      <a:blip r:embed="rId15"/>
                      <a:srcRect/>
                      <a:stretch>
                        <a:fillRect/>
                      </a:stretch>
                    </p:blipFill>
                    <p:spPr bwMode="auto">
                      <a:xfrm>
                        <a:off x="-96838" y="3686175"/>
                        <a:ext cx="3670301" cy="2560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개체 16"/>
          <p:cNvGraphicFramePr>
            <a:graphicFrameLocks noChangeAspect="1"/>
          </p:cNvGraphicFramePr>
          <p:nvPr>
            <p:extLst/>
          </p:nvPr>
        </p:nvGraphicFramePr>
        <p:xfrm>
          <a:off x="2927350" y="3716338"/>
          <a:ext cx="3670300" cy="2560637"/>
        </p:xfrm>
        <a:graphic>
          <a:graphicData uri="http://schemas.openxmlformats.org/presentationml/2006/ole">
            <mc:AlternateContent xmlns:mc="http://schemas.openxmlformats.org/markup-compatibility/2006">
              <mc:Choice xmlns:v="urn:schemas-microsoft-com:vml" Requires="v">
                <p:oleObj spid="_x0000_s157871" name="Graph" r:id="rId16" imgW="4156560" imgH="2904120" progId="Origin50.Graph">
                  <p:embed/>
                </p:oleObj>
              </mc:Choice>
              <mc:Fallback>
                <p:oleObj name="Graph" r:id="rId16" imgW="4156560" imgH="2904120" progId="Origin50.Graph">
                  <p:embed/>
                  <p:pic>
                    <p:nvPicPr>
                      <p:cNvPr id="0" name=""/>
                      <p:cNvPicPr>
                        <a:picLocks noChangeAspect="1" noChangeArrowheads="1"/>
                      </p:cNvPicPr>
                      <p:nvPr/>
                    </p:nvPicPr>
                    <p:blipFill>
                      <a:blip r:embed="rId17"/>
                      <a:srcRect/>
                      <a:stretch>
                        <a:fillRect/>
                      </a:stretch>
                    </p:blipFill>
                    <p:spPr bwMode="auto">
                      <a:xfrm>
                        <a:off x="2927350" y="3716338"/>
                        <a:ext cx="3670300" cy="2560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개체 18"/>
          <p:cNvGraphicFramePr>
            <a:graphicFrameLocks noChangeAspect="1"/>
          </p:cNvGraphicFramePr>
          <p:nvPr>
            <p:extLst/>
          </p:nvPr>
        </p:nvGraphicFramePr>
        <p:xfrm>
          <a:off x="5808663" y="3716338"/>
          <a:ext cx="3670300" cy="2560637"/>
        </p:xfrm>
        <a:graphic>
          <a:graphicData uri="http://schemas.openxmlformats.org/presentationml/2006/ole">
            <mc:AlternateContent xmlns:mc="http://schemas.openxmlformats.org/markup-compatibility/2006">
              <mc:Choice xmlns:v="urn:schemas-microsoft-com:vml" Requires="v">
                <p:oleObj spid="_x0000_s157872" name="Graph" r:id="rId18" imgW="4156560" imgH="2904120" progId="Origin50.Graph">
                  <p:embed/>
                </p:oleObj>
              </mc:Choice>
              <mc:Fallback>
                <p:oleObj name="Graph" r:id="rId18" imgW="4156560" imgH="2904120" progId="Origin50.Graph">
                  <p:embed/>
                  <p:pic>
                    <p:nvPicPr>
                      <p:cNvPr id="0" name=""/>
                      <p:cNvPicPr>
                        <a:picLocks noChangeAspect="1" noChangeArrowheads="1"/>
                      </p:cNvPicPr>
                      <p:nvPr/>
                    </p:nvPicPr>
                    <p:blipFill>
                      <a:blip r:embed="rId19"/>
                      <a:srcRect/>
                      <a:stretch>
                        <a:fillRect/>
                      </a:stretch>
                    </p:blipFill>
                    <p:spPr bwMode="auto">
                      <a:xfrm>
                        <a:off x="5808663" y="3716338"/>
                        <a:ext cx="3670300" cy="2560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개체 22"/>
          <p:cNvGraphicFramePr>
            <a:graphicFrameLocks noChangeAspect="1"/>
          </p:cNvGraphicFramePr>
          <p:nvPr>
            <p:extLst/>
          </p:nvPr>
        </p:nvGraphicFramePr>
        <p:xfrm>
          <a:off x="8759825" y="3644900"/>
          <a:ext cx="3670300" cy="2611438"/>
        </p:xfrm>
        <a:graphic>
          <a:graphicData uri="http://schemas.openxmlformats.org/presentationml/2006/ole">
            <mc:AlternateContent xmlns:mc="http://schemas.openxmlformats.org/markup-compatibility/2006">
              <mc:Choice xmlns:v="urn:schemas-microsoft-com:vml" Requires="v">
                <p:oleObj spid="_x0000_s157873" name="Graph" r:id="rId20" imgW="4156560" imgH="2904120" progId="Origin50.Graph">
                  <p:embed/>
                </p:oleObj>
              </mc:Choice>
              <mc:Fallback>
                <p:oleObj name="Graph" r:id="rId20" imgW="4156560" imgH="2904120" progId="Origin50.Graph">
                  <p:embed/>
                  <p:pic>
                    <p:nvPicPr>
                      <p:cNvPr id="0" name=""/>
                      <p:cNvPicPr>
                        <a:picLocks noChangeAspect="1" noChangeArrowheads="1"/>
                      </p:cNvPicPr>
                      <p:nvPr/>
                    </p:nvPicPr>
                    <p:blipFill>
                      <a:blip r:embed="rId21"/>
                      <a:srcRect/>
                      <a:stretch>
                        <a:fillRect/>
                      </a:stretch>
                    </p:blipFill>
                    <p:spPr bwMode="auto">
                      <a:xfrm>
                        <a:off x="8759825" y="3644900"/>
                        <a:ext cx="3670300" cy="2611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5860648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바닥글 개체 틀 20">
            <a:extLst>
              <a:ext uri="{FF2B5EF4-FFF2-40B4-BE49-F238E27FC236}">
                <a16:creationId xmlns="" xmlns:a16="http://schemas.microsoft.com/office/drawing/2014/main" id="{115B976C-C6E2-4861-BE85-C12C0387F34A}"/>
              </a:ext>
            </a:extLst>
          </p:cNvPr>
          <p:cNvSpPr>
            <a:spLocks noGrp="1"/>
          </p:cNvSpPr>
          <p:nvPr>
            <p:ph type="ftr" sz="quarter" idx="10"/>
          </p:nvPr>
        </p:nvSpPr>
        <p:spPr/>
        <p:txBody>
          <a:bodyPr/>
          <a:lstStyle/>
          <a:p>
            <a:pPr>
              <a:defRPr/>
            </a:pPr>
            <a:r>
              <a:rPr lang="en-US" altLang="ko-KR" dirty="0"/>
              <a:t>Page</a:t>
            </a:r>
            <a:endParaRPr lang="ko-KR" altLang="en-US" dirty="0"/>
          </a:p>
        </p:txBody>
      </p:sp>
      <p:sp>
        <p:nvSpPr>
          <p:cNvPr id="22" name="슬라이드 번호 개체 틀 21">
            <a:extLst>
              <a:ext uri="{FF2B5EF4-FFF2-40B4-BE49-F238E27FC236}">
                <a16:creationId xmlns="" xmlns:a16="http://schemas.microsoft.com/office/drawing/2014/main" id="{F019CEDB-1437-4FF7-8686-7A7AF4A7FC98}"/>
              </a:ext>
            </a:extLst>
          </p:cNvPr>
          <p:cNvSpPr>
            <a:spLocks noGrp="1"/>
          </p:cNvSpPr>
          <p:nvPr>
            <p:ph type="sldNum" sz="quarter" idx="11"/>
          </p:nvPr>
        </p:nvSpPr>
        <p:spPr>
          <a:xfrm>
            <a:off x="10831513" y="6378575"/>
            <a:ext cx="503237" cy="365125"/>
          </a:xfrm>
        </p:spPr>
        <p:txBody>
          <a:bodyPr/>
          <a:lstStyle/>
          <a:p>
            <a:pPr>
              <a:defRPr/>
            </a:pPr>
            <a:fld id="{ECD8DD9D-D799-45B6-9582-BC457B6CE3F5}" type="slidenum">
              <a:rPr lang="ko-KR" altLang="en-US"/>
              <a:pPr>
                <a:defRPr/>
              </a:pPr>
              <a:t>68</a:t>
            </a:fld>
            <a:endParaRPr lang="ko-KR" altLang="en-US" dirty="0"/>
          </a:p>
        </p:txBody>
      </p:sp>
      <p:pic>
        <p:nvPicPr>
          <p:cNvPr id="13316" name="그림 16">
            <a:extLst>
              <a:ext uri="{FF2B5EF4-FFF2-40B4-BE49-F238E27FC236}">
                <a16:creationId xmlns="" xmlns:a16="http://schemas.microsoft.com/office/drawing/2014/main" id="{790044DB-C572-4C32-B407-2D8437ACEE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19894" t="13615" r="18062" b="23042"/>
          <a:stretch>
            <a:fillRect/>
          </a:stretch>
        </p:blipFill>
        <p:spPr bwMode="auto">
          <a:xfrm>
            <a:off x="11334750" y="6281738"/>
            <a:ext cx="735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그림 3">
            <a:extLst>
              <a:ext uri="{FF2B5EF4-FFF2-40B4-BE49-F238E27FC236}">
                <a16:creationId xmlns="" xmlns:a16="http://schemas.microsoft.com/office/drawing/2014/main" id="{9EE5C32F-7B5C-49A9-9695-165452318B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 xmlns:a16="http://schemas.microsoft.com/office/drawing/2014/main" id="{CDB73DB1-48E4-41F5-A98F-00E79605A435}"/>
              </a:ext>
            </a:extLst>
          </p:cNvPr>
          <p:cNvSpPr txBox="1"/>
          <p:nvPr/>
        </p:nvSpPr>
        <p:spPr>
          <a:xfrm>
            <a:off x="479425" y="115888"/>
            <a:ext cx="10610597" cy="646331"/>
          </a:xfrm>
          <a:prstGeom prst="rect">
            <a:avLst/>
          </a:prstGeom>
          <a:noFill/>
        </p:spPr>
        <p:txBody>
          <a:bodyPr wrap="none">
            <a:spAutoFit/>
          </a:bodyPr>
          <a:lstStyle/>
          <a:p>
            <a:pPr>
              <a:defRPr/>
            </a:pPr>
            <a:r>
              <a:rPr lang="en-US" altLang="ko-KR" sz="3600" b="1" dirty="0" smtClean="0">
                <a:solidFill>
                  <a:srgbClr val="FF8D3E"/>
                </a:solidFill>
                <a:effectLst>
                  <a:outerShdw blurRad="38100" dist="38100" dir="2700000" algn="tl">
                    <a:srgbClr val="000000">
                      <a:alpha val="43137"/>
                    </a:srgbClr>
                  </a:outerShdw>
                </a:effectLst>
                <a:latin typeface="Verdana" panose="020B0604030504040204" pitchFamily="34" charset="0"/>
                <a:ea typeface="+mn-ea"/>
              </a:rPr>
              <a:t>Profiles of shot 16545 on </a:t>
            </a:r>
            <a:r>
              <a:rPr lang="en-US" altLang="ko-KR" sz="3600" b="1" dirty="0">
                <a:solidFill>
                  <a:srgbClr val="FF8D3E"/>
                </a:solidFill>
                <a:effectLst>
                  <a:outerShdw blurRad="38100" dist="38100" dir="2700000" algn="tl">
                    <a:srgbClr val="000000">
                      <a:alpha val="43137"/>
                    </a:srgbClr>
                  </a:outerShdw>
                </a:effectLst>
                <a:latin typeface="Verdana" panose="020B0604030504040204" pitchFamily="34" charset="0"/>
              </a:rPr>
              <a:t>KSTAR @ </a:t>
            </a:r>
            <a:r>
              <a:rPr lang="en-US" altLang="ko-KR" sz="3600" b="1" dirty="0" smtClean="0">
                <a:solidFill>
                  <a:srgbClr val="FF8D3E"/>
                </a:solidFill>
                <a:effectLst>
                  <a:outerShdw blurRad="38100" dist="38100" dir="2700000" algn="tl">
                    <a:srgbClr val="000000">
                      <a:alpha val="43137"/>
                    </a:srgbClr>
                  </a:outerShdw>
                </a:effectLst>
                <a:latin typeface="Verdana" panose="020B0604030504040204" pitchFamily="34" charset="0"/>
              </a:rPr>
              <a:t>5.0 s</a:t>
            </a:r>
            <a:endParaRPr lang="ko-KR" altLang="en-US" sz="3600" b="1" dirty="0">
              <a:solidFill>
                <a:srgbClr val="FF8D3E"/>
              </a:solidFill>
              <a:effectLst>
                <a:outerShdw blurRad="38100" dist="38100" dir="2700000" algn="tl">
                  <a:srgbClr val="000000">
                    <a:alpha val="43137"/>
                  </a:srgbClr>
                </a:outerShdw>
              </a:effectLst>
              <a:latin typeface="Verdana" panose="020B0604030504040204" pitchFamily="34" charset="0"/>
            </a:endParaRPr>
          </a:p>
        </p:txBody>
      </p:sp>
      <p:graphicFrame>
        <p:nvGraphicFramePr>
          <p:cNvPr id="4" name="개체 3"/>
          <p:cNvGraphicFramePr>
            <a:graphicFrameLocks noChangeAspect="1"/>
          </p:cNvGraphicFramePr>
          <p:nvPr>
            <p:extLst/>
          </p:nvPr>
        </p:nvGraphicFramePr>
        <p:xfrm>
          <a:off x="-96838" y="1038225"/>
          <a:ext cx="3670301" cy="2568575"/>
        </p:xfrm>
        <a:graphic>
          <a:graphicData uri="http://schemas.openxmlformats.org/presentationml/2006/ole">
            <mc:AlternateContent xmlns:mc="http://schemas.openxmlformats.org/markup-compatibility/2006">
              <mc:Choice xmlns:v="urn:schemas-microsoft-com:vml" Requires="v">
                <p:oleObj spid="_x0000_s158890" name="Graph" r:id="rId6" imgW="4156560" imgH="2904120" progId="Origin50.Graph">
                  <p:embed/>
                </p:oleObj>
              </mc:Choice>
              <mc:Fallback>
                <p:oleObj name="Graph" r:id="rId6" imgW="4156560" imgH="2904120" progId="Origin50.Graph">
                  <p:embed/>
                  <p:pic>
                    <p:nvPicPr>
                      <p:cNvPr id="0" name=""/>
                      <p:cNvPicPr>
                        <a:picLocks noChangeAspect="1" noChangeArrowheads="1"/>
                      </p:cNvPicPr>
                      <p:nvPr/>
                    </p:nvPicPr>
                    <p:blipFill>
                      <a:blip r:embed="rId7"/>
                      <a:srcRect/>
                      <a:stretch>
                        <a:fillRect/>
                      </a:stretch>
                    </p:blipFill>
                    <p:spPr bwMode="auto">
                      <a:xfrm>
                        <a:off x="-96838" y="1038225"/>
                        <a:ext cx="3670301" cy="2568575"/>
                      </a:xfrm>
                      <a:prstGeom prst="rect">
                        <a:avLst/>
                      </a:prstGeom>
                      <a:noFill/>
                    </p:spPr>
                  </p:pic>
                </p:oleObj>
              </mc:Fallback>
            </mc:AlternateContent>
          </a:graphicData>
        </a:graphic>
      </p:graphicFrame>
      <p:graphicFrame>
        <p:nvGraphicFramePr>
          <p:cNvPr id="6" name="개체 5"/>
          <p:cNvGraphicFramePr>
            <a:graphicFrameLocks noChangeAspect="1"/>
          </p:cNvGraphicFramePr>
          <p:nvPr>
            <p:extLst/>
          </p:nvPr>
        </p:nvGraphicFramePr>
        <p:xfrm>
          <a:off x="2784475" y="1036638"/>
          <a:ext cx="3670300" cy="2568575"/>
        </p:xfrm>
        <a:graphic>
          <a:graphicData uri="http://schemas.openxmlformats.org/presentationml/2006/ole">
            <mc:AlternateContent xmlns:mc="http://schemas.openxmlformats.org/markup-compatibility/2006">
              <mc:Choice xmlns:v="urn:schemas-microsoft-com:vml" Requires="v">
                <p:oleObj spid="_x0000_s158891" name="Graph" r:id="rId8" imgW="4156560" imgH="2904120" progId="Origin50.Graph">
                  <p:embed/>
                </p:oleObj>
              </mc:Choice>
              <mc:Fallback>
                <p:oleObj name="Graph" r:id="rId8" imgW="4156560" imgH="2904120" progId="Origin50.Graph">
                  <p:embed/>
                  <p:pic>
                    <p:nvPicPr>
                      <p:cNvPr id="0" name=""/>
                      <p:cNvPicPr>
                        <a:picLocks noChangeAspect="1" noChangeArrowheads="1"/>
                      </p:cNvPicPr>
                      <p:nvPr/>
                    </p:nvPicPr>
                    <p:blipFill>
                      <a:blip r:embed="rId9"/>
                      <a:srcRect/>
                      <a:stretch>
                        <a:fillRect/>
                      </a:stretch>
                    </p:blipFill>
                    <p:spPr bwMode="auto">
                      <a:xfrm>
                        <a:off x="2784475" y="1036638"/>
                        <a:ext cx="3670300" cy="2568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개체 9"/>
          <p:cNvGraphicFramePr>
            <a:graphicFrameLocks noChangeAspect="1"/>
          </p:cNvGraphicFramePr>
          <p:nvPr>
            <p:extLst/>
          </p:nvPr>
        </p:nvGraphicFramePr>
        <p:xfrm>
          <a:off x="5735638" y="1071563"/>
          <a:ext cx="3670300" cy="2568575"/>
        </p:xfrm>
        <a:graphic>
          <a:graphicData uri="http://schemas.openxmlformats.org/presentationml/2006/ole">
            <mc:AlternateContent xmlns:mc="http://schemas.openxmlformats.org/markup-compatibility/2006">
              <mc:Choice xmlns:v="urn:schemas-microsoft-com:vml" Requires="v">
                <p:oleObj spid="_x0000_s158892" name="Graph" r:id="rId10" imgW="4156560" imgH="2904120" progId="Origin50.Graph">
                  <p:embed/>
                </p:oleObj>
              </mc:Choice>
              <mc:Fallback>
                <p:oleObj name="Graph" r:id="rId10" imgW="4156560" imgH="2904120" progId="Origin50.Graph">
                  <p:embed/>
                  <p:pic>
                    <p:nvPicPr>
                      <p:cNvPr id="0" name=""/>
                      <p:cNvPicPr>
                        <a:picLocks noChangeAspect="1" noChangeArrowheads="1"/>
                      </p:cNvPicPr>
                      <p:nvPr/>
                    </p:nvPicPr>
                    <p:blipFill>
                      <a:blip r:embed="rId11"/>
                      <a:srcRect/>
                      <a:stretch>
                        <a:fillRect/>
                      </a:stretch>
                    </p:blipFill>
                    <p:spPr bwMode="auto">
                      <a:xfrm>
                        <a:off x="5735638" y="1071563"/>
                        <a:ext cx="3670300" cy="2568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개체 11"/>
          <p:cNvGraphicFramePr>
            <a:graphicFrameLocks noChangeAspect="1"/>
          </p:cNvGraphicFramePr>
          <p:nvPr>
            <p:extLst/>
          </p:nvPr>
        </p:nvGraphicFramePr>
        <p:xfrm>
          <a:off x="8758238" y="1030288"/>
          <a:ext cx="3675062" cy="2566987"/>
        </p:xfrm>
        <a:graphic>
          <a:graphicData uri="http://schemas.openxmlformats.org/presentationml/2006/ole">
            <mc:AlternateContent xmlns:mc="http://schemas.openxmlformats.org/markup-compatibility/2006">
              <mc:Choice xmlns:v="urn:schemas-microsoft-com:vml" Requires="v">
                <p:oleObj spid="_x0000_s158893" name="Graph" r:id="rId12" imgW="4156560" imgH="2904120" progId="Origin50.Graph">
                  <p:embed/>
                </p:oleObj>
              </mc:Choice>
              <mc:Fallback>
                <p:oleObj name="Graph" r:id="rId12" imgW="4156560" imgH="2904120" progId="Origin50.Graph">
                  <p:embed/>
                  <p:pic>
                    <p:nvPicPr>
                      <p:cNvPr id="0" name=""/>
                      <p:cNvPicPr>
                        <a:picLocks noChangeAspect="1" noChangeArrowheads="1"/>
                      </p:cNvPicPr>
                      <p:nvPr/>
                    </p:nvPicPr>
                    <p:blipFill>
                      <a:blip r:embed="rId13"/>
                      <a:srcRect/>
                      <a:stretch>
                        <a:fillRect/>
                      </a:stretch>
                    </p:blipFill>
                    <p:spPr bwMode="auto">
                      <a:xfrm>
                        <a:off x="8758238" y="1030288"/>
                        <a:ext cx="3675062" cy="2566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개체 14"/>
          <p:cNvGraphicFramePr>
            <a:graphicFrameLocks noChangeAspect="1"/>
          </p:cNvGraphicFramePr>
          <p:nvPr>
            <p:extLst/>
          </p:nvPr>
        </p:nvGraphicFramePr>
        <p:xfrm>
          <a:off x="-96838" y="3686175"/>
          <a:ext cx="3670301" cy="2560638"/>
        </p:xfrm>
        <a:graphic>
          <a:graphicData uri="http://schemas.openxmlformats.org/presentationml/2006/ole">
            <mc:AlternateContent xmlns:mc="http://schemas.openxmlformats.org/markup-compatibility/2006">
              <mc:Choice xmlns:v="urn:schemas-microsoft-com:vml" Requires="v">
                <p:oleObj spid="_x0000_s158894" name="Graph" r:id="rId14" imgW="4156560" imgH="2904120" progId="Origin50.Graph">
                  <p:embed/>
                </p:oleObj>
              </mc:Choice>
              <mc:Fallback>
                <p:oleObj name="Graph" r:id="rId14" imgW="4156560" imgH="2904120" progId="Origin50.Graph">
                  <p:embed/>
                  <p:pic>
                    <p:nvPicPr>
                      <p:cNvPr id="0" name=""/>
                      <p:cNvPicPr>
                        <a:picLocks noChangeAspect="1" noChangeArrowheads="1"/>
                      </p:cNvPicPr>
                      <p:nvPr/>
                    </p:nvPicPr>
                    <p:blipFill>
                      <a:blip r:embed="rId15"/>
                      <a:srcRect/>
                      <a:stretch>
                        <a:fillRect/>
                      </a:stretch>
                    </p:blipFill>
                    <p:spPr bwMode="auto">
                      <a:xfrm>
                        <a:off x="-96838" y="3686175"/>
                        <a:ext cx="3670301" cy="2560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개체 16"/>
          <p:cNvGraphicFramePr>
            <a:graphicFrameLocks noChangeAspect="1"/>
          </p:cNvGraphicFramePr>
          <p:nvPr>
            <p:extLst/>
          </p:nvPr>
        </p:nvGraphicFramePr>
        <p:xfrm>
          <a:off x="2927350" y="3716338"/>
          <a:ext cx="3670300" cy="2560637"/>
        </p:xfrm>
        <a:graphic>
          <a:graphicData uri="http://schemas.openxmlformats.org/presentationml/2006/ole">
            <mc:AlternateContent xmlns:mc="http://schemas.openxmlformats.org/markup-compatibility/2006">
              <mc:Choice xmlns:v="urn:schemas-microsoft-com:vml" Requires="v">
                <p:oleObj spid="_x0000_s158895" name="Graph" r:id="rId16" imgW="4156560" imgH="2904120" progId="Origin50.Graph">
                  <p:embed/>
                </p:oleObj>
              </mc:Choice>
              <mc:Fallback>
                <p:oleObj name="Graph" r:id="rId16" imgW="4156560" imgH="2904120" progId="Origin50.Graph">
                  <p:embed/>
                  <p:pic>
                    <p:nvPicPr>
                      <p:cNvPr id="0" name=""/>
                      <p:cNvPicPr>
                        <a:picLocks noChangeAspect="1" noChangeArrowheads="1"/>
                      </p:cNvPicPr>
                      <p:nvPr/>
                    </p:nvPicPr>
                    <p:blipFill>
                      <a:blip r:embed="rId17"/>
                      <a:srcRect/>
                      <a:stretch>
                        <a:fillRect/>
                      </a:stretch>
                    </p:blipFill>
                    <p:spPr bwMode="auto">
                      <a:xfrm>
                        <a:off x="2927350" y="3716338"/>
                        <a:ext cx="3670300" cy="2560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개체 18"/>
          <p:cNvGraphicFramePr>
            <a:graphicFrameLocks noChangeAspect="1"/>
          </p:cNvGraphicFramePr>
          <p:nvPr>
            <p:extLst/>
          </p:nvPr>
        </p:nvGraphicFramePr>
        <p:xfrm>
          <a:off x="5808663" y="3716338"/>
          <a:ext cx="3670300" cy="2560637"/>
        </p:xfrm>
        <a:graphic>
          <a:graphicData uri="http://schemas.openxmlformats.org/presentationml/2006/ole">
            <mc:AlternateContent xmlns:mc="http://schemas.openxmlformats.org/markup-compatibility/2006">
              <mc:Choice xmlns:v="urn:schemas-microsoft-com:vml" Requires="v">
                <p:oleObj spid="_x0000_s158896" name="Graph" r:id="rId18" imgW="4156560" imgH="2904120" progId="Origin50.Graph">
                  <p:embed/>
                </p:oleObj>
              </mc:Choice>
              <mc:Fallback>
                <p:oleObj name="Graph" r:id="rId18" imgW="4156560" imgH="2904120" progId="Origin50.Graph">
                  <p:embed/>
                  <p:pic>
                    <p:nvPicPr>
                      <p:cNvPr id="0" name=""/>
                      <p:cNvPicPr>
                        <a:picLocks noChangeAspect="1" noChangeArrowheads="1"/>
                      </p:cNvPicPr>
                      <p:nvPr/>
                    </p:nvPicPr>
                    <p:blipFill>
                      <a:blip r:embed="rId19"/>
                      <a:srcRect/>
                      <a:stretch>
                        <a:fillRect/>
                      </a:stretch>
                    </p:blipFill>
                    <p:spPr bwMode="auto">
                      <a:xfrm>
                        <a:off x="5808663" y="3716338"/>
                        <a:ext cx="3670300" cy="2560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개체 22"/>
          <p:cNvGraphicFramePr>
            <a:graphicFrameLocks noChangeAspect="1"/>
          </p:cNvGraphicFramePr>
          <p:nvPr>
            <p:extLst/>
          </p:nvPr>
        </p:nvGraphicFramePr>
        <p:xfrm>
          <a:off x="8759825" y="3644900"/>
          <a:ext cx="3670300" cy="2611438"/>
        </p:xfrm>
        <a:graphic>
          <a:graphicData uri="http://schemas.openxmlformats.org/presentationml/2006/ole">
            <mc:AlternateContent xmlns:mc="http://schemas.openxmlformats.org/markup-compatibility/2006">
              <mc:Choice xmlns:v="urn:schemas-microsoft-com:vml" Requires="v">
                <p:oleObj spid="_x0000_s158897" name="Graph" r:id="rId20" imgW="4156560" imgH="2904120" progId="Origin50.Graph">
                  <p:embed/>
                </p:oleObj>
              </mc:Choice>
              <mc:Fallback>
                <p:oleObj name="Graph" r:id="rId20" imgW="4156560" imgH="2904120" progId="Origin50.Graph">
                  <p:embed/>
                  <p:pic>
                    <p:nvPicPr>
                      <p:cNvPr id="0" name=""/>
                      <p:cNvPicPr>
                        <a:picLocks noChangeAspect="1" noChangeArrowheads="1"/>
                      </p:cNvPicPr>
                      <p:nvPr/>
                    </p:nvPicPr>
                    <p:blipFill>
                      <a:blip r:embed="rId21"/>
                      <a:srcRect/>
                      <a:stretch>
                        <a:fillRect/>
                      </a:stretch>
                    </p:blipFill>
                    <p:spPr bwMode="auto">
                      <a:xfrm>
                        <a:off x="8759825" y="3644900"/>
                        <a:ext cx="3670300" cy="2611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390350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바닥글 개체 틀 20">
            <a:extLst>
              <a:ext uri="{FF2B5EF4-FFF2-40B4-BE49-F238E27FC236}">
                <a16:creationId xmlns="" xmlns:a16="http://schemas.microsoft.com/office/drawing/2014/main" id="{115B976C-C6E2-4861-BE85-C12C0387F34A}"/>
              </a:ext>
            </a:extLst>
          </p:cNvPr>
          <p:cNvSpPr>
            <a:spLocks noGrp="1"/>
          </p:cNvSpPr>
          <p:nvPr>
            <p:ph type="ftr" sz="quarter" idx="10"/>
          </p:nvPr>
        </p:nvSpPr>
        <p:spPr/>
        <p:txBody>
          <a:bodyPr/>
          <a:lstStyle/>
          <a:p>
            <a:pPr>
              <a:defRPr/>
            </a:pPr>
            <a:r>
              <a:rPr lang="en-US" altLang="ko-KR" dirty="0"/>
              <a:t>Page</a:t>
            </a:r>
            <a:endParaRPr lang="ko-KR" altLang="en-US" dirty="0"/>
          </a:p>
        </p:txBody>
      </p:sp>
      <p:sp>
        <p:nvSpPr>
          <p:cNvPr id="22" name="슬라이드 번호 개체 틀 21">
            <a:extLst>
              <a:ext uri="{FF2B5EF4-FFF2-40B4-BE49-F238E27FC236}">
                <a16:creationId xmlns="" xmlns:a16="http://schemas.microsoft.com/office/drawing/2014/main" id="{F019CEDB-1437-4FF7-8686-7A7AF4A7FC98}"/>
              </a:ext>
            </a:extLst>
          </p:cNvPr>
          <p:cNvSpPr>
            <a:spLocks noGrp="1"/>
          </p:cNvSpPr>
          <p:nvPr>
            <p:ph type="sldNum" sz="quarter" idx="11"/>
          </p:nvPr>
        </p:nvSpPr>
        <p:spPr>
          <a:xfrm>
            <a:off x="10831513" y="6378575"/>
            <a:ext cx="503237" cy="365125"/>
          </a:xfrm>
        </p:spPr>
        <p:txBody>
          <a:bodyPr/>
          <a:lstStyle/>
          <a:p>
            <a:pPr>
              <a:defRPr/>
            </a:pPr>
            <a:fld id="{ECD8DD9D-D799-45B6-9582-BC457B6CE3F5}" type="slidenum">
              <a:rPr lang="ko-KR" altLang="en-US"/>
              <a:pPr>
                <a:defRPr/>
              </a:pPr>
              <a:t>69</a:t>
            </a:fld>
            <a:endParaRPr lang="ko-KR" altLang="en-US" dirty="0"/>
          </a:p>
        </p:txBody>
      </p:sp>
      <p:pic>
        <p:nvPicPr>
          <p:cNvPr id="13316" name="그림 16">
            <a:extLst>
              <a:ext uri="{FF2B5EF4-FFF2-40B4-BE49-F238E27FC236}">
                <a16:creationId xmlns="" xmlns:a16="http://schemas.microsoft.com/office/drawing/2014/main" id="{790044DB-C572-4C32-B407-2D8437ACEE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19894" t="13615" r="18062" b="23042"/>
          <a:stretch>
            <a:fillRect/>
          </a:stretch>
        </p:blipFill>
        <p:spPr bwMode="auto">
          <a:xfrm>
            <a:off x="11334750" y="6281738"/>
            <a:ext cx="735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그림 3">
            <a:extLst>
              <a:ext uri="{FF2B5EF4-FFF2-40B4-BE49-F238E27FC236}">
                <a16:creationId xmlns="" xmlns:a16="http://schemas.microsoft.com/office/drawing/2014/main" id="{9EE5C32F-7B5C-49A9-9695-165452318B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 xmlns:a16="http://schemas.microsoft.com/office/drawing/2014/main" id="{CDB73DB1-48E4-41F5-A98F-00E79605A435}"/>
              </a:ext>
            </a:extLst>
          </p:cNvPr>
          <p:cNvSpPr txBox="1"/>
          <p:nvPr/>
        </p:nvSpPr>
        <p:spPr>
          <a:xfrm>
            <a:off x="479425" y="115888"/>
            <a:ext cx="10610597" cy="646331"/>
          </a:xfrm>
          <a:prstGeom prst="rect">
            <a:avLst/>
          </a:prstGeom>
          <a:noFill/>
        </p:spPr>
        <p:txBody>
          <a:bodyPr wrap="none">
            <a:spAutoFit/>
          </a:bodyPr>
          <a:lstStyle/>
          <a:p>
            <a:pPr>
              <a:defRPr/>
            </a:pPr>
            <a:r>
              <a:rPr lang="en-US" altLang="ko-KR" sz="3600" b="1" dirty="0" smtClean="0">
                <a:solidFill>
                  <a:srgbClr val="FF8D3E"/>
                </a:solidFill>
                <a:effectLst>
                  <a:outerShdw blurRad="38100" dist="38100" dir="2700000" algn="tl">
                    <a:srgbClr val="000000">
                      <a:alpha val="43137"/>
                    </a:srgbClr>
                  </a:outerShdw>
                </a:effectLst>
                <a:latin typeface="Verdana" panose="020B0604030504040204" pitchFamily="34" charset="0"/>
                <a:ea typeface="+mn-ea"/>
              </a:rPr>
              <a:t>Profiles of shot 16545 on </a:t>
            </a:r>
            <a:r>
              <a:rPr lang="en-US" altLang="ko-KR" sz="3600" b="1" dirty="0">
                <a:solidFill>
                  <a:srgbClr val="FF8D3E"/>
                </a:solidFill>
                <a:effectLst>
                  <a:outerShdw blurRad="38100" dist="38100" dir="2700000" algn="tl">
                    <a:srgbClr val="000000">
                      <a:alpha val="43137"/>
                    </a:srgbClr>
                  </a:outerShdw>
                </a:effectLst>
                <a:latin typeface="Verdana" panose="020B0604030504040204" pitchFamily="34" charset="0"/>
              </a:rPr>
              <a:t>KSTAR @ </a:t>
            </a:r>
            <a:r>
              <a:rPr lang="en-US" altLang="ko-KR" sz="3600" b="1" dirty="0" smtClean="0">
                <a:solidFill>
                  <a:srgbClr val="FF8D3E"/>
                </a:solidFill>
                <a:effectLst>
                  <a:outerShdw blurRad="38100" dist="38100" dir="2700000" algn="tl">
                    <a:srgbClr val="000000">
                      <a:alpha val="43137"/>
                    </a:srgbClr>
                  </a:outerShdw>
                </a:effectLst>
                <a:latin typeface="Verdana" panose="020B0604030504040204" pitchFamily="34" charset="0"/>
              </a:rPr>
              <a:t>5.3 s</a:t>
            </a:r>
            <a:endParaRPr lang="ko-KR" altLang="en-US" sz="3600" b="1" dirty="0">
              <a:solidFill>
                <a:srgbClr val="FF8D3E"/>
              </a:solidFill>
              <a:effectLst>
                <a:outerShdw blurRad="38100" dist="38100" dir="2700000" algn="tl">
                  <a:srgbClr val="000000">
                    <a:alpha val="43137"/>
                  </a:srgbClr>
                </a:outerShdw>
              </a:effectLst>
              <a:latin typeface="Verdana" panose="020B0604030504040204" pitchFamily="34" charset="0"/>
            </a:endParaRPr>
          </a:p>
        </p:txBody>
      </p:sp>
      <p:graphicFrame>
        <p:nvGraphicFramePr>
          <p:cNvPr id="4" name="개체 3"/>
          <p:cNvGraphicFramePr>
            <a:graphicFrameLocks noChangeAspect="1"/>
          </p:cNvGraphicFramePr>
          <p:nvPr>
            <p:extLst/>
          </p:nvPr>
        </p:nvGraphicFramePr>
        <p:xfrm>
          <a:off x="-96838" y="1038225"/>
          <a:ext cx="3670301" cy="2568575"/>
        </p:xfrm>
        <a:graphic>
          <a:graphicData uri="http://schemas.openxmlformats.org/presentationml/2006/ole">
            <mc:AlternateContent xmlns:mc="http://schemas.openxmlformats.org/markup-compatibility/2006">
              <mc:Choice xmlns:v="urn:schemas-microsoft-com:vml" Requires="v">
                <p:oleObj spid="_x0000_s159914" name="Graph" r:id="rId6" imgW="4156560" imgH="2904120" progId="Origin50.Graph">
                  <p:embed/>
                </p:oleObj>
              </mc:Choice>
              <mc:Fallback>
                <p:oleObj name="Graph" r:id="rId6" imgW="4156560" imgH="2904120" progId="Origin50.Graph">
                  <p:embed/>
                  <p:pic>
                    <p:nvPicPr>
                      <p:cNvPr id="0" name=""/>
                      <p:cNvPicPr>
                        <a:picLocks noChangeAspect="1" noChangeArrowheads="1"/>
                      </p:cNvPicPr>
                      <p:nvPr/>
                    </p:nvPicPr>
                    <p:blipFill>
                      <a:blip r:embed="rId7"/>
                      <a:srcRect/>
                      <a:stretch>
                        <a:fillRect/>
                      </a:stretch>
                    </p:blipFill>
                    <p:spPr bwMode="auto">
                      <a:xfrm>
                        <a:off x="-96838" y="1038225"/>
                        <a:ext cx="3670301" cy="2568575"/>
                      </a:xfrm>
                      <a:prstGeom prst="rect">
                        <a:avLst/>
                      </a:prstGeom>
                      <a:noFill/>
                    </p:spPr>
                  </p:pic>
                </p:oleObj>
              </mc:Fallback>
            </mc:AlternateContent>
          </a:graphicData>
        </a:graphic>
      </p:graphicFrame>
      <p:graphicFrame>
        <p:nvGraphicFramePr>
          <p:cNvPr id="6" name="개체 5"/>
          <p:cNvGraphicFramePr>
            <a:graphicFrameLocks noChangeAspect="1"/>
          </p:cNvGraphicFramePr>
          <p:nvPr>
            <p:extLst/>
          </p:nvPr>
        </p:nvGraphicFramePr>
        <p:xfrm>
          <a:off x="2784475" y="1036638"/>
          <a:ext cx="3670300" cy="2568575"/>
        </p:xfrm>
        <a:graphic>
          <a:graphicData uri="http://schemas.openxmlformats.org/presentationml/2006/ole">
            <mc:AlternateContent xmlns:mc="http://schemas.openxmlformats.org/markup-compatibility/2006">
              <mc:Choice xmlns:v="urn:schemas-microsoft-com:vml" Requires="v">
                <p:oleObj spid="_x0000_s159915" name="Graph" r:id="rId8" imgW="4156560" imgH="2904120" progId="Origin50.Graph">
                  <p:embed/>
                </p:oleObj>
              </mc:Choice>
              <mc:Fallback>
                <p:oleObj name="Graph" r:id="rId8" imgW="4156560" imgH="2904120" progId="Origin50.Graph">
                  <p:embed/>
                  <p:pic>
                    <p:nvPicPr>
                      <p:cNvPr id="0" name=""/>
                      <p:cNvPicPr>
                        <a:picLocks noChangeAspect="1" noChangeArrowheads="1"/>
                      </p:cNvPicPr>
                      <p:nvPr/>
                    </p:nvPicPr>
                    <p:blipFill>
                      <a:blip r:embed="rId9"/>
                      <a:srcRect/>
                      <a:stretch>
                        <a:fillRect/>
                      </a:stretch>
                    </p:blipFill>
                    <p:spPr bwMode="auto">
                      <a:xfrm>
                        <a:off x="2784475" y="1036638"/>
                        <a:ext cx="3670300" cy="2568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개체 9"/>
          <p:cNvGraphicFramePr>
            <a:graphicFrameLocks noChangeAspect="1"/>
          </p:cNvGraphicFramePr>
          <p:nvPr>
            <p:extLst/>
          </p:nvPr>
        </p:nvGraphicFramePr>
        <p:xfrm>
          <a:off x="5735638" y="1071563"/>
          <a:ext cx="3670300" cy="2568575"/>
        </p:xfrm>
        <a:graphic>
          <a:graphicData uri="http://schemas.openxmlformats.org/presentationml/2006/ole">
            <mc:AlternateContent xmlns:mc="http://schemas.openxmlformats.org/markup-compatibility/2006">
              <mc:Choice xmlns:v="urn:schemas-microsoft-com:vml" Requires="v">
                <p:oleObj spid="_x0000_s159916" name="Graph" r:id="rId10" imgW="4156560" imgH="2904120" progId="Origin50.Graph">
                  <p:embed/>
                </p:oleObj>
              </mc:Choice>
              <mc:Fallback>
                <p:oleObj name="Graph" r:id="rId10" imgW="4156560" imgH="2904120" progId="Origin50.Graph">
                  <p:embed/>
                  <p:pic>
                    <p:nvPicPr>
                      <p:cNvPr id="0" name=""/>
                      <p:cNvPicPr>
                        <a:picLocks noChangeAspect="1" noChangeArrowheads="1"/>
                      </p:cNvPicPr>
                      <p:nvPr/>
                    </p:nvPicPr>
                    <p:blipFill>
                      <a:blip r:embed="rId11"/>
                      <a:srcRect/>
                      <a:stretch>
                        <a:fillRect/>
                      </a:stretch>
                    </p:blipFill>
                    <p:spPr bwMode="auto">
                      <a:xfrm>
                        <a:off x="5735638" y="1071563"/>
                        <a:ext cx="3670300" cy="2568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개체 11"/>
          <p:cNvGraphicFramePr>
            <a:graphicFrameLocks noChangeAspect="1"/>
          </p:cNvGraphicFramePr>
          <p:nvPr>
            <p:extLst/>
          </p:nvPr>
        </p:nvGraphicFramePr>
        <p:xfrm>
          <a:off x="8758238" y="1030288"/>
          <a:ext cx="3675062" cy="2566987"/>
        </p:xfrm>
        <a:graphic>
          <a:graphicData uri="http://schemas.openxmlformats.org/presentationml/2006/ole">
            <mc:AlternateContent xmlns:mc="http://schemas.openxmlformats.org/markup-compatibility/2006">
              <mc:Choice xmlns:v="urn:schemas-microsoft-com:vml" Requires="v">
                <p:oleObj spid="_x0000_s159917" name="Graph" r:id="rId12" imgW="4156560" imgH="2904120" progId="Origin50.Graph">
                  <p:embed/>
                </p:oleObj>
              </mc:Choice>
              <mc:Fallback>
                <p:oleObj name="Graph" r:id="rId12" imgW="4156560" imgH="2904120" progId="Origin50.Graph">
                  <p:embed/>
                  <p:pic>
                    <p:nvPicPr>
                      <p:cNvPr id="0" name=""/>
                      <p:cNvPicPr>
                        <a:picLocks noChangeAspect="1" noChangeArrowheads="1"/>
                      </p:cNvPicPr>
                      <p:nvPr/>
                    </p:nvPicPr>
                    <p:blipFill>
                      <a:blip r:embed="rId13"/>
                      <a:srcRect/>
                      <a:stretch>
                        <a:fillRect/>
                      </a:stretch>
                    </p:blipFill>
                    <p:spPr bwMode="auto">
                      <a:xfrm>
                        <a:off x="8758238" y="1030288"/>
                        <a:ext cx="3675062" cy="2566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개체 14"/>
          <p:cNvGraphicFramePr>
            <a:graphicFrameLocks noChangeAspect="1"/>
          </p:cNvGraphicFramePr>
          <p:nvPr>
            <p:extLst/>
          </p:nvPr>
        </p:nvGraphicFramePr>
        <p:xfrm>
          <a:off x="-96838" y="3686175"/>
          <a:ext cx="3670301" cy="2560638"/>
        </p:xfrm>
        <a:graphic>
          <a:graphicData uri="http://schemas.openxmlformats.org/presentationml/2006/ole">
            <mc:AlternateContent xmlns:mc="http://schemas.openxmlformats.org/markup-compatibility/2006">
              <mc:Choice xmlns:v="urn:schemas-microsoft-com:vml" Requires="v">
                <p:oleObj spid="_x0000_s159918" name="Graph" r:id="rId14" imgW="4156560" imgH="2904120" progId="Origin50.Graph">
                  <p:embed/>
                </p:oleObj>
              </mc:Choice>
              <mc:Fallback>
                <p:oleObj name="Graph" r:id="rId14" imgW="4156560" imgH="2904120" progId="Origin50.Graph">
                  <p:embed/>
                  <p:pic>
                    <p:nvPicPr>
                      <p:cNvPr id="0" name=""/>
                      <p:cNvPicPr>
                        <a:picLocks noChangeAspect="1" noChangeArrowheads="1"/>
                      </p:cNvPicPr>
                      <p:nvPr/>
                    </p:nvPicPr>
                    <p:blipFill>
                      <a:blip r:embed="rId15"/>
                      <a:srcRect/>
                      <a:stretch>
                        <a:fillRect/>
                      </a:stretch>
                    </p:blipFill>
                    <p:spPr bwMode="auto">
                      <a:xfrm>
                        <a:off x="-96838" y="3686175"/>
                        <a:ext cx="3670301" cy="2560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개체 16"/>
          <p:cNvGraphicFramePr>
            <a:graphicFrameLocks noChangeAspect="1"/>
          </p:cNvGraphicFramePr>
          <p:nvPr>
            <p:extLst/>
          </p:nvPr>
        </p:nvGraphicFramePr>
        <p:xfrm>
          <a:off x="2927350" y="3716338"/>
          <a:ext cx="3670300" cy="2560637"/>
        </p:xfrm>
        <a:graphic>
          <a:graphicData uri="http://schemas.openxmlformats.org/presentationml/2006/ole">
            <mc:AlternateContent xmlns:mc="http://schemas.openxmlformats.org/markup-compatibility/2006">
              <mc:Choice xmlns:v="urn:schemas-microsoft-com:vml" Requires="v">
                <p:oleObj spid="_x0000_s159919" name="Graph" r:id="rId16" imgW="4156560" imgH="2904120" progId="Origin50.Graph">
                  <p:embed/>
                </p:oleObj>
              </mc:Choice>
              <mc:Fallback>
                <p:oleObj name="Graph" r:id="rId16" imgW="4156560" imgH="2904120" progId="Origin50.Graph">
                  <p:embed/>
                  <p:pic>
                    <p:nvPicPr>
                      <p:cNvPr id="0" name=""/>
                      <p:cNvPicPr>
                        <a:picLocks noChangeAspect="1" noChangeArrowheads="1"/>
                      </p:cNvPicPr>
                      <p:nvPr/>
                    </p:nvPicPr>
                    <p:blipFill>
                      <a:blip r:embed="rId17"/>
                      <a:srcRect/>
                      <a:stretch>
                        <a:fillRect/>
                      </a:stretch>
                    </p:blipFill>
                    <p:spPr bwMode="auto">
                      <a:xfrm>
                        <a:off x="2927350" y="3716338"/>
                        <a:ext cx="3670300" cy="2560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개체 18"/>
          <p:cNvGraphicFramePr>
            <a:graphicFrameLocks noChangeAspect="1"/>
          </p:cNvGraphicFramePr>
          <p:nvPr>
            <p:extLst/>
          </p:nvPr>
        </p:nvGraphicFramePr>
        <p:xfrm>
          <a:off x="5808663" y="3716338"/>
          <a:ext cx="3670300" cy="2560637"/>
        </p:xfrm>
        <a:graphic>
          <a:graphicData uri="http://schemas.openxmlformats.org/presentationml/2006/ole">
            <mc:AlternateContent xmlns:mc="http://schemas.openxmlformats.org/markup-compatibility/2006">
              <mc:Choice xmlns:v="urn:schemas-microsoft-com:vml" Requires="v">
                <p:oleObj spid="_x0000_s159920" name="Graph" r:id="rId18" imgW="4156560" imgH="2904120" progId="Origin50.Graph">
                  <p:embed/>
                </p:oleObj>
              </mc:Choice>
              <mc:Fallback>
                <p:oleObj name="Graph" r:id="rId18" imgW="4156560" imgH="2904120" progId="Origin50.Graph">
                  <p:embed/>
                  <p:pic>
                    <p:nvPicPr>
                      <p:cNvPr id="0" name=""/>
                      <p:cNvPicPr>
                        <a:picLocks noChangeAspect="1" noChangeArrowheads="1"/>
                      </p:cNvPicPr>
                      <p:nvPr/>
                    </p:nvPicPr>
                    <p:blipFill>
                      <a:blip r:embed="rId19"/>
                      <a:srcRect/>
                      <a:stretch>
                        <a:fillRect/>
                      </a:stretch>
                    </p:blipFill>
                    <p:spPr bwMode="auto">
                      <a:xfrm>
                        <a:off x="5808663" y="3716338"/>
                        <a:ext cx="3670300" cy="2560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개체 22"/>
          <p:cNvGraphicFramePr>
            <a:graphicFrameLocks noChangeAspect="1"/>
          </p:cNvGraphicFramePr>
          <p:nvPr>
            <p:extLst/>
          </p:nvPr>
        </p:nvGraphicFramePr>
        <p:xfrm>
          <a:off x="8759825" y="3644900"/>
          <a:ext cx="3670300" cy="2611438"/>
        </p:xfrm>
        <a:graphic>
          <a:graphicData uri="http://schemas.openxmlformats.org/presentationml/2006/ole">
            <mc:AlternateContent xmlns:mc="http://schemas.openxmlformats.org/markup-compatibility/2006">
              <mc:Choice xmlns:v="urn:schemas-microsoft-com:vml" Requires="v">
                <p:oleObj spid="_x0000_s159921" name="Graph" r:id="rId20" imgW="4156560" imgH="2904120" progId="Origin50.Graph">
                  <p:embed/>
                </p:oleObj>
              </mc:Choice>
              <mc:Fallback>
                <p:oleObj name="Graph" r:id="rId20" imgW="4156560" imgH="2904120" progId="Origin50.Graph">
                  <p:embed/>
                  <p:pic>
                    <p:nvPicPr>
                      <p:cNvPr id="0" name=""/>
                      <p:cNvPicPr>
                        <a:picLocks noChangeAspect="1" noChangeArrowheads="1"/>
                      </p:cNvPicPr>
                      <p:nvPr/>
                    </p:nvPicPr>
                    <p:blipFill>
                      <a:blip r:embed="rId21"/>
                      <a:srcRect/>
                      <a:stretch>
                        <a:fillRect/>
                      </a:stretch>
                    </p:blipFill>
                    <p:spPr bwMode="auto">
                      <a:xfrm>
                        <a:off x="8759825" y="3644900"/>
                        <a:ext cx="3670300" cy="2611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6639422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바닥글 개체 틀 20">
            <a:extLst>
              <a:ext uri="{FF2B5EF4-FFF2-40B4-BE49-F238E27FC236}">
                <a16:creationId xmlns="" xmlns:a16="http://schemas.microsoft.com/office/drawing/2014/main" id="{115B976C-C6E2-4861-BE85-C12C0387F34A}"/>
              </a:ext>
            </a:extLst>
          </p:cNvPr>
          <p:cNvSpPr>
            <a:spLocks noGrp="1"/>
          </p:cNvSpPr>
          <p:nvPr>
            <p:ph type="ftr" sz="quarter" idx="10"/>
          </p:nvPr>
        </p:nvSpPr>
        <p:spPr/>
        <p:txBody>
          <a:bodyPr/>
          <a:lstStyle/>
          <a:p>
            <a:pPr>
              <a:defRPr/>
            </a:pPr>
            <a:r>
              <a:rPr lang="en-US" altLang="ko-KR" dirty="0"/>
              <a:t>Page</a:t>
            </a:r>
            <a:endParaRPr lang="ko-KR" altLang="en-US" dirty="0"/>
          </a:p>
        </p:txBody>
      </p:sp>
      <p:sp>
        <p:nvSpPr>
          <p:cNvPr id="22" name="슬라이드 번호 개체 틀 21">
            <a:extLst>
              <a:ext uri="{FF2B5EF4-FFF2-40B4-BE49-F238E27FC236}">
                <a16:creationId xmlns="" xmlns:a16="http://schemas.microsoft.com/office/drawing/2014/main" id="{F019CEDB-1437-4FF7-8686-7A7AF4A7FC98}"/>
              </a:ext>
            </a:extLst>
          </p:cNvPr>
          <p:cNvSpPr>
            <a:spLocks noGrp="1"/>
          </p:cNvSpPr>
          <p:nvPr>
            <p:ph type="sldNum" sz="quarter" idx="11"/>
          </p:nvPr>
        </p:nvSpPr>
        <p:spPr>
          <a:xfrm>
            <a:off x="10831513" y="6378575"/>
            <a:ext cx="503237" cy="365125"/>
          </a:xfrm>
        </p:spPr>
        <p:txBody>
          <a:bodyPr/>
          <a:lstStyle/>
          <a:p>
            <a:pPr>
              <a:defRPr/>
            </a:pPr>
            <a:fld id="{ECD8DD9D-D799-45B6-9582-BC457B6CE3F5}" type="slidenum">
              <a:rPr lang="ko-KR" altLang="en-US"/>
              <a:pPr>
                <a:defRPr/>
              </a:pPr>
              <a:t>7</a:t>
            </a:fld>
            <a:endParaRPr lang="ko-KR" altLang="en-US" dirty="0"/>
          </a:p>
        </p:txBody>
      </p:sp>
      <p:pic>
        <p:nvPicPr>
          <p:cNvPr id="13316" name="그림 16">
            <a:extLst>
              <a:ext uri="{FF2B5EF4-FFF2-40B4-BE49-F238E27FC236}">
                <a16:creationId xmlns="" xmlns:a16="http://schemas.microsoft.com/office/drawing/2014/main" id="{790044DB-C572-4C32-B407-2D8437ACEE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9894" t="13615" r="18062" b="23042"/>
          <a:stretch>
            <a:fillRect/>
          </a:stretch>
        </p:blipFill>
        <p:spPr bwMode="auto">
          <a:xfrm>
            <a:off x="11334750" y="6281738"/>
            <a:ext cx="735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그림 3">
            <a:extLst>
              <a:ext uri="{FF2B5EF4-FFF2-40B4-BE49-F238E27FC236}">
                <a16:creationId xmlns="" xmlns:a16="http://schemas.microsoft.com/office/drawing/2014/main" id="{9EE5C32F-7B5C-49A9-9695-165452318B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 xmlns:a16="http://schemas.microsoft.com/office/drawing/2014/main" id="{CDB73DB1-48E4-41F5-A98F-00E79605A435}"/>
              </a:ext>
            </a:extLst>
          </p:cNvPr>
          <p:cNvSpPr txBox="1"/>
          <p:nvPr/>
        </p:nvSpPr>
        <p:spPr>
          <a:xfrm>
            <a:off x="479425" y="115888"/>
            <a:ext cx="7641836" cy="646331"/>
          </a:xfrm>
          <a:prstGeom prst="rect">
            <a:avLst/>
          </a:prstGeom>
          <a:noFill/>
        </p:spPr>
        <p:txBody>
          <a:bodyPr wrap="none">
            <a:spAutoFit/>
          </a:bodyPr>
          <a:lstStyle/>
          <a:p>
            <a:pPr eaLnBrk="1" latinLnBrk="1" hangingPunct="1">
              <a:defRPr/>
            </a:pPr>
            <a:r>
              <a:rPr lang="en-US" altLang="ko-KR" sz="3600" b="1" spc="-150" dirty="0">
                <a:solidFill>
                  <a:srgbClr val="FF8D3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Introduction – Hybrid Scenario</a:t>
            </a:r>
            <a:endParaRPr lang="ko-KR" altLang="en-US" sz="3600" b="1" dirty="0">
              <a:solidFill>
                <a:srgbClr val="FF8D3E"/>
              </a:solidFill>
              <a:effectLst>
                <a:outerShdw blurRad="38100" dist="38100" dir="2700000" algn="tl">
                  <a:srgbClr val="000000">
                    <a:alpha val="43137"/>
                  </a:srgbClr>
                </a:outerShdw>
              </a:effectLst>
              <a:latin typeface="Verdana" panose="020B0604030504040204" pitchFamily="34" charset="0"/>
              <a:ea typeface="+mn-ea"/>
            </a:endParaRPr>
          </a:p>
        </p:txBody>
      </p:sp>
      <p:sp>
        <p:nvSpPr>
          <p:cNvPr id="11" name="Text Box 2"/>
          <p:cNvSpPr txBox="1">
            <a:spLocks noChangeArrowheads="1"/>
          </p:cNvSpPr>
          <p:nvPr/>
        </p:nvSpPr>
        <p:spPr bwMode="auto">
          <a:xfrm>
            <a:off x="1933501" y="1213063"/>
            <a:ext cx="1583804" cy="400110"/>
          </a:xfrm>
          <a:prstGeom prst="rect">
            <a:avLst/>
          </a:prstGeom>
          <a:noFill/>
          <a:ln w="9525">
            <a:noFill/>
            <a:miter lim="800000"/>
            <a:headEnd/>
            <a:tailEnd/>
          </a:ln>
        </p:spPr>
        <p:txBody>
          <a:bodyPr wrap="square">
            <a:spAutoFit/>
          </a:bodyPr>
          <a:lstStyle/>
          <a:p>
            <a:pPr latinLnBrk="0"/>
            <a:r>
              <a:rPr kumimoji="0" lang="en-GB" altLang="ko-KR" sz="2000" i="1" dirty="0">
                <a:solidFill>
                  <a:prstClr val="black"/>
                </a:solidFill>
                <a:latin typeface="Verdana"/>
              </a:rPr>
              <a:t>q</a:t>
            </a:r>
            <a:r>
              <a:rPr kumimoji="0" lang="en-GB" altLang="ko-KR" sz="2000" dirty="0">
                <a:solidFill>
                  <a:prstClr val="black"/>
                </a:solidFill>
                <a:latin typeface="Verdana"/>
              </a:rPr>
              <a:t>-profiles</a:t>
            </a:r>
          </a:p>
        </p:txBody>
      </p:sp>
      <p:sp>
        <p:nvSpPr>
          <p:cNvPr id="14" name="Rectangle 3"/>
          <p:cNvSpPr>
            <a:spLocks noChangeArrowheads="1"/>
          </p:cNvSpPr>
          <p:nvPr/>
        </p:nvSpPr>
        <p:spPr bwMode="auto">
          <a:xfrm>
            <a:off x="755576" y="1700461"/>
            <a:ext cx="3819525" cy="3727450"/>
          </a:xfrm>
          <a:prstGeom prst="rect">
            <a:avLst/>
          </a:prstGeom>
          <a:noFill/>
          <a:ln w="19050">
            <a:solidFill>
              <a:srgbClr val="000000"/>
            </a:solidFill>
            <a:miter lim="800000"/>
            <a:headEnd/>
            <a:tailEnd/>
          </a:ln>
        </p:spPr>
        <p:txBody>
          <a:bodyPr/>
          <a:lstStyle/>
          <a:p>
            <a:endParaRPr lang="ko-KR" altLang="en-US">
              <a:solidFill>
                <a:prstClr val="black"/>
              </a:solidFill>
              <a:latin typeface="Verdana"/>
            </a:endParaRPr>
          </a:p>
        </p:txBody>
      </p:sp>
      <p:sp>
        <p:nvSpPr>
          <p:cNvPr id="15" name="Line 4"/>
          <p:cNvSpPr>
            <a:spLocks noChangeShapeType="1"/>
          </p:cNvSpPr>
          <p:nvPr/>
        </p:nvSpPr>
        <p:spPr bwMode="auto">
          <a:xfrm>
            <a:off x="755576" y="1700461"/>
            <a:ext cx="1588" cy="3727450"/>
          </a:xfrm>
          <a:prstGeom prst="line">
            <a:avLst/>
          </a:prstGeom>
          <a:noFill/>
          <a:ln w="0">
            <a:solidFill>
              <a:srgbClr val="000000"/>
            </a:solidFill>
            <a:round/>
            <a:headEnd/>
            <a:tailEnd/>
          </a:ln>
        </p:spPr>
        <p:txBody>
          <a:bodyPr/>
          <a:lstStyle/>
          <a:p>
            <a:endParaRPr lang="ko-KR" altLang="en-US">
              <a:solidFill>
                <a:prstClr val="black"/>
              </a:solidFill>
              <a:latin typeface="Verdana"/>
            </a:endParaRPr>
          </a:p>
        </p:txBody>
      </p:sp>
      <p:sp>
        <p:nvSpPr>
          <p:cNvPr id="16" name="Line 5"/>
          <p:cNvSpPr>
            <a:spLocks noChangeShapeType="1"/>
          </p:cNvSpPr>
          <p:nvPr/>
        </p:nvSpPr>
        <p:spPr bwMode="auto">
          <a:xfrm>
            <a:off x="687314" y="5427911"/>
            <a:ext cx="68262" cy="1587"/>
          </a:xfrm>
          <a:prstGeom prst="line">
            <a:avLst/>
          </a:prstGeom>
          <a:noFill/>
          <a:ln w="0">
            <a:solidFill>
              <a:srgbClr val="000000"/>
            </a:solidFill>
            <a:round/>
            <a:headEnd/>
            <a:tailEnd/>
          </a:ln>
        </p:spPr>
        <p:txBody>
          <a:bodyPr/>
          <a:lstStyle/>
          <a:p>
            <a:endParaRPr lang="ko-KR" altLang="en-US">
              <a:solidFill>
                <a:prstClr val="black"/>
              </a:solidFill>
              <a:latin typeface="Verdana"/>
            </a:endParaRPr>
          </a:p>
        </p:txBody>
      </p:sp>
      <p:sp>
        <p:nvSpPr>
          <p:cNvPr id="17" name="Line 6"/>
          <p:cNvSpPr>
            <a:spLocks noChangeShapeType="1"/>
          </p:cNvSpPr>
          <p:nvPr/>
        </p:nvSpPr>
        <p:spPr bwMode="auto">
          <a:xfrm>
            <a:off x="755576" y="4073773"/>
            <a:ext cx="68263" cy="1588"/>
          </a:xfrm>
          <a:prstGeom prst="line">
            <a:avLst/>
          </a:prstGeom>
          <a:noFill/>
          <a:ln w="0">
            <a:solidFill>
              <a:srgbClr val="339933"/>
            </a:solidFill>
            <a:round/>
            <a:headEnd/>
            <a:tailEnd/>
          </a:ln>
        </p:spPr>
        <p:txBody>
          <a:bodyPr/>
          <a:lstStyle/>
          <a:p>
            <a:endParaRPr lang="ko-KR" altLang="en-US">
              <a:solidFill>
                <a:prstClr val="black"/>
              </a:solidFill>
              <a:latin typeface="Verdana"/>
            </a:endParaRPr>
          </a:p>
        </p:txBody>
      </p:sp>
      <p:sp>
        <p:nvSpPr>
          <p:cNvPr id="18" name="Line 7"/>
          <p:cNvSpPr>
            <a:spLocks noChangeShapeType="1"/>
          </p:cNvSpPr>
          <p:nvPr/>
        </p:nvSpPr>
        <p:spPr bwMode="auto">
          <a:xfrm>
            <a:off x="755576" y="3395911"/>
            <a:ext cx="68263" cy="3175"/>
          </a:xfrm>
          <a:prstGeom prst="line">
            <a:avLst/>
          </a:prstGeom>
          <a:noFill/>
          <a:ln w="0">
            <a:solidFill>
              <a:srgbClr val="000000"/>
            </a:solidFill>
            <a:round/>
            <a:headEnd/>
            <a:tailEnd/>
          </a:ln>
        </p:spPr>
        <p:txBody>
          <a:bodyPr/>
          <a:lstStyle/>
          <a:p>
            <a:endParaRPr lang="ko-KR" altLang="en-US">
              <a:solidFill>
                <a:prstClr val="black"/>
              </a:solidFill>
              <a:latin typeface="Verdana"/>
            </a:endParaRPr>
          </a:p>
        </p:txBody>
      </p:sp>
      <p:sp>
        <p:nvSpPr>
          <p:cNvPr id="19" name="Line 8"/>
          <p:cNvSpPr>
            <a:spLocks noChangeShapeType="1"/>
          </p:cNvSpPr>
          <p:nvPr/>
        </p:nvSpPr>
        <p:spPr bwMode="auto">
          <a:xfrm>
            <a:off x="755576" y="2719636"/>
            <a:ext cx="68263" cy="3175"/>
          </a:xfrm>
          <a:prstGeom prst="line">
            <a:avLst/>
          </a:prstGeom>
          <a:noFill/>
          <a:ln w="0">
            <a:solidFill>
              <a:srgbClr val="000000"/>
            </a:solidFill>
            <a:round/>
            <a:headEnd/>
            <a:tailEnd/>
          </a:ln>
        </p:spPr>
        <p:txBody>
          <a:bodyPr/>
          <a:lstStyle/>
          <a:p>
            <a:endParaRPr lang="ko-KR" altLang="en-US">
              <a:solidFill>
                <a:prstClr val="black"/>
              </a:solidFill>
              <a:latin typeface="Verdana"/>
            </a:endParaRPr>
          </a:p>
        </p:txBody>
      </p:sp>
      <p:sp>
        <p:nvSpPr>
          <p:cNvPr id="20" name="Line 9"/>
          <p:cNvSpPr>
            <a:spLocks noChangeShapeType="1"/>
          </p:cNvSpPr>
          <p:nvPr/>
        </p:nvSpPr>
        <p:spPr bwMode="auto">
          <a:xfrm>
            <a:off x="755576" y="2041773"/>
            <a:ext cx="68263" cy="1588"/>
          </a:xfrm>
          <a:prstGeom prst="line">
            <a:avLst/>
          </a:prstGeom>
          <a:noFill/>
          <a:ln w="0">
            <a:solidFill>
              <a:srgbClr val="000000"/>
            </a:solidFill>
            <a:round/>
            <a:headEnd/>
            <a:tailEnd/>
          </a:ln>
        </p:spPr>
        <p:txBody>
          <a:bodyPr/>
          <a:lstStyle/>
          <a:p>
            <a:endParaRPr lang="ko-KR" altLang="en-US">
              <a:solidFill>
                <a:prstClr val="black"/>
              </a:solidFill>
              <a:latin typeface="Verdana"/>
            </a:endParaRPr>
          </a:p>
        </p:txBody>
      </p:sp>
      <p:sp>
        <p:nvSpPr>
          <p:cNvPr id="23" name="Line 10"/>
          <p:cNvSpPr>
            <a:spLocks noChangeShapeType="1"/>
          </p:cNvSpPr>
          <p:nvPr/>
        </p:nvSpPr>
        <p:spPr bwMode="auto">
          <a:xfrm>
            <a:off x="755576" y="5427911"/>
            <a:ext cx="3841750" cy="1587"/>
          </a:xfrm>
          <a:prstGeom prst="line">
            <a:avLst/>
          </a:prstGeom>
          <a:noFill/>
          <a:ln w="0">
            <a:solidFill>
              <a:srgbClr val="000000"/>
            </a:solidFill>
            <a:round/>
            <a:headEnd/>
            <a:tailEnd/>
          </a:ln>
        </p:spPr>
        <p:txBody>
          <a:bodyPr/>
          <a:lstStyle/>
          <a:p>
            <a:endParaRPr lang="ko-KR" altLang="en-US">
              <a:solidFill>
                <a:prstClr val="black"/>
              </a:solidFill>
              <a:latin typeface="Verdana"/>
            </a:endParaRPr>
          </a:p>
        </p:txBody>
      </p:sp>
      <p:sp>
        <p:nvSpPr>
          <p:cNvPr id="24" name="Line 11"/>
          <p:cNvSpPr>
            <a:spLocks noChangeShapeType="1"/>
          </p:cNvSpPr>
          <p:nvPr/>
        </p:nvSpPr>
        <p:spPr bwMode="auto">
          <a:xfrm flipV="1">
            <a:off x="755576" y="5427911"/>
            <a:ext cx="1588" cy="58737"/>
          </a:xfrm>
          <a:prstGeom prst="line">
            <a:avLst/>
          </a:prstGeom>
          <a:noFill/>
          <a:ln w="0">
            <a:solidFill>
              <a:srgbClr val="000000"/>
            </a:solidFill>
            <a:round/>
            <a:headEnd/>
            <a:tailEnd/>
          </a:ln>
        </p:spPr>
        <p:txBody>
          <a:bodyPr/>
          <a:lstStyle/>
          <a:p>
            <a:endParaRPr lang="ko-KR" altLang="en-US">
              <a:solidFill>
                <a:prstClr val="black"/>
              </a:solidFill>
              <a:latin typeface="Verdana"/>
            </a:endParaRPr>
          </a:p>
        </p:txBody>
      </p:sp>
      <p:sp>
        <p:nvSpPr>
          <p:cNvPr id="25" name="Line 12"/>
          <p:cNvSpPr>
            <a:spLocks noChangeShapeType="1"/>
          </p:cNvSpPr>
          <p:nvPr/>
        </p:nvSpPr>
        <p:spPr bwMode="auto">
          <a:xfrm flipV="1">
            <a:off x="2676451" y="5427911"/>
            <a:ext cx="1588" cy="58737"/>
          </a:xfrm>
          <a:prstGeom prst="line">
            <a:avLst/>
          </a:prstGeom>
          <a:noFill/>
          <a:ln w="0">
            <a:solidFill>
              <a:srgbClr val="000000"/>
            </a:solidFill>
            <a:round/>
            <a:headEnd/>
            <a:tailEnd/>
          </a:ln>
        </p:spPr>
        <p:txBody>
          <a:bodyPr/>
          <a:lstStyle/>
          <a:p>
            <a:endParaRPr lang="ko-KR" altLang="en-US">
              <a:solidFill>
                <a:prstClr val="black"/>
              </a:solidFill>
              <a:latin typeface="Verdana"/>
            </a:endParaRPr>
          </a:p>
        </p:txBody>
      </p:sp>
      <p:sp>
        <p:nvSpPr>
          <p:cNvPr id="26" name="Line 13"/>
          <p:cNvSpPr>
            <a:spLocks noChangeShapeType="1"/>
          </p:cNvSpPr>
          <p:nvPr/>
        </p:nvSpPr>
        <p:spPr bwMode="auto">
          <a:xfrm flipV="1">
            <a:off x="4597326" y="5427911"/>
            <a:ext cx="3175" cy="58737"/>
          </a:xfrm>
          <a:prstGeom prst="line">
            <a:avLst/>
          </a:prstGeom>
          <a:noFill/>
          <a:ln w="0">
            <a:solidFill>
              <a:srgbClr val="000000"/>
            </a:solidFill>
            <a:round/>
            <a:headEnd/>
            <a:tailEnd/>
          </a:ln>
        </p:spPr>
        <p:txBody>
          <a:bodyPr/>
          <a:lstStyle/>
          <a:p>
            <a:endParaRPr lang="ko-KR" altLang="en-US">
              <a:solidFill>
                <a:prstClr val="black"/>
              </a:solidFill>
              <a:latin typeface="Verdana"/>
            </a:endParaRPr>
          </a:p>
        </p:txBody>
      </p:sp>
      <p:sp>
        <p:nvSpPr>
          <p:cNvPr id="27" name="Rectangle 14"/>
          <p:cNvSpPr>
            <a:spLocks noChangeArrowheads="1"/>
          </p:cNvSpPr>
          <p:nvPr/>
        </p:nvSpPr>
        <p:spPr bwMode="auto">
          <a:xfrm>
            <a:off x="552376" y="5289798"/>
            <a:ext cx="147476" cy="276999"/>
          </a:xfrm>
          <a:prstGeom prst="rect">
            <a:avLst/>
          </a:prstGeom>
          <a:noFill/>
          <a:ln w="9525">
            <a:noFill/>
            <a:miter lim="800000"/>
            <a:headEnd/>
            <a:tailEnd/>
          </a:ln>
        </p:spPr>
        <p:txBody>
          <a:bodyPr wrap="none" lIns="0" tIns="0" rIns="0" bIns="0">
            <a:spAutoFit/>
          </a:bodyPr>
          <a:lstStyle/>
          <a:p>
            <a:pPr latinLnBrk="0"/>
            <a:r>
              <a:rPr kumimoji="0" lang="en-GB" altLang="ko-KR">
                <a:solidFill>
                  <a:srgbClr val="000000"/>
                </a:solidFill>
                <a:latin typeface="Verdana"/>
              </a:rPr>
              <a:t>0</a:t>
            </a:r>
            <a:endParaRPr kumimoji="0" lang="en-GB" altLang="ko-KR">
              <a:solidFill>
                <a:prstClr val="black"/>
              </a:solidFill>
              <a:latin typeface="Verdana"/>
            </a:endParaRPr>
          </a:p>
        </p:txBody>
      </p:sp>
      <p:sp>
        <p:nvSpPr>
          <p:cNvPr id="28" name="Rectangle 15"/>
          <p:cNvSpPr>
            <a:spLocks noChangeArrowheads="1"/>
          </p:cNvSpPr>
          <p:nvPr/>
        </p:nvSpPr>
        <p:spPr bwMode="auto">
          <a:xfrm>
            <a:off x="552376" y="4613523"/>
            <a:ext cx="147476" cy="276999"/>
          </a:xfrm>
          <a:prstGeom prst="rect">
            <a:avLst/>
          </a:prstGeom>
          <a:noFill/>
          <a:ln w="9525">
            <a:noFill/>
            <a:miter lim="800000"/>
            <a:headEnd/>
            <a:tailEnd/>
          </a:ln>
        </p:spPr>
        <p:txBody>
          <a:bodyPr wrap="none" lIns="0" tIns="0" rIns="0" bIns="0">
            <a:spAutoFit/>
          </a:bodyPr>
          <a:lstStyle/>
          <a:p>
            <a:pPr latinLnBrk="0"/>
            <a:r>
              <a:rPr kumimoji="0" lang="en-GB" altLang="ko-KR">
                <a:solidFill>
                  <a:srgbClr val="000000"/>
                </a:solidFill>
                <a:latin typeface="Verdana"/>
              </a:rPr>
              <a:t>1</a:t>
            </a:r>
            <a:endParaRPr kumimoji="0" lang="en-GB" altLang="ko-KR">
              <a:solidFill>
                <a:prstClr val="black"/>
              </a:solidFill>
              <a:latin typeface="Verdana"/>
            </a:endParaRPr>
          </a:p>
        </p:txBody>
      </p:sp>
      <p:sp>
        <p:nvSpPr>
          <p:cNvPr id="29" name="Rectangle 16"/>
          <p:cNvSpPr>
            <a:spLocks noChangeArrowheads="1"/>
          </p:cNvSpPr>
          <p:nvPr/>
        </p:nvSpPr>
        <p:spPr bwMode="auto">
          <a:xfrm>
            <a:off x="552376" y="3935661"/>
            <a:ext cx="147476" cy="276999"/>
          </a:xfrm>
          <a:prstGeom prst="rect">
            <a:avLst/>
          </a:prstGeom>
          <a:noFill/>
          <a:ln w="9525">
            <a:noFill/>
            <a:miter lim="800000"/>
            <a:headEnd/>
            <a:tailEnd/>
          </a:ln>
        </p:spPr>
        <p:txBody>
          <a:bodyPr wrap="none" lIns="0" tIns="0" rIns="0" bIns="0">
            <a:spAutoFit/>
          </a:bodyPr>
          <a:lstStyle/>
          <a:p>
            <a:pPr latinLnBrk="0"/>
            <a:r>
              <a:rPr kumimoji="0" lang="en-GB" altLang="ko-KR">
                <a:solidFill>
                  <a:srgbClr val="000000"/>
                </a:solidFill>
                <a:latin typeface="Verdana"/>
              </a:rPr>
              <a:t>2</a:t>
            </a:r>
            <a:endParaRPr kumimoji="0" lang="en-GB" altLang="ko-KR">
              <a:solidFill>
                <a:prstClr val="black"/>
              </a:solidFill>
              <a:latin typeface="Verdana"/>
            </a:endParaRPr>
          </a:p>
        </p:txBody>
      </p:sp>
      <p:sp>
        <p:nvSpPr>
          <p:cNvPr id="30" name="Rectangle 17"/>
          <p:cNvSpPr>
            <a:spLocks noChangeArrowheads="1"/>
          </p:cNvSpPr>
          <p:nvPr/>
        </p:nvSpPr>
        <p:spPr bwMode="auto">
          <a:xfrm>
            <a:off x="552376" y="3259386"/>
            <a:ext cx="147476" cy="276999"/>
          </a:xfrm>
          <a:prstGeom prst="rect">
            <a:avLst/>
          </a:prstGeom>
          <a:noFill/>
          <a:ln w="9525">
            <a:noFill/>
            <a:miter lim="800000"/>
            <a:headEnd/>
            <a:tailEnd/>
          </a:ln>
        </p:spPr>
        <p:txBody>
          <a:bodyPr wrap="none" lIns="0" tIns="0" rIns="0" bIns="0">
            <a:spAutoFit/>
          </a:bodyPr>
          <a:lstStyle/>
          <a:p>
            <a:pPr latinLnBrk="0"/>
            <a:r>
              <a:rPr kumimoji="0" lang="en-GB" altLang="ko-KR">
                <a:solidFill>
                  <a:srgbClr val="000000"/>
                </a:solidFill>
                <a:latin typeface="Verdana"/>
              </a:rPr>
              <a:t>3</a:t>
            </a:r>
            <a:endParaRPr kumimoji="0" lang="en-GB" altLang="ko-KR">
              <a:solidFill>
                <a:prstClr val="black"/>
              </a:solidFill>
              <a:latin typeface="Verdana"/>
            </a:endParaRPr>
          </a:p>
        </p:txBody>
      </p:sp>
      <p:sp>
        <p:nvSpPr>
          <p:cNvPr id="31" name="Rectangle 18"/>
          <p:cNvSpPr>
            <a:spLocks noChangeArrowheads="1"/>
          </p:cNvSpPr>
          <p:nvPr/>
        </p:nvSpPr>
        <p:spPr bwMode="auto">
          <a:xfrm>
            <a:off x="552376" y="2583111"/>
            <a:ext cx="147476" cy="276999"/>
          </a:xfrm>
          <a:prstGeom prst="rect">
            <a:avLst/>
          </a:prstGeom>
          <a:noFill/>
          <a:ln w="9525">
            <a:noFill/>
            <a:miter lim="800000"/>
            <a:headEnd/>
            <a:tailEnd/>
          </a:ln>
        </p:spPr>
        <p:txBody>
          <a:bodyPr wrap="none" lIns="0" tIns="0" rIns="0" bIns="0">
            <a:spAutoFit/>
          </a:bodyPr>
          <a:lstStyle/>
          <a:p>
            <a:pPr latinLnBrk="0"/>
            <a:r>
              <a:rPr kumimoji="0" lang="en-GB" altLang="ko-KR">
                <a:solidFill>
                  <a:srgbClr val="000000"/>
                </a:solidFill>
                <a:latin typeface="Verdana"/>
              </a:rPr>
              <a:t>4</a:t>
            </a:r>
            <a:endParaRPr kumimoji="0" lang="en-GB" altLang="ko-KR">
              <a:solidFill>
                <a:prstClr val="black"/>
              </a:solidFill>
              <a:latin typeface="Verdana"/>
            </a:endParaRPr>
          </a:p>
        </p:txBody>
      </p:sp>
      <p:sp>
        <p:nvSpPr>
          <p:cNvPr id="32" name="Rectangle 19"/>
          <p:cNvSpPr>
            <a:spLocks noChangeArrowheads="1"/>
          </p:cNvSpPr>
          <p:nvPr/>
        </p:nvSpPr>
        <p:spPr bwMode="auto">
          <a:xfrm>
            <a:off x="552376" y="1903661"/>
            <a:ext cx="147476" cy="276999"/>
          </a:xfrm>
          <a:prstGeom prst="rect">
            <a:avLst/>
          </a:prstGeom>
          <a:noFill/>
          <a:ln w="9525">
            <a:noFill/>
            <a:miter lim="800000"/>
            <a:headEnd/>
            <a:tailEnd/>
          </a:ln>
        </p:spPr>
        <p:txBody>
          <a:bodyPr wrap="none" lIns="0" tIns="0" rIns="0" bIns="0">
            <a:spAutoFit/>
          </a:bodyPr>
          <a:lstStyle/>
          <a:p>
            <a:pPr latinLnBrk="0"/>
            <a:r>
              <a:rPr kumimoji="0" lang="en-GB" altLang="ko-KR">
                <a:solidFill>
                  <a:srgbClr val="000000"/>
                </a:solidFill>
                <a:latin typeface="Verdana"/>
              </a:rPr>
              <a:t>5</a:t>
            </a:r>
            <a:endParaRPr kumimoji="0" lang="en-GB" altLang="ko-KR">
              <a:solidFill>
                <a:prstClr val="black"/>
              </a:solidFill>
              <a:latin typeface="Verdana"/>
            </a:endParaRPr>
          </a:p>
        </p:txBody>
      </p:sp>
      <p:sp>
        <p:nvSpPr>
          <p:cNvPr id="33" name="Rectangle 20"/>
          <p:cNvSpPr>
            <a:spLocks noChangeArrowheads="1"/>
          </p:cNvSpPr>
          <p:nvPr/>
        </p:nvSpPr>
        <p:spPr bwMode="auto">
          <a:xfrm>
            <a:off x="700014" y="5448548"/>
            <a:ext cx="147476" cy="276999"/>
          </a:xfrm>
          <a:prstGeom prst="rect">
            <a:avLst/>
          </a:prstGeom>
          <a:noFill/>
          <a:ln w="9525">
            <a:noFill/>
            <a:miter lim="800000"/>
            <a:headEnd/>
            <a:tailEnd/>
          </a:ln>
        </p:spPr>
        <p:txBody>
          <a:bodyPr wrap="none" lIns="0" tIns="0" rIns="0" bIns="0">
            <a:spAutoFit/>
          </a:bodyPr>
          <a:lstStyle/>
          <a:p>
            <a:pPr latinLnBrk="0"/>
            <a:r>
              <a:rPr kumimoji="0" lang="en-GB" altLang="ko-KR">
                <a:solidFill>
                  <a:srgbClr val="000000"/>
                </a:solidFill>
                <a:latin typeface="Verdana"/>
              </a:rPr>
              <a:t>0</a:t>
            </a:r>
            <a:endParaRPr kumimoji="0" lang="en-GB" altLang="ko-KR">
              <a:solidFill>
                <a:prstClr val="black"/>
              </a:solidFill>
              <a:latin typeface="Verdana"/>
            </a:endParaRPr>
          </a:p>
        </p:txBody>
      </p:sp>
      <p:sp>
        <p:nvSpPr>
          <p:cNvPr id="34" name="Rectangle 21"/>
          <p:cNvSpPr>
            <a:spLocks noChangeArrowheads="1"/>
          </p:cNvSpPr>
          <p:nvPr/>
        </p:nvSpPr>
        <p:spPr bwMode="auto">
          <a:xfrm>
            <a:off x="2500239" y="5448548"/>
            <a:ext cx="378309" cy="276999"/>
          </a:xfrm>
          <a:prstGeom prst="rect">
            <a:avLst/>
          </a:prstGeom>
          <a:noFill/>
          <a:ln w="9525">
            <a:noFill/>
            <a:miter lim="800000"/>
            <a:headEnd/>
            <a:tailEnd/>
          </a:ln>
        </p:spPr>
        <p:txBody>
          <a:bodyPr wrap="none" lIns="0" tIns="0" rIns="0" bIns="0">
            <a:spAutoFit/>
          </a:bodyPr>
          <a:lstStyle/>
          <a:p>
            <a:pPr latinLnBrk="0"/>
            <a:r>
              <a:rPr kumimoji="0" lang="en-GB" altLang="ko-KR" dirty="0">
                <a:solidFill>
                  <a:srgbClr val="000000"/>
                </a:solidFill>
                <a:latin typeface="Verdana"/>
              </a:rPr>
              <a:t>0.5</a:t>
            </a:r>
            <a:endParaRPr kumimoji="0" lang="en-GB" altLang="ko-KR" dirty="0">
              <a:solidFill>
                <a:prstClr val="black"/>
              </a:solidFill>
              <a:latin typeface="Verdana"/>
            </a:endParaRPr>
          </a:p>
        </p:txBody>
      </p:sp>
      <p:sp>
        <p:nvSpPr>
          <p:cNvPr id="35" name="Rectangle 22"/>
          <p:cNvSpPr>
            <a:spLocks noChangeArrowheads="1"/>
          </p:cNvSpPr>
          <p:nvPr/>
        </p:nvSpPr>
        <p:spPr bwMode="auto">
          <a:xfrm>
            <a:off x="4541764" y="5448548"/>
            <a:ext cx="147476" cy="276999"/>
          </a:xfrm>
          <a:prstGeom prst="rect">
            <a:avLst/>
          </a:prstGeom>
          <a:noFill/>
          <a:ln w="9525">
            <a:noFill/>
            <a:miter lim="800000"/>
            <a:headEnd/>
            <a:tailEnd/>
          </a:ln>
        </p:spPr>
        <p:txBody>
          <a:bodyPr wrap="none" lIns="0" tIns="0" rIns="0" bIns="0">
            <a:spAutoFit/>
          </a:bodyPr>
          <a:lstStyle/>
          <a:p>
            <a:pPr latinLnBrk="0"/>
            <a:r>
              <a:rPr kumimoji="0" lang="en-GB" altLang="ko-KR">
                <a:solidFill>
                  <a:srgbClr val="000000"/>
                </a:solidFill>
                <a:latin typeface="Verdana"/>
              </a:rPr>
              <a:t>1</a:t>
            </a:r>
            <a:endParaRPr kumimoji="0" lang="en-GB" altLang="ko-KR">
              <a:solidFill>
                <a:prstClr val="black"/>
              </a:solidFill>
              <a:latin typeface="Verdana"/>
            </a:endParaRPr>
          </a:p>
        </p:txBody>
      </p:sp>
      <p:sp>
        <p:nvSpPr>
          <p:cNvPr id="36" name="Freeform 29"/>
          <p:cNvSpPr>
            <a:spLocks/>
          </p:cNvSpPr>
          <p:nvPr/>
        </p:nvSpPr>
        <p:spPr bwMode="auto">
          <a:xfrm>
            <a:off x="755576" y="2976811"/>
            <a:ext cx="3817938" cy="1962150"/>
          </a:xfrm>
          <a:custGeom>
            <a:avLst/>
            <a:gdLst>
              <a:gd name="T0" fmla="*/ 0 w 2006"/>
              <a:gd name="T1" fmla="*/ 2147483647 h 1056"/>
              <a:gd name="T2" fmla="*/ 2147483647 w 2006"/>
              <a:gd name="T3" fmla="*/ 2147483647 h 1056"/>
              <a:gd name="T4" fmla="*/ 2147483647 w 2006"/>
              <a:gd name="T5" fmla="*/ 2147483647 h 1056"/>
              <a:gd name="T6" fmla="*/ 2147483647 w 2006"/>
              <a:gd name="T7" fmla="*/ 2147483647 h 1056"/>
              <a:gd name="T8" fmla="*/ 2147483647 w 2006"/>
              <a:gd name="T9" fmla="*/ 2147483647 h 1056"/>
              <a:gd name="T10" fmla="*/ 2147483647 w 2006"/>
              <a:gd name="T11" fmla="*/ 2147483647 h 1056"/>
              <a:gd name="T12" fmla="*/ 2147483647 w 2006"/>
              <a:gd name="T13" fmla="*/ 2147483647 h 1056"/>
              <a:gd name="T14" fmla="*/ 2147483647 w 2006"/>
              <a:gd name="T15" fmla="*/ 2147483647 h 1056"/>
              <a:gd name="T16" fmla="*/ 2147483647 w 2006"/>
              <a:gd name="T17" fmla="*/ 2147483647 h 1056"/>
              <a:gd name="T18" fmla="*/ 2147483647 w 2006"/>
              <a:gd name="T19" fmla="*/ 2147483647 h 1056"/>
              <a:gd name="T20" fmla="*/ 2147483647 w 2006"/>
              <a:gd name="T21" fmla="*/ 2147483647 h 1056"/>
              <a:gd name="T22" fmla="*/ 2147483647 w 2006"/>
              <a:gd name="T23" fmla="*/ 2147483647 h 1056"/>
              <a:gd name="T24" fmla="*/ 2147483647 w 2006"/>
              <a:gd name="T25" fmla="*/ 2147483647 h 1056"/>
              <a:gd name="T26" fmla="*/ 2147483647 w 2006"/>
              <a:gd name="T27" fmla="*/ 2147483647 h 1056"/>
              <a:gd name="T28" fmla="*/ 2147483647 w 2006"/>
              <a:gd name="T29" fmla="*/ 2147483647 h 1056"/>
              <a:gd name="T30" fmla="*/ 2147483647 w 2006"/>
              <a:gd name="T31" fmla="*/ 0 h 1056"/>
              <a:gd name="T32" fmla="*/ 2147483647 w 2006"/>
              <a:gd name="T33" fmla="*/ 2147483647 h 1056"/>
              <a:gd name="T34" fmla="*/ 2147483647 w 2006"/>
              <a:gd name="T35" fmla="*/ 2147483647 h 1056"/>
              <a:gd name="T36" fmla="*/ 2147483647 w 2006"/>
              <a:gd name="T37" fmla="*/ 2147483647 h 1056"/>
              <a:gd name="T38" fmla="*/ 2147483647 w 2006"/>
              <a:gd name="T39" fmla="*/ 2147483647 h 1056"/>
              <a:gd name="T40" fmla="*/ 2147483647 w 2006"/>
              <a:gd name="T41" fmla="*/ 2147483647 h 1056"/>
              <a:gd name="T42" fmla="*/ 2147483647 w 2006"/>
              <a:gd name="T43" fmla="*/ 2147483647 h 1056"/>
              <a:gd name="T44" fmla="*/ 2147483647 w 2006"/>
              <a:gd name="T45" fmla="*/ 2147483647 h 1056"/>
              <a:gd name="T46" fmla="*/ 2147483647 w 2006"/>
              <a:gd name="T47" fmla="*/ 2147483647 h 1056"/>
              <a:gd name="T48" fmla="*/ 2147483647 w 2006"/>
              <a:gd name="T49" fmla="*/ 2147483647 h 1056"/>
              <a:gd name="T50" fmla="*/ 2147483647 w 2006"/>
              <a:gd name="T51" fmla="*/ 2147483647 h 1056"/>
              <a:gd name="T52" fmla="*/ 2147483647 w 2006"/>
              <a:gd name="T53" fmla="*/ 2147483647 h 1056"/>
              <a:gd name="T54" fmla="*/ 0 w 2006"/>
              <a:gd name="T55" fmla="*/ 2147483647 h 1056"/>
              <a:gd name="T56" fmla="*/ 0 w 2006"/>
              <a:gd name="T57" fmla="*/ 2147483647 h 10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06"/>
              <a:gd name="T88" fmla="*/ 0 h 1056"/>
              <a:gd name="T89" fmla="*/ 2006 w 2006"/>
              <a:gd name="T90" fmla="*/ 1056 h 10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06" h="1056">
                <a:moveTo>
                  <a:pt x="0" y="948"/>
                </a:moveTo>
                <a:lnTo>
                  <a:pt x="190" y="932"/>
                </a:lnTo>
                <a:lnTo>
                  <a:pt x="432" y="936"/>
                </a:lnTo>
                <a:lnTo>
                  <a:pt x="588" y="934"/>
                </a:lnTo>
                <a:lnTo>
                  <a:pt x="758" y="936"/>
                </a:lnTo>
                <a:lnTo>
                  <a:pt x="902" y="920"/>
                </a:lnTo>
                <a:lnTo>
                  <a:pt x="1008" y="896"/>
                </a:lnTo>
                <a:lnTo>
                  <a:pt x="1136" y="866"/>
                </a:lnTo>
                <a:lnTo>
                  <a:pt x="1254" y="828"/>
                </a:lnTo>
                <a:lnTo>
                  <a:pt x="1352" y="778"/>
                </a:lnTo>
                <a:lnTo>
                  <a:pt x="1440" y="726"/>
                </a:lnTo>
                <a:lnTo>
                  <a:pt x="1570" y="616"/>
                </a:lnTo>
                <a:lnTo>
                  <a:pt x="1608" y="562"/>
                </a:lnTo>
                <a:lnTo>
                  <a:pt x="1684" y="478"/>
                </a:lnTo>
                <a:lnTo>
                  <a:pt x="1858" y="236"/>
                </a:lnTo>
                <a:lnTo>
                  <a:pt x="2004" y="0"/>
                </a:lnTo>
                <a:lnTo>
                  <a:pt x="2006" y="238"/>
                </a:lnTo>
                <a:lnTo>
                  <a:pt x="1947" y="345"/>
                </a:lnTo>
                <a:lnTo>
                  <a:pt x="1887" y="417"/>
                </a:lnTo>
                <a:lnTo>
                  <a:pt x="1791" y="522"/>
                </a:lnTo>
                <a:lnTo>
                  <a:pt x="1671" y="639"/>
                </a:lnTo>
                <a:lnTo>
                  <a:pt x="1500" y="747"/>
                </a:lnTo>
                <a:lnTo>
                  <a:pt x="1302" y="840"/>
                </a:lnTo>
                <a:lnTo>
                  <a:pt x="1104" y="906"/>
                </a:lnTo>
                <a:lnTo>
                  <a:pt x="873" y="966"/>
                </a:lnTo>
                <a:lnTo>
                  <a:pt x="618" y="1014"/>
                </a:lnTo>
                <a:lnTo>
                  <a:pt x="315" y="1041"/>
                </a:lnTo>
                <a:lnTo>
                  <a:pt x="0" y="1056"/>
                </a:lnTo>
                <a:lnTo>
                  <a:pt x="0" y="948"/>
                </a:lnTo>
                <a:close/>
              </a:path>
            </a:pathLst>
          </a:custGeom>
          <a:solidFill>
            <a:srgbClr val="3366FF"/>
          </a:solidFill>
          <a:ln w="9525">
            <a:noFill/>
            <a:round/>
            <a:headEnd/>
            <a:tailEnd/>
          </a:ln>
        </p:spPr>
        <p:txBody>
          <a:bodyPr/>
          <a:lstStyle/>
          <a:p>
            <a:endParaRPr lang="ko-KR" altLang="en-US">
              <a:solidFill>
                <a:prstClr val="black"/>
              </a:solidFill>
              <a:latin typeface="Verdana"/>
            </a:endParaRPr>
          </a:p>
        </p:txBody>
      </p:sp>
      <p:grpSp>
        <p:nvGrpSpPr>
          <p:cNvPr id="37" name="그룹 36"/>
          <p:cNvGrpSpPr/>
          <p:nvPr/>
        </p:nvGrpSpPr>
        <p:grpSpPr>
          <a:xfrm>
            <a:off x="755576" y="2186236"/>
            <a:ext cx="3819525" cy="2554287"/>
            <a:chOff x="755576" y="2186236"/>
            <a:chExt cx="3819525" cy="2554287"/>
          </a:xfrm>
        </p:grpSpPr>
        <p:sp>
          <p:nvSpPr>
            <p:cNvPr id="38" name="Freeform 32"/>
            <p:cNvSpPr>
              <a:spLocks/>
            </p:cNvSpPr>
            <p:nvPr/>
          </p:nvSpPr>
          <p:spPr bwMode="auto">
            <a:xfrm>
              <a:off x="755576" y="2186236"/>
              <a:ext cx="3819525" cy="2554287"/>
            </a:xfrm>
            <a:custGeom>
              <a:avLst/>
              <a:gdLst>
                <a:gd name="T0" fmla="*/ 2147483647 w 2007"/>
                <a:gd name="T1" fmla="*/ 2147483647 h 1374"/>
                <a:gd name="T2" fmla="*/ 2147483647 w 2007"/>
                <a:gd name="T3" fmla="*/ 2147483647 h 1374"/>
                <a:gd name="T4" fmla="*/ 2147483647 w 2007"/>
                <a:gd name="T5" fmla="*/ 2147483647 h 1374"/>
                <a:gd name="T6" fmla="*/ 2147483647 w 2007"/>
                <a:gd name="T7" fmla="*/ 2147483647 h 1374"/>
                <a:gd name="T8" fmla="*/ 2147483647 w 2007"/>
                <a:gd name="T9" fmla="*/ 2147483647 h 1374"/>
                <a:gd name="T10" fmla="*/ 2147483647 w 2007"/>
                <a:gd name="T11" fmla="*/ 2147483647 h 1374"/>
                <a:gd name="T12" fmla="*/ 2147483647 w 2007"/>
                <a:gd name="T13" fmla="*/ 2147483647 h 1374"/>
                <a:gd name="T14" fmla="*/ 2147483647 w 2007"/>
                <a:gd name="T15" fmla="*/ 2147483647 h 1374"/>
                <a:gd name="T16" fmla="*/ 2147483647 w 2007"/>
                <a:gd name="T17" fmla="*/ 2147483647 h 1374"/>
                <a:gd name="T18" fmla="*/ 2147483647 w 2007"/>
                <a:gd name="T19" fmla="*/ 2147483647 h 1374"/>
                <a:gd name="T20" fmla="*/ 2147483647 w 2007"/>
                <a:gd name="T21" fmla="*/ 2147483647 h 1374"/>
                <a:gd name="T22" fmla="*/ 2147483647 w 2007"/>
                <a:gd name="T23" fmla="*/ 2147483647 h 1374"/>
                <a:gd name="T24" fmla="*/ 2147483647 w 2007"/>
                <a:gd name="T25" fmla="*/ 2147483647 h 1374"/>
                <a:gd name="T26" fmla="*/ 2147483647 w 2007"/>
                <a:gd name="T27" fmla="*/ 2147483647 h 1374"/>
                <a:gd name="T28" fmla="*/ 2147483647 w 2007"/>
                <a:gd name="T29" fmla="*/ 2147483647 h 1374"/>
                <a:gd name="T30" fmla="*/ 2147483647 w 2007"/>
                <a:gd name="T31" fmla="*/ 2147483647 h 1374"/>
                <a:gd name="T32" fmla="*/ 2147483647 w 2007"/>
                <a:gd name="T33" fmla="*/ 2147483647 h 1374"/>
                <a:gd name="T34" fmla="*/ 0 w 2007"/>
                <a:gd name="T35" fmla="*/ 2147483647 h 1374"/>
                <a:gd name="T36" fmla="*/ 0 w 2007"/>
                <a:gd name="T37" fmla="*/ 2147483647 h 1374"/>
                <a:gd name="T38" fmla="*/ 2147483647 w 2007"/>
                <a:gd name="T39" fmla="*/ 2147483647 h 1374"/>
                <a:gd name="T40" fmla="*/ 2147483647 w 2007"/>
                <a:gd name="T41" fmla="*/ 2147483647 h 1374"/>
                <a:gd name="T42" fmla="*/ 2147483647 w 2007"/>
                <a:gd name="T43" fmla="*/ 2147483647 h 1374"/>
                <a:gd name="T44" fmla="*/ 2147483647 w 2007"/>
                <a:gd name="T45" fmla="*/ 2147483647 h 1374"/>
                <a:gd name="T46" fmla="*/ 2147483647 w 2007"/>
                <a:gd name="T47" fmla="*/ 2147483647 h 1374"/>
                <a:gd name="T48" fmla="*/ 2147483647 w 2007"/>
                <a:gd name="T49" fmla="*/ 2147483647 h 1374"/>
                <a:gd name="T50" fmla="*/ 2147483647 w 2007"/>
                <a:gd name="T51" fmla="*/ 2147483647 h 1374"/>
                <a:gd name="T52" fmla="*/ 2147483647 w 2007"/>
                <a:gd name="T53" fmla="*/ 2147483647 h 1374"/>
                <a:gd name="T54" fmla="*/ 2147483647 w 2007"/>
                <a:gd name="T55" fmla="*/ 2147483647 h 1374"/>
                <a:gd name="T56" fmla="*/ 2147483647 w 2007"/>
                <a:gd name="T57" fmla="*/ 2147483647 h 1374"/>
                <a:gd name="T58" fmla="*/ 2147483647 w 2007"/>
                <a:gd name="T59" fmla="*/ 2147483647 h 1374"/>
                <a:gd name="T60" fmla="*/ 2147483647 w 2007"/>
                <a:gd name="T61" fmla="*/ 0 h 1374"/>
                <a:gd name="T62" fmla="*/ 2147483647 w 2007"/>
                <a:gd name="T63" fmla="*/ 2147483647 h 1374"/>
                <a:gd name="T64" fmla="*/ 2147483647 w 2007"/>
                <a:gd name="T65" fmla="*/ 2147483647 h 13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7"/>
                <a:gd name="T100" fmla="*/ 0 h 1374"/>
                <a:gd name="T101" fmla="*/ 2007 w 2007"/>
                <a:gd name="T102" fmla="*/ 1374 h 13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7" h="1374">
                  <a:moveTo>
                    <a:pt x="2007" y="441"/>
                  </a:moveTo>
                  <a:lnTo>
                    <a:pt x="1941" y="540"/>
                  </a:lnTo>
                  <a:lnTo>
                    <a:pt x="1899" y="612"/>
                  </a:lnTo>
                  <a:lnTo>
                    <a:pt x="1845" y="693"/>
                  </a:lnTo>
                  <a:lnTo>
                    <a:pt x="1788" y="771"/>
                  </a:lnTo>
                  <a:lnTo>
                    <a:pt x="1731" y="855"/>
                  </a:lnTo>
                  <a:lnTo>
                    <a:pt x="1659" y="942"/>
                  </a:lnTo>
                  <a:lnTo>
                    <a:pt x="1572" y="1044"/>
                  </a:lnTo>
                  <a:lnTo>
                    <a:pt x="1482" y="1128"/>
                  </a:lnTo>
                  <a:lnTo>
                    <a:pt x="1404" y="1185"/>
                  </a:lnTo>
                  <a:lnTo>
                    <a:pt x="1308" y="1242"/>
                  </a:lnTo>
                  <a:lnTo>
                    <a:pt x="1197" y="1290"/>
                  </a:lnTo>
                  <a:lnTo>
                    <a:pt x="1065" y="1323"/>
                  </a:lnTo>
                  <a:lnTo>
                    <a:pt x="948" y="1344"/>
                  </a:lnTo>
                  <a:lnTo>
                    <a:pt x="834" y="1362"/>
                  </a:lnTo>
                  <a:lnTo>
                    <a:pt x="744" y="1371"/>
                  </a:lnTo>
                  <a:lnTo>
                    <a:pt x="363" y="1371"/>
                  </a:lnTo>
                  <a:lnTo>
                    <a:pt x="0" y="1374"/>
                  </a:lnTo>
                  <a:lnTo>
                    <a:pt x="0" y="1113"/>
                  </a:lnTo>
                  <a:lnTo>
                    <a:pt x="150" y="1137"/>
                  </a:lnTo>
                  <a:lnTo>
                    <a:pt x="432" y="1152"/>
                  </a:lnTo>
                  <a:lnTo>
                    <a:pt x="900" y="1185"/>
                  </a:lnTo>
                  <a:lnTo>
                    <a:pt x="1101" y="1167"/>
                  </a:lnTo>
                  <a:lnTo>
                    <a:pt x="1236" y="1140"/>
                  </a:lnTo>
                  <a:lnTo>
                    <a:pt x="1365" y="1071"/>
                  </a:lnTo>
                  <a:lnTo>
                    <a:pt x="1446" y="996"/>
                  </a:lnTo>
                  <a:lnTo>
                    <a:pt x="1524" y="900"/>
                  </a:lnTo>
                  <a:lnTo>
                    <a:pt x="1662" y="708"/>
                  </a:lnTo>
                  <a:lnTo>
                    <a:pt x="1764" y="516"/>
                  </a:lnTo>
                  <a:lnTo>
                    <a:pt x="1881" y="285"/>
                  </a:lnTo>
                  <a:lnTo>
                    <a:pt x="2007" y="0"/>
                  </a:lnTo>
                  <a:lnTo>
                    <a:pt x="2004" y="132"/>
                  </a:lnTo>
                  <a:lnTo>
                    <a:pt x="2007" y="441"/>
                  </a:lnTo>
                  <a:close/>
                </a:path>
              </a:pathLst>
            </a:custGeom>
            <a:solidFill>
              <a:srgbClr val="99CC00"/>
            </a:solidFill>
            <a:ln w="57150">
              <a:solidFill>
                <a:srgbClr val="FF0000"/>
              </a:solidFill>
              <a:round/>
              <a:headEnd/>
              <a:tailEnd/>
            </a:ln>
          </p:spPr>
          <p:txBody>
            <a:bodyPr/>
            <a:lstStyle/>
            <a:p>
              <a:endParaRPr lang="ko-KR" altLang="en-US">
                <a:solidFill>
                  <a:prstClr val="black"/>
                </a:solidFill>
                <a:latin typeface="Verdana"/>
              </a:endParaRPr>
            </a:p>
          </p:txBody>
        </p:sp>
        <p:sp>
          <p:nvSpPr>
            <p:cNvPr id="39" name="Text Box 33"/>
            <p:cNvSpPr txBox="1">
              <a:spLocks noChangeArrowheads="1"/>
            </p:cNvSpPr>
            <p:nvPr/>
          </p:nvSpPr>
          <p:spPr bwMode="auto">
            <a:xfrm>
              <a:off x="789655" y="4403973"/>
              <a:ext cx="1852612" cy="276999"/>
            </a:xfrm>
            <a:prstGeom prst="rect">
              <a:avLst/>
            </a:prstGeom>
            <a:noFill/>
            <a:ln w="9525">
              <a:noFill/>
              <a:miter lim="800000"/>
              <a:headEnd/>
              <a:tailEnd/>
            </a:ln>
          </p:spPr>
          <p:txBody>
            <a:bodyPr wrap="square" lIns="0" tIns="0" rIns="0" bIns="0">
              <a:spAutoFit/>
            </a:bodyPr>
            <a:lstStyle/>
            <a:p>
              <a:pPr algn="ctr" latinLnBrk="0"/>
              <a:r>
                <a:rPr kumimoji="0" lang="en-GB" altLang="ko-KR" b="1" dirty="0">
                  <a:solidFill>
                    <a:schemeClr val="accent4"/>
                  </a:solidFill>
                  <a:latin typeface="Verdana"/>
                </a:rPr>
                <a:t>~flat shear</a:t>
              </a:r>
            </a:p>
          </p:txBody>
        </p:sp>
      </p:grpSp>
      <p:grpSp>
        <p:nvGrpSpPr>
          <p:cNvPr id="40" name="그룹 39"/>
          <p:cNvGrpSpPr/>
          <p:nvPr/>
        </p:nvGrpSpPr>
        <p:grpSpPr>
          <a:xfrm>
            <a:off x="750401" y="1278186"/>
            <a:ext cx="3835813" cy="3111500"/>
            <a:chOff x="750401" y="1278186"/>
            <a:chExt cx="3835813" cy="3111500"/>
          </a:xfrm>
        </p:grpSpPr>
        <p:grpSp>
          <p:nvGrpSpPr>
            <p:cNvPr id="41" name="Group 24"/>
            <p:cNvGrpSpPr>
              <a:grpSpLocks/>
            </p:cNvGrpSpPr>
            <p:nvPr/>
          </p:nvGrpSpPr>
          <p:grpSpPr bwMode="auto">
            <a:xfrm>
              <a:off x="755576" y="1278186"/>
              <a:ext cx="3830638" cy="3111500"/>
              <a:chOff x="396" y="959"/>
              <a:chExt cx="2013" cy="1674"/>
            </a:xfrm>
          </p:grpSpPr>
          <p:sp>
            <p:nvSpPr>
              <p:cNvPr id="45" name="Freeform 25"/>
              <p:cNvSpPr>
                <a:spLocks/>
              </p:cNvSpPr>
              <p:nvPr/>
            </p:nvSpPr>
            <p:spPr bwMode="auto">
              <a:xfrm>
                <a:off x="396" y="959"/>
                <a:ext cx="2013" cy="1674"/>
              </a:xfrm>
              <a:custGeom>
                <a:avLst/>
                <a:gdLst>
                  <a:gd name="T0" fmla="*/ 2007 w 2013"/>
                  <a:gd name="T1" fmla="*/ 492 h 1674"/>
                  <a:gd name="T2" fmla="*/ 1929 w 2013"/>
                  <a:gd name="T3" fmla="*/ 675 h 1674"/>
                  <a:gd name="T4" fmla="*/ 1851 w 2013"/>
                  <a:gd name="T5" fmla="*/ 834 h 1674"/>
                  <a:gd name="T6" fmla="*/ 1785 w 2013"/>
                  <a:gd name="T7" fmla="*/ 966 h 1674"/>
                  <a:gd name="T8" fmla="*/ 1737 w 2013"/>
                  <a:gd name="T9" fmla="*/ 1056 h 1674"/>
                  <a:gd name="T10" fmla="*/ 1710 w 2013"/>
                  <a:gd name="T11" fmla="*/ 1113 h 1674"/>
                  <a:gd name="T12" fmla="*/ 1665 w 2013"/>
                  <a:gd name="T13" fmla="*/ 1191 h 1674"/>
                  <a:gd name="T14" fmla="*/ 1617 w 2013"/>
                  <a:gd name="T15" fmla="*/ 1266 h 1674"/>
                  <a:gd name="T16" fmla="*/ 1572 w 2013"/>
                  <a:gd name="T17" fmla="*/ 1323 h 1674"/>
                  <a:gd name="T18" fmla="*/ 1530 w 2013"/>
                  <a:gd name="T19" fmla="*/ 1386 h 1674"/>
                  <a:gd name="T20" fmla="*/ 1482 w 2013"/>
                  <a:gd name="T21" fmla="*/ 1449 h 1674"/>
                  <a:gd name="T22" fmla="*/ 1425 w 2013"/>
                  <a:gd name="T23" fmla="*/ 1506 h 1674"/>
                  <a:gd name="T24" fmla="*/ 1365 w 2013"/>
                  <a:gd name="T25" fmla="*/ 1557 h 1674"/>
                  <a:gd name="T26" fmla="*/ 1305 w 2013"/>
                  <a:gd name="T27" fmla="*/ 1599 h 1674"/>
                  <a:gd name="T28" fmla="*/ 1233 w 2013"/>
                  <a:gd name="T29" fmla="*/ 1629 h 1674"/>
                  <a:gd name="T30" fmla="*/ 1137 w 2013"/>
                  <a:gd name="T31" fmla="*/ 1650 h 1674"/>
                  <a:gd name="T32" fmla="*/ 1029 w 2013"/>
                  <a:gd name="T33" fmla="*/ 1665 h 1674"/>
                  <a:gd name="T34" fmla="*/ 882 w 2013"/>
                  <a:gd name="T35" fmla="*/ 1674 h 1674"/>
                  <a:gd name="T36" fmla="*/ 741 w 2013"/>
                  <a:gd name="T37" fmla="*/ 1674 h 1674"/>
                  <a:gd name="T38" fmla="*/ 609 w 2013"/>
                  <a:gd name="T39" fmla="*/ 1665 h 1674"/>
                  <a:gd name="T40" fmla="*/ 315 w 2013"/>
                  <a:gd name="T41" fmla="*/ 1644 h 1674"/>
                  <a:gd name="T42" fmla="*/ 0 w 2013"/>
                  <a:gd name="T43" fmla="*/ 1614 h 1674"/>
                  <a:gd name="T44" fmla="*/ 0 w 2013"/>
                  <a:gd name="T45" fmla="*/ 1137 h 1674"/>
                  <a:gd name="T46" fmla="*/ 180 w 2013"/>
                  <a:gd name="T47" fmla="*/ 1212 h 1674"/>
                  <a:gd name="T48" fmla="*/ 396 w 2013"/>
                  <a:gd name="T49" fmla="*/ 1290 h 1674"/>
                  <a:gd name="T50" fmla="*/ 726 w 2013"/>
                  <a:gd name="T51" fmla="*/ 1353 h 1674"/>
                  <a:gd name="T52" fmla="*/ 987 w 2013"/>
                  <a:gd name="T53" fmla="*/ 1326 h 1674"/>
                  <a:gd name="T54" fmla="*/ 1191 w 2013"/>
                  <a:gd name="T55" fmla="*/ 1254 h 1674"/>
                  <a:gd name="T56" fmla="*/ 1335 w 2013"/>
                  <a:gd name="T57" fmla="*/ 1164 h 1674"/>
                  <a:gd name="T58" fmla="*/ 1383 w 2013"/>
                  <a:gd name="T59" fmla="*/ 1116 h 1674"/>
                  <a:gd name="T60" fmla="*/ 1419 w 2013"/>
                  <a:gd name="T61" fmla="*/ 1068 h 1674"/>
                  <a:gd name="T62" fmla="*/ 1458 w 2013"/>
                  <a:gd name="T63" fmla="*/ 1017 h 1674"/>
                  <a:gd name="T64" fmla="*/ 1515 w 2013"/>
                  <a:gd name="T65" fmla="*/ 942 h 1674"/>
                  <a:gd name="T66" fmla="*/ 1560 w 2013"/>
                  <a:gd name="T67" fmla="*/ 870 h 1674"/>
                  <a:gd name="T68" fmla="*/ 1614 w 2013"/>
                  <a:gd name="T69" fmla="*/ 792 h 1674"/>
                  <a:gd name="T70" fmla="*/ 1662 w 2013"/>
                  <a:gd name="T71" fmla="*/ 699 h 1674"/>
                  <a:gd name="T72" fmla="*/ 1722 w 2013"/>
                  <a:gd name="T73" fmla="*/ 597 h 1674"/>
                  <a:gd name="T74" fmla="*/ 1779 w 2013"/>
                  <a:gd name="T75" fmla="*/ 483 h 1674"/>
                  <a:gd name="T76" fmla="*/ 1830 w 2013"/>
                  <a:gd name="T77" fmla="*/ 378 h 1674"/>
                  <a:gd name="T78" fmla="*/ 1887 w 2013"/>
                  <a:gd name="T79" fmla="*/ 264 h 1674"/>
                  <a:gd name="T80" fmla="*/ 2010 w 2013"/>
                  <a:gd name="T81" fmla="*/ 0 h 1674"/>
                  <a:gd name="T82" fmla="*/ 2013 w 2013"/>
                  <a:gd name="T83" fmla="*/ 222 h 1674"/>
                  <a:gd name="T84" fmla="*/ 2007 w 2013"/>
                  <a:gd name="T85" fmla="*/ 492 h 167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13"/>
                  <a:gd name="T130" fmla="*/ 0 h 1674"/>
                  <a:gd name="T131" fmla="*/ 2013 w 2013"/>
                  <a:gd name="T132" fmla="*/ 1674 h 167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13" h="1674">
                    <a:moveTo>
                      <a:pt x="2007" y="492"/>
                    </a:moveTo>
                    <a:lnTo>
                      <a:pt x="1929" y="675"/>
                    </a:lnTo>
                    <a:lnTo>
                      <a:pt x="1851" y="834"/>
                    </a:lnTo>
                    <a:lnTo>
                      <a:pt x="1785" y="966"/>
                    </a:lnTo>
                    <a:lnTo>
                      <a:pt x="1737" y="1056"/>
                    </a:lnTo>
                    <a:lnTo>
                      <a:pt x="1710" y="1113"/>
                    </a:lnTo>
                    <a:lnTo>
                      <a:pt x="1665" y="1191"/>
                    </a:lnTo>
                    <a:lnTo>
                      <a:pt x="1617" y="1266"/>
                    </a:lnTo>
                    <a:lnTo>
                      <a:pt x="1572" y="1323"/>
                    </a:lnTo>
                    <a:lnTo>
                      <a:pt x="1530" y="1386"/>
                    </a:lnTo>
                    <a:lnTo>
                      <a:pt x="1482" y="1449"/>
                    </a:lnTo>
                    <a:lnTo>
                      <a:pt x="1425" y="1506"/>
                    </a:lnTo>
                    <a:lnTo>
                      <a:pt x="1365" y="1557"/>
                    </a:lnTo>
                    <a:lnTo>
                      <a:pt x="1305" y="1599"/>
                    </a:lnTo>
                    <a:lnTo>
                      <a:pt x="1233" y="1629"/>
                    </a:lnTo>
                    <a:lnTo>
                      <a:pt x="1137" y="1650"/>
                    </a:lnTo>
                    <a:lnTo>
                      <a:pt x="1029" y="1665"/>
                    </a:lnTo>
                    <a:lnTo>
                      <a:pt x="882" y="1674"/>
                    </a:lnTo>
                    <a:lnTo>
                      <a:pt x="741" y="1674"/>
                    </a:lnTo>
                    <a:lnTo>
                      <a:pt x="609" y="1665"/>
                    </a:lnTo>
                    <a:lnTo>
                      <a:pt x="315" y="1644"/>
                    </a:lnTo>
                    <a:lnTo>
                      <a:pt x="0" y="1614"/>
                    </a:lnTo>
                    <a:lnTo>
                      <a:pt x="0" y="1137"/>
                    </a:lnTo>
                    <a:lnTo>
                      <a:pt x="180" y="1212"/>
                    </a:lnTo>
                    <a:lnTo>
                      <a:pt x="396" y="1290"/>
                    </a:lnTo>
                    <a:lnTo>
                      <a:pt x="726" y="1353"/>
                    </a:lnTo>
                    <a:lnTo>
                      <a:pt x="987" y="1326"/>
                    </a:lnTo>
                    <a:lnTo>
                      <a:pt x="1191" y="1254"/>
                    </a:lnTo>
                    <a:lnTo>
                      <a:pt x="1335" y="1164"/>
                    </a:lnTo>
                    <a:lnTo>
                      <a:pt x="1383" y="1116"/>
                    </a:lnTo>
                    <a:lnTo>
                      <a:pt x="1419" y="1068"/>
                    </a:lnTo>
                    <a:lnTo>
                      <a:pt x="1458" y="1017"/>
                    </a:lnTo>
                    <a:lnTo>
                      <a:pt x="1515" y="942"/>
                    </a:lnTo>
                    <a:lnTo>
                      <a:pt x="1560" y="870"/>
                    </a:lnTo>
                    <a:lnTo>
                      <a:pt x="1614" y="792"/>
                    </a:lnTo>
                    <a:lnTo>
                      <a:pt x="1662" y="699"/>
                    </a:lnTo>
                    <a:lnTo>
                      <a:pt x="1722" y="597"/>
                    </a:lnTo>
                    <a:lnTo>
                      <a:pt x="1779" y="483"/>
                    </a:lnTo>
                    <a:lnTo>
                      <a:pt x="1830" y="378"/>
                    </a:lnTo>
                    <a:lnTo>
                      <a:pt x="1887" y="264"/>
                    </a:lnTo>
                    <a:lnTo>
                      <a:pt x="2010" y="0"/>
                    </a:lnTo>
                    <a:lnTo>
                      <a:pt x="2013" y="222"/>
                    </a:lnTo>
                    <a:lnTo>
                      <a:pt x="2007" y="492"/>
                    </a:lnTo>
                    <a:close/>
                  </a:path>
                </a:pathLst>
              </a:custGeom>
              <a:gradFill rotWithShape="0">
                <a:gsLst>
                  <a:gs pos="0">
                    <a:srgbClr val="FF6600"/>
                  </a:gs>
                  <a:gs pos="100000">
                    <a:srgbClr val="FFCC66"/>
                  </a:gs>
                </a:gsLst>
                <a:lin ang="5400000" scaled="1"/>
              </a:gradFill>
              <a:ln w="9525">
                <a:noFill/>
                <a:round/>
                <a:headEnd/>
                <a:tailEnd/>
              </a:ln>
            </p:spPr>
            <p:txBody>
              <a:bodyPr/>
              <a:lstStyle/>
              <a:p>
                <a:endParaRPr lang="ko-KR" altLang="en-US">
                  <a:solidFill>
                    <a:prstClr val="black"/>
                  </a:solidFill>
                  <a:latin typeface="Verdana"/>
                </a:endParaRPr>
              </a:p>
            </p:txBody>
          </p:sp>
          <p:sp>
            <p:nvSpPr>
              <p:cNvPr id="46" name="Freeform 26"/>
              <p:cNvSpPr>
                <a:spLocks/>
              </p:cNvSpPr>
              <p:nvPr/>
            </p:nvSpPr>
            <p:spPr bwMode="auto">
              <a:xfrm>
                <a:off x="396" y="1190"/>
                <a:ext cx="1320" cy="1122"/>
              </a:xfrm>
              <a:custGeom>
                <a:avLst/>
                <a:gdLst>
                  <a:gd name="T0" fmla="*/ 420 w 1320"/>
                  <a:gd name="T1" fmla="*/ 0 h 1122"/>
                  <a:gd name="T2" fmla="*/ 456 w 1320"/>
                  <a:gd name="T3" fmla="*/ 192 h 1122"/>
                  <a:gd name="T4" fmla="*/ 513 w 1320"/>
                  <a:gd name="T5" fmla="*/ 393 h 1122"/>
                  <a:gd name="T6" fmla="*/ 561 w 1320"/>
                  <a:gd name="T7" fmla="*/ 555 h 1122"/>
                  <a:gd name="T8" fmla="*/ 606 w 1320"/>
                  <a:gd name="T9" fmla="*/ 675 h 1122"/>
                  <a:gd name="T10" fmla="*/ 681 w 1320"/>
                  <a:gd name="T11" fmla="*/ 801 h 1122"/>
                  <a:gd name="T12" fmla="*/ 765 w 1320"/>
                  <a:gd name="T13" fmla="*/ 900 h 1122"/>
                  <a:gd name="T14" fmla="*/ 816 w 1320"/>
                  <a:gd name="T15" fmla="*/ 951 h 1122"/>
                  <a:gd name="T16" fmla="*/ 888 w 1320"/>
                  <a:gd name="T17" fmla="*/ 993 h 1122"/>
                  <a:gd name="T18" fmla="*/ 978 w 1320"/>
                  <a:gd name="T19" fmla="*/ 1011 h 1122"/>
                  <a:gd name="T20" fmla="*/ 1101 w 1320"/>
                  <a:gd name="T21" fmla="*/ 1011 h 1122"/>
                  <a:gd name="T22" fmla="*/ 1197 w 1320"/>
                  <a:gd name="T23" fmla="*/ 990 h 1122"/>
                  <a:gd name="T24" fmla="*/ 1320 w 1320"/>
                  <a:gd name="T25" fmla="*/ 942 h 1122"/>
                  <a:gd name="T26" fmla="*/ 1203 w 1320"/>
                  <a:gd name="T27" fmla="*/ 1014 h 1122"/>
                  <a:gd name="T28" fmla="*/ 1110 w 1320"/>
                  <a:gd name="T29" fmla="*/ 1056 h 1122"/>
                  <a:gd name="T30" fmla="*/ 1059 w 1320"/>
                  <a:gd name="T31" fmla="*/ 1083 h 1122"/>
                  <a:gd name="T32" fmla="*/ 996 w 1320"/>
                  <a:gd name="T33" fmla="*/ 1104 h 1122"/>
                  <a:gd name="T34" fmla="*/ 900 w 1320"/>
                  <a:gd name="T35" fmla="*/ 1116 h 1122"/>
                  <a:gd name="T36" fmla="*/ 825 w 1320"/>
                  <a:gd name="T37" fmla="*/ 1119 h 1122"/>
                  <a:gd name="T38" fmla="*/ 744 w 1320"/>
                  <a:gd name="T39" fmla="*/ 1122 h 1122"/>
                  <a:gd name="T40" fmla="*/ 663 w 1320"/>
                  <a:gd name="T41" fmla="*/ 1122 h 1122"/>
                  <a:gd name="T42" fmla="*/ 588 w 1320"/>
                  <a:gd name="T43" fmla="*/ 1113 h 1122"/>
                  <a:gd name="T44" fmla="*/ 516 w 1320"/>
                  <a:gd name="T45" fmla="*/ 1104 h 1122"/>
                  <a:gd name="T46" fmla="*/ 450 w 1320"/>
                  <a:gd name="T47" fmla="*/ 1083 h 1122"/>
                  <a:gd name="T48" fmla="*/ 354 w 1320"/>
                  <a:gd name="T49" fmla="*/ 1053 h 1122"/>
                  <a:gd name="T50" fmla="*/ 267 w 1320"/>
                  <a:gd name="T51" fmla="*/ 1017 h 1122"/>
                  <a:gd name="T52" fmla="*/ 171 w 1320"/>
                  <a:gd name="T53" fmla="*/ 978 h 1122"/>
                  <a:gd name="T54" fmla="*/ 81 w 1320"/>
                  <a:gd name="T55" fmla="*/ 939 h 1122"/>
                  <a:gd name="T56" fmla="*/ 0 w 1320"/>
                  <a:gd name="T57" fmla="*/ 906 h 1122"/>
                  <a:gd name="T58" fmla="*/ 0 w 1320"/>
                  <a:gd name="T59" fmla="*/ 3 h 1122"/>
                  <a:gd name="T60" fmla="*/ 420 w 1320"/>
                  <a:gd name="T61" fmla="*/ 0 h 112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20"/>
                  <a:gd name="T94" fmla="*/ 0 h 1122"/>
                  <a:gd name="T95" fmla="*/ 1320 w 1320"/>
                  <a:gd name="T96" fmla="*/ 1122 h 112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20" h="1122">
                    <a:moveTo>
                      <a:pt x="420" y="0"/>
                    </a:moveTo>
                    <a:lnTo>
                      <a:pt x="456" y="192"/>
                    </a:lnTo>
                    <a:lnTo>
                      <a:pt x="513" y="393"/>
                    </a:lnTo>
                    <a:lnTo>
                      <a:pt x="561" y="555"/>
                    </a:lnTo>
                    <a:lnTo>
                      <a:pt x="606" y="675"/>
                    </a:lnTo>
                    <a:lnTo>
                      <a:pt x="681" y="801"/>
                    </a:lnTo>
                    <a:lnTo>
                      <a:pt x="765" y="900"/>
                    </a:lnTo>
                    <a:lnTo>
                      <a:pt x="816" y="951"/>
                    </a:lnTo>
                    <a:lnTo>
                      <a:pt x="888" y="993"/>
                    </a:lnTo>
                    <a:lnTo>
                      <a:pt x="978" y="1011"/>
                    </a:lnTo>
                    <a:lnTo>
                      <a:pt x="1101" y="1011"/>
                    </a:lnTo>
                    <a:lnTo>
                      <a:pt x="1197" y="990"/>
                    </a:lnTo>
                    <a:lnTo>
                      <a:pt x="1320" y="942"/>
                    </a:lnTo>
                    <a:lnTo>
                      <a:pt x="1203" y="1014"/>
                    </a:lnTo>
                    <a:lnTo>
                      <a:pt x="1110" y="1056"/>
                    </a:lnTo>
                    <a:lnTo>
                      <a:pt x="1059" y="1083"/>
                    </a:lnTo>
                    <a:lnTo>
                      <a:pt x="996" y="1104"/>
                    </a:lnTo>
                    <a:lnTo>
                      <a:pt x="900" y="1116"/>
                    </a:lnTo>
                    <a:lnTo>
                      <a:pt x="825" y="1119"/>
                    </a:lnTo>
                    <a:lnTo>
                      <a:pt x="744" y="1122"/>
                    </a:lnTo>
                    <a:lnTo>
                      <a:pt x="663" y="1122"/>
                    </a:lnTo>
                    <a:lnTo>
                      <a:pt x="588" y="1113"/>
                    </a:lnTo>
                    <a:lnTo>
                      <a:pt x="516" y="1104"/>
                    </a:lnTo>
                    <a:lnTo>
                      <a:pt x="450" y="1083"/>
                    </a:lnTo>
                    <a:lnTo>
                      <a:pt x="354" y="1053"/>
                    </a:lnTo>
                    <a:lnTo>
                      <a:pt x="267" y="1017"/>
                    </a:lnTo>
                    <a:lnTo>
                      <a:pt x="171" y="978"/>
                    </a:lnTo>
                    <a:lnTo>
                      <a:pt x="81" y="939"/>
                    </a:lnTo>
                    <a:lnTo>
                      <a:pt x="0" y="906"/>
                    </a:lnTo>
                    <a:lnTo>
                      <a:pt x="0" y="3"/>
                    </a:lnTo>
                    <a:lnTo>
                      <a:pt x="420" y="0"/>
                    </a:lnTo>
                    <a:close/>
                  </a:path>
                </a:pathLst>
              </a:custGeom>
              <a:gradFill rotWithShape="0">
                <a:gsLst>
                  <a:gs pos="0">
                    <a:srgbClr val="FF6600"/>
                  </a:gs>
                  <a:gs pos="100000">
                    <a:srgbClr val="FFCC66"/>
                  </a:gs>
                </a:gsLst>
                <a:lin ang="5400000" scaled="1"/>
              </a:gradFill>
              <a:ln w="9525">
                <a:noFill/>
                <a:round/>
                <a:headEnd/>
                <a:tailEnd/>
              </a:ln>
            </p:spPr>
            <p:txBody>
              <a:bodyPr/>
              <a:lstStyle/>
              <a:p>
                <a:endParaRPr lang="ko-KR" altLang="en-US">
                  <a:solidFill>
                    <a:prstClr val="black"/>
                  </a:solidFill>
                  <a:latin typeface="Verdana"/>
                </a:endParaRPr>
              </a:p>
            </p:txBody>
          </p:sp>
        </p:grpSp>
        <p:sp>
          <p:nvSpPr>
            <p:cNvPr id="42" name="Text Box 27"/>
            <p:cNvSpPr txBox="1">
              <a:spLocks noChangeArrowheads="1"/>
            </p:cNvSpPr>
            <p:nvPr/>
          </p:nvSpPr>
          <p:spPr bwMode="auto">
            <a:xfrm>
              <a:off x="751197" y="1927473"/>
              <a:ext cx="905697" cy="276999"/>
            </a:xfrm>
            <a:prstGeom prst="rect">
              <a:avLst/>
            </a:prstGeom>
            <a:noFill/>
            <a:ln w="9525">
              <a:noFill/>
              <a:miter lim="800000"/>
              <a:headEnd/>
              <a:tailEnd/>
            </a:ln>
          </p:spPr>
          <p:txBody>
            <a:bodyPr wrap="none" lIns="0" tIns="0" rIns="0" bIns="0">
              <a:spAutoFit/>
            </a:bodyPr>
            <a:lstStyle/>
            <a:p>
              <a:pPr algn="ctr" latinLnBrk="0"/>
              <a:r>
                <a:rPr kumimoji="0" lang="en-GB" altLang="ko-KR" b="1" i="1">
                  <a:solidFill>
                    <a:srgbClr val="FFCC66"/>
                  </a:solidFill>
                  <a:latin typeface="Verdana"/>
                </a:rPr>
                <a:t>strong</a:t>
              </a:r>
              <a:r>
                <a:rPr kumimoji="0" lang="en-GB" altLang="ko-KR" sz="1400">
                  <a:solidFill>
                    <a:prstClr val="black"/>
                  </a:solidFill>
                  <a:latin typeface="Verdana"/>
                </a:rPr>
                <a:t> </a:t>
              </a:r>
            </a:p>
          </p:txBody>
        </p:sp>
        <p:sp>
          <p:nvSpPr>
            <p:cNvPr id="43" name="Text Box 28"/>
            <p:cNvSpPr txBox="1">
              <a:spLocks noChangeArrowheads="1"/>
            </p:cNvSpPr>
            <p:nvPr/>
          </p:nvSpPr>
          <p:spPr bwMode="auto">
            <a:xfrm>
              <a:off x="1004814" y="3884861"/>
              <a:ext cx="784299" cy="276999"/>
            </a:xfrm>
            <a:prstGeom prst="rect">
              <a:avLst/>
            </a:prstGeom>
            <a:noFill/>
            <a:ln w="9525">
              <a:noFill/>
              <a:miter lim="800000"/>
              <a:headEnd/>
              <a:tailEnd/>
            </a:ln>
          </p:spPr>
          <p:txBody>
            <a:bodyPr wrap="square" lIns="0" tIns="0" rIns="0" bIns="0">
              <a:spAutoFit/>
            </a:bodyPr>
            <a:lstStyle/>
            <a:p>
              <a:pPr algn="ctr" latinLnBrk="0"/>
              <a:r>
                <a:rPr kumimoji="0" lang="en-GB" altLang="ko-KR" b="1" i="1" dirty="0">
                  <a:solidFill>
                    <a:srgbClr val="FF6600"/>
                  </a:solidFill>
                  <a:latin typeface="Verdana"/>
                </a:rPr>
                <a:t>weak</a:t>
              </a:r>
              <a:r>
                <a:rPr kumimoji="0" lang="en-GB" altLang="ko-KR" sz="1400" dirty="0">
                  <a:solidFill>
                    <a:prstClr val="black"/>
                  </a:solidFill>
                  <a:latin typeface="Verdana"/>
                </a:rPr>
                <a:t> </a:t>
              </a:r>
            </a:p>
          </p:txBody>
        </p:sp>
        <p:sp>
          <p:nvSpPr>
            <p:cNvPr id="44" name="Rectangle 34"/>
            <p:cNvSpPr>
              <a:spLocks noChangeArrowheads="1"/>
            </p:cNvSpPr>
            <p:nvPr/>
          </p:nvSpPr>
          <p:spPr bwMode="auto">
            <a:xfrm>
              <a:off x="750401" y="3041147"/>
              <a:ext cx="1214041" cy="553998"/>
            </a:xfrm>
            <a:prstGeom prst="rect">
              <a:avLst/>
            </a:prstGeom>
            <a:noFill/>
            <a:ln w="9525">
              <a:noFill/>
              <a:miter lim="800000"/>
              <a:headEnd/>
              <a:tailEnd/>
            </a:ln>
          </p:spPr>
          <p:txBody>
            <a:bodyPr wrap="none" lIns="36000" tIns="0" rIns="36000" bIns="0">
              <a:spAutoFit/>
            </a:bodyPr>
            <a:lstStyle/>
            <a:p>
              <a:pPr algn="ctr" latinLnBrk="0"/>
              <a:r>
                <a:rPr kumimoji="0" lang="en-GB" altLang="ko-KR" b="1" dirty="0">
                  <a:solidFill>
                    <a:schemeClr val="accent1">
                      <a:lumMod val="75000"/>
                    </a:schemeClr>
                  </a:solidFill>
                  <a:latin typeface="Verdana"/>
                </a:rPr>
                <a:t>reversed</a:t>
              </a:r>
            </a:p>
            <a:p>
              <a:pPr algn="ctr" latinLnBrk="0"/>
              <a:r>
                <a:rPr kumimoji="0" lang="en-GB" altLang="ko-KR" b="1" dirty="0">
                  <a:solidFill>
                    <a:schemeClr val="accent1">
                      <a:lumMod val="75000"/>
                    </a:schemeClr>
                  </a:solidFill>
                  <a:latin typeface="Verdana"/>
                </a:rPr>
                <a:t>shear</a:t>
              </a:r>
            </a:p>
          </p:txBody>
        </p:sp>
      </p:grpSp>
      <p:sp>
        <p:nvSpPr>
          <p:cNvPr id="47" name="Rectangle 40"/>
          <p:cNvSpPr>
            <a:spLocks noChangeArrowheads="1"/>
          </p:cNvSpPr>
          <p:nvPr/>
        </p:nvSpPr>
        <p:spPr bwMode="auto">
          <a:xfrm>
            <a:off x="2489321" y="5827114"/>
            <a:ext cx="379912" cy="307777"/>
          </a:xfrm>
          <a:prstGeom prst="rect">
            <a:avLst/>
          </a:prstGeom>
          <a:noFill/>
          <a:ln w="9525">
            <a:noFill/>
            <a:miter lim="800000"/>
            <a:headEnd/>
            <a:tailEnd/>
          </a:ln>
        </p:spPr>
        <p:txBody>
          <a:bodyPr wrap="none" lIns="0" tIns="0" rIns="0" bIns="0">
            <a:spAutoFit/>
          </a:bodyPr>
          <a:lstStyle/>
          <a:p>
            <a:pPr latinLnBrk="0"/>
            <a:r>
              <a:rPr kumimoji="0" lang="en-GB" altLang="ko-KR" sz="2000" i="1" dirty="0">
                <a:solidFill>
                  <a:srgbClr val="000000"/>
                </a:solidFill>
                <a:latin typeface="Verdana"/>
              </a:rPr>
              <a:t>r</a:t>
            </a:r>
            <a:r>
              <a:rPr kumimoji="0" lang="en-GB" altLang="ko-KR" sz="2000" dirty="0">
                <a:solidFill>
                  <a:srgbClr val="000000"/>
                </a:solidFill>
                <a:latin typeface="Verdana"/>
              </a:rPr>
              <a:t>/</a:t>
            </a:r>
            <a:r>
              <a:rPr kumimoji="0" lang="en-GB" altLang="ko-KR" sz="2000" i="1" dirty="0">
                <a:solidFill>
                  <a:srgbClr val="000000"/>
                </a:solidFill>
                <a:latin typeface="Verdana"/>
              </a:rPr>
              <a:t>a</a:t>
            </a:r>
            <a:endParaRPr kumimoji="0" lang="en-GB" altLang="ko-KR" sz="2000" i="1" dirty="0">
              <a:solidFill>
                <a:prstClr val="black"/>
              </a:solidFill>
              <a:latin typeface="Verdana"/>
            </a:endParaRPr>
          </a:p>
        </p:txBody>
      </p:sp>
      <p:sp>
        <p:nvSpPr>
          <p:cNvPr id="48" name="Text Box 29"/>
          <p:cNvSpPr txBox="1">
            <a:spLocks noChangeArrowheads="1"/>
          </p:cNvSpPr>
          <p:nvPr/>
        </p:nvSpPr>
        <p:spPr bwMode="auto">
          <a:xfrm>
            <a:off x="890515" y="4914375"/>
            <a:ext cx="2626790" cy="276999"/>
          </a:xfrm>
          <a:prstGeom prst="rect">
            <a:avLst/>
          </a:prstGeom>
          <a:noFill/>
          <a:ln w="19050">
            <a:noFill/>
            <a:miter lim="800000"/>
            <a:headEnd/>
            <a:tailEnd/>
          </a:ln>
        </p:spPr>
        <p:txBody>
          <a:bodyPr wrap="square" lIns="0" tIns="0" rIns="0" bIns="0">
            <a:spAutoFit/>
          </a:bodyPr>
          <a:lstStyle/>
          <a:p>
            <a:pPr algn="ctr" latinLnBrk="0"/>
            <a:r>
              <a:rPr kumimoji="0" lang="en-GB" altLang="ko-KR" b="1" dirty="0">
                <a:solidFill>
                  <a:srgbClr val="0033CC"/>
                </a:solidFill>
                <a:latin typeface="Verdana"/>
              </a:rPr>
              <a:t>monotonic shear</a:t>
            </a:r>
          </a:p>
        </p:txBody>
      </p:sp>
      <p:sp>
        <p:nvSpPr>
          <p:cNvPr id="49" name="직사각형 48"/>
          <p:cNvSpPr/>
          <p:nvPr/>
        </p:nvSpPr>
        <p:spPr>
          <a:xfrm>
            <a:off x="3877345" y="1250590"/>
            <a:ext cx="764593" cy="438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0" name="TextBox 49"/>
          <p:cNvSpPr txBox="1"/>
          <p:nvPr/>
        </p:nvSpPr>
        <p:spPr>
          <a:xfrm>
            <a:off x="4793507" y="4205987"/>
            <a:ext cx="7240383" cy="2308324"/>
          </a:xfrm>
          <a:prstGeom prst="rect">
            <a:avLst/>
          </a:prstGeom>
          <a:noFill/>
        </p:spPr>
        <p:txBody>
          <a:bodyPr wrap="square" rtlCol="0">
            <a:spAutoFit/>
          </a:bodyPr>
          <a:lstStyle/>
          <a:p>
            <a:pPr marL="285750" indent="-285750" algn="just">
              <a:buFont typeface="Arial" panose="020B0604020202020204" pitchFamily="34" charset="0"/>
              <a:buChar char="•"/>
            </a:pPr>
            <a:r>
              <a:rPr lang="en-US" altLang="ko-KR" b="1" dirty="0">
                <a:latin typeface="맑은 고딕" panose="020B0503020000020004" pitchFamily="50" charset="-127"/>
                <a:ea typeface="맑은 고딕" panose="020B0503020000020004" pitchFamily="50" charset="-127"/>
              </a:rPr>
              <a:t>Operating with a high fusion gain for a very long pulse duration by the combination of a lower current and a lower loop voltage for engineering tests of reactor-relevant components, such as breeding blankets.</a:t>
            </a:r>
            <a:endParaRPr lang="ko-KR" altLang="en-US" b="1" dirty="0">
              <a:latin typeface="맑은 고딕" panose="020B0503020000020004" pitchFamily="50" charset="-127"/>
              <a:ea typeface="맑은 고딕" panose="020B0503020000020004" pitchFamily="50" charset="-127"/>
            </a:endParaRPr>
          </a:p>
          <a:p>
            <a:pPr marL="285750" indent="-285750" algn="just" fontAlgn="auto">
              <a:spcBef>
                <a:spcPts val="0"/>
              </a:spcBef>
              <a:spcAft>
                <a:spcPts val="0"/>
              </a:spcAft>
              <a:buFont typeface="Arial" panose="020B0604020202020204" pitchFamily="34" charset="0"/>
              <a:buChar char="•"/>
            </a:pPr>
            <a:r>
              <a:rPr kumimoji="0" lang="en-US" altLang="ko-KR" b="1" dirty="0" smtClean="0">
                <a:latin typeface="맑은 고딕" panose="020B0503020000020004" pitchFamily="50" charset="-127"/>
                <a:ea typeface="맑은 고딕" panose="020B0503020000020004" pitchFamily="50" charset="-127"/>
              </a:rPr>
              <a:t>Characteristics</a:t>
            </a:r>
          </a:p>
          <a:p>
            <a:pPr marL="742950" lvl="1" indent="-285750" algn="just">
              <a:buFont typeface="맑은 고딕" panose="020B0503020000020004" pitchFamily="50" charset="-127"/>
              <a:buChar char="-"/>
            </a:pPr>
            <a:r>
              <a:rPr kumimoji="0" lang="en-US" altLang="ko-KR" b="1" dirty="0" smtClean="0">
                <a:latin typeface="맑은 고딕" panose="020B0503020000020004" pitchFamily="50" charset="-127"/>
                <a:ea typeface="맑은 고딕" panose="020B0503020000020004" pitchFamily="50" charset="-127"/>
              </a:rPr>
              <a:t>Without </a:t>
            </a:r>
            <a:r>
              <a:rPr kumimoji="0" lang="en-US" altLang="ko-KR" b="1" dirty="0">
                <a:latin typeface="맑은 고딕" panose="020B0503020000020004" pitchFamily="50" charset="-127"/>
                <a:ea typeface="맑은 고딕" panose="020B0503020000020004" pitchFamily="50" charset="-127"/>
              </a:rPr>
              <a:t>or mild </a:t>
            </a:r>
            <a:r>
              <a:rPr kumimoji="0" lang="en-US" altLang="ko-KR" b="1" dirty="0" err="1">
                <a:latin typeface="맑은 고딕" panose="020B0503020000020004" pitchFamily="50" charset="-127"/>
                <a:ea typeface="맑은 고딕" panose="020B0503020000020004" pitchFamily="50" charset="-127"/>
              </a:rPr>
              <a:t>sawtooth</a:t>
            </a:r>
            <a:r>
              <a:rPr kumimoji="0" lang="en-US" altLang="ko-KR" b="1" dirty="0">
                <a:latin typeface="맑은 고딕" panose="020B0503020000020004" pitchFamily="50" charset="-127"/>
                <a:ea typeface="맑은 고딕" panose="020B0503020000020004" pitchFamily="50" charset="-127"/>
              </a:rPr>
              <a:t> activity.</a:t>
            </a:r>
          </a:p>
          <a:p>
            <a:pPr marL="742950" lvl="1" indent="-285750" algn="just">
              <a:buFont typeface="맑은 고딕" panose="020B0503020000020004" pitchFamily="50" charset="-127"/>
              <a:buChar char="-"/>
            </a:pPr>
            <a:r>
              <a:rPr lang="en-US" altLang="ko-KR" b="1" dirty="0" smtClean="0">
                <a:latin typeface="맑은 고딕" panose="020B0503020000020004" pitchFamily="50" charset="-127"/>
                <a:ea typeface="맑은 고딕" panose="020B0503020000020004" pitchFamily="50" charset="-127"/>
              </a:rPr>
              <a:t>High </a:t>
            </a:r>
            <a:r>
              <a:rPr lang="en-US" altLang="ko-KR" b="1" dirty="0">
                <a:latin typeface="맑은 고딕" panose="020B0503020000020004" pitchFamily="50" charset="-127"/>
                <a:ea typeface="맑은 고딕" panose="020B0503020000020004" pitchFamily="50" charset="-127"/>
              </a:rPr>
              <a:t>performance</a:t>
            </a:r>
          </a:p>
          <a:p>
            <a:pPr marL="742950" lvl="1" indent="-285750" algn="just">
              <a:buFont typeface="맑은 고딕" panose="020B0503020000020004" pitchFamily="50" charset="-127"/>
              <a:buChar char="-"/>
            </a:pPr>
            <a:r>
              <a:rPr kumimoji="0" lang="en-US" altLang="ko-KR" b="1" dirty="0" smtClean="0">
                <a:latin typeface="맑은 고딕" panose="020B0503020000020004" pitchFamily="50" charset="-127"/>
                <a:ea typeface="맑은 고딕" panose="020B0503020000020004" pitchFamily="50" charset="-127"/>
              </a:rPr>
              <a:t>Stationary (no sophisticated profile control needed)</a:t>
            </a:r>
            <a:endParaRPr kumimoji="0" lang="ko-KR" altLang="en-US" b="1" dirty="0">
              <a:latin typeface="맑은 고딕" panose="020B0503020000020004" pitchFamily="50" charset="-127"/>
              <a:ea typeface="맑은 고딕" panose="020B0503020000020004" pitchFamily="50" charset="-127"/>
            </a:endParaRPr>
          </a:p>
        </p:txBody>
      </p:sp>
      <p:graphicFrame>
        <p:nvGraphicFramePr>
          <p:cNvPr id="51" name="표 50"/>
          <p:cNvGraphicFramePr>
            <a:graphicFrameLocks noGrp="1"/>
          </p:cNvGraphicFramePr>
          <p:nvPr>
            <p:extLst>
              <p:ext uri="{D42A27DB-BD31-4B8C-83A1-F6EECF244321}">
                <p14:modId xmlns:p14="http://schemas.microsoft.com/office/powerpoint/2010/main" val="3223815937"/>
              </p:ext>
            </p:extLst>
          </p:nvPr>
        </p:nvGraphicFramePr>
        <p:xfrm>
          <a:off x="4975727" y="1204673"/>
          <a:ext cx="6992849" cy="2869100"/>
        </p:xfrm>
        <a:graphic>
          <a:graphicData uri="http://schemas.openxmlformats.org/drawingml/2006/table">
            <a:tbl>
              <a:tblPr firstRow="1" firstCol="1" bandRow="1"/>
              <a:tblGrid>
                <a:gridCol w="1330498">
                  <a:extLst>
                    <a:ext uri="{9D8B030D-6E8A-4147-A177-3AD203B41FA5}">
                      <a16:colId xmlns="" xmlns:a16="http://schemas.microsoft.com/office/drawing/2014/main" val="20000"/>
                    </a:ext>
                  </a:extLst>
                </a:gridCol>
                <a:gridCol w="1856508">
                  <a:extLst>
                    <a:ext uri="{9D8B030D-6E8A-4147-A177-3AD203B41FA5}">
                      <a16:colId xmlns="" xmlns:a16="http://schemas.microsoft.com/office/drawing/2014/main" val="20001"/>
                    </a:ext>
                  </a:extLst>
                </a:gridCol>
                <a:gridCol w="1794625">
                  <a:extLst>
                    <a:ext uri="{9D8B030D-6E8A-4147-A177-3AD203B41FA5}">
                      <a16:colId xmlns="" xmlns:a16="http://schemas.microsoft.com/office/drawing/2014/main" val="20002"/>
                    </a:ext>
                  </a:extLst>
                </a:gridCol>
                <a:gridCol w="2011218">
                  <a:extLst>
                    <a:ext uri="{9D8B030D-6E8A-4147-A177-3AD203B41FA5}">
                      <a16:colId xmlns="" xmlns:a16="http://schemas.microsoft.com/office/drawing/2014/main" val="20003"/>
                    </a:ext>
                  </a:extLst>
                </a:gridCol>
              </a:tblGrid>
              <a:tr h="756686">
                <a:tc>
                  <a:txBody>
                    <a:bodyPr/>
                    <a:lstStyle>
                      <a:lvl1pPr marL="0" algn="l" rtl="0" eaLnBrk="1" latinLnBrk="1" hangingPunct="1">
                        <a:defRPr kumimoji="0" b="1" kern="1200">
                          <a:solidFill>
                            <a:schemeClr val="lt1"/>
                          </a:solidFill>
                          <a:latin typeface="맑은 고딕"/>
                        </a:defRPr>
                      </a:lvl1pPr>
                      <a:lvl2pPr marL="457200" algn="l" rtl="0" eaLnBrk="1" latinLnBrk="1" hangingPunct="1">
                        <a:defRPr kumimoji="0" b="1" kern="1200">
                          <a:solidFill>
                            <a:schemeClr val="lt1"/>
                          </a:solidFill>
                          <a:latin typeface="맑은 고딕"/>
                        </a:defRPr>
                      </a:lvl2pPr>
                      <a:lvl3pPr marL="914400" algn="l" rtl="0" eaLnBrk="1" latinLnBrk="1" hangingPunct="1">
                        <a:defRPr kumimoji="0" b="1" kern="1200">
                          <a:solidFill>
                            <a:schemeClr val="lt1"/>
                          </a:solidFill>
                          <a:latin typeface="맑은 고딕"/>
                        </a:defRPr>
                      </a:lvl3pPr>
                      <a:lvl4pPr marL="1371600" algn="l" rtl="0" eaLnBrk="1" latinLnBrk="1" hangingPunct="1">
                        <a:defRPr kumimoji="0" b="1" kern="1200">
                          <a:solidFill>
                            <a:schemeClr val="lt1"/>
                          </a:solidFill>
                          <a:latin typeface="맑은 고딕"/>
                        </a:defRPr>
                      </a:lvl4pPr>
                      <a:lvl5pPr marL="1828800" algn="l" rtl="0" eaLnBrk="1" latinLnBrk="1" hangingPunct="1">
                        <a:defRPr kumimoji="0" b="1" kern="1200">
                          <a:solidFill>
                            <a:schemeClr val="lt1"/>
                          </a:solidFill>
                          <a:latin typeface="맑은 고딕"/>
                        </a:defRPr>
                      </a:lvl5pPr>
                      <a:lvl6pPr marL="2286000" algn="l" rtl="0" eaLnBrk="1" latinLnBrk="1" hangingPunct="1">
                        <a:defRPr kumimoji="0" b="1" kern="1200">
                          <a:solidFill>
                            <a:schemeClr val="lt1"/>
                          </a:solidFill>
                          <a:latin typeface="맑은 고딕"/>
                        </a:defRPr>
                      </a:lvl6pPr>
                      <a:lvl7pPr marL="2743200" algn="l" rtl="0" eaLnBrk="1" latinLnBrk="1" hangingPunct="1">
                        <a:defRPr kumimoji="0" b="1" kern="1200">
                          <a:solidFill>
                            <a:schemeClr val="lt1"/>
                          </a:solidFill>
                          <a:latin typeface="맑은 고딕"/>
                        </a:defRPr>
                      </a:lvl7pPr>
                      <a:lvl8pPr marL="3200400" algn="l" rtl="0" eaLnBrk="1" latinLnBrk="1" hangingPunct="1">
                        <a:defRPr kumimoji="0" b="1" kern="1200">
                          <a:solidFill>
                            <a:schemeClr val="lt1"/>
                          </a:solidFill>
                          <a:latin typeface="맑은 고딕"/>
                        </a:defRPr>
                      </a:lvl8pPr>
                      <a:lvl9pPr marL="3657600" algn="l" rtl="0" eaLnBrk="1" latinLnBrk="1" hangingPunct="1">
                        <a:defRPr kumimoji="0" b="1" kern="1200">
                          <a:solidFill>
                            <a:schemeClr val="lt1"/>
                          </a:solidFill>
                          <a:latin typeface="맑은 고딕"/>
                        </a:defRPr>
                      </a:lvl9pPr>
                      <a:extLst/>
                    </a:lstStyle>
                    <a:p>
                      <a:pPr latinLnBrk="1"/>
                      <a:r>
                        <a:rPr lang="en-US" altLang="ko-KR" sz="1800" dirty="0">
                          <a:solidFill>
                            <a:schemeClr val="tx1"/>
                          </a:solidFill>
                        </a:rPr>
                        <a:t>for </a:t>
                      </a:r>
                      <a:r>
                        <a:rPr lang="en-US" altLang="ko-KR" sz="2400" i="0" dirty="0">
                          <a:solidFill>
                            <a:schemeClr val="tx1"/>
                          </a:solidFill>
                        </a:rPr>
                        <a:t>ITER</a:t>
                      </a:r>
                      <a:endParaRPr lang="ko-KR" altLang="en-US" sz="2400" i="0" dirty="0">
                        <a:solidFill>
                          <a:schemeClr val="tx1"/>
                        </a:solidFill>
                      </a:endParaRPr>
                    </a:p>
                  </a:txBody>
                  <a:tcPr anchor="ctr">
                    <a:lnL>
                      <a:noFill/>
                    </a:lnL>
                    <a:lnR>
                      <a:noFill/>
                    </a:lnR>
                    <a:lnT w="25400" cmpd="sng">
                      <a:solidFill>
                        <a:sysClr val="windowText" lastClr="000000"/>
                      </a:solidFill>
                    </a:lnT>
                    <a:lnB w="254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EECE1">
                        <a:lumMod val="90000"/>
                      </a:srgbClr>
                    </a:solidFill>
                  </a:tcPr>
                </a:tc>
                <a:tc>
                  <a:txBody>
                    <a:bodyPr/>
                    <a:lstStyle>
                      <a:lvl1pPr marL="0" algn="l" rtl="0" eaLnBrk="1" latinLnBrk="1" hangingPunct="1">
                        <a:defRPr kumimoji="0" b="1" kern="1200">
                          <a:solidFill>
                            <a:schemeClr val="lt1"/>
                          </a:solidFill>
                          <a:latin typeface="맑은 고딕"/>
                        </a:defRPr>
                      </a:lvl1pPr>
                      <a:lvl2pPr marL="457200" algn="l" rtl="0" eaLnBrk="1" latinLnBrk="1" hangingPunct="1">
                        <a:defRPr kumimoji="0" b="1" kern="1200">
                          <a:solidFill>
                            <a:schemeClr val="lt1"/>
                          </a:solidFill>
                          <a:latin typeface="맑은 고딕"/>
                        </a:defRPr>
                      </a:lvl2pPr>
                      <a:lvl3pPr marL="914400" algn="l" rtl="0" eaLnBrk="1" latinLnBrk="1" hangingPunct="1">
                        <a:defRPr kumimoji="0" b="1" kern="1200">
                          <a:solidFill>
                            <a:schemeClr val="lt1"/>
                          </a:solidFill>
                          <a:latin typeface="맑은 고딕"/>
                        </a:defRPr>
                      </a:lvl3pPr>
                      <a:lvl4pPr marL="1371600" algn="l" rtl="0" eaLnBrk="1" latinLnBrk="1" hangingPunct="1">
                        <a:defRPr kumimoji="0" b="1" kern="1200">
                          <a:solidFill>
                            <a:schemeClr val="lt1"/>
                          </a:solidFill>
                          <a:latin typeface="맑은 고딕"/>
                        </a:defRPr>
                      </a:lvl4pPr>
                      <a:lvl5pPr marL="1828800" algn="l" rtl="0" eaLnBrk="1" latinLnBrk="1" hangingPunct="1">
                        <a:defRPr kumimoji="0" b="1" kern="1200">
                          <a:solidFill>
                            <a:schemeClr val="lt1"/>
                          </a:solidFill>
                          <a:latin typeface="맑은 고딕"/>
                        </a:defRPr>
                      </a:lvl5pPr>
                      <a:lvl6pPr marL="2286000" algn="l" rtl="0" eaLnBrk="1" latinLnBrk="1" hangingPunct="1">
                        <a:defRPr kumimoji="0" b="1" kern="1200">
                          <a:solidFill>
                            <a:schemeClr val="lt1"/>
                          </a:solidFill>
                          <a:latin typeface="맑은 고딕"/>
                        </a:defRPr>
                      </a:lvl6pPr>
                      <a:lvl7pPr marL="2743200" algn="l" rtl="0" eaLnBrk="1" latinLnBrk="1" hangingPunct="1">
                        <a:defRPr kumimoji="0" b="1" kern="1200">
                          <a:solidFill>
                            <a:schemeClr val="lt1"/>
                          </a:solidFill>
                          <a:latin typeface="맑은 고딕"/>
                        </a:defRPr>
                      </a:lvl7pPr>
                      <a:lvl8pPr marL="3200400" algn="l" rtl="0" eaLnBrk="1" latinLnBrk="1" hangingPunct="1">
                        <a:defRPr kumimoji="0" b="1" kern="1200">
                          <a:solidFill>
                            <a:schemeClr val="lt1"/>
                          </a:solidFill>
                          <a:latin typeface="맑은 고딕"/>
                        </a:defRPr>
                      </a:lvl8pPr>
                      <a:lvl9pPr marL="3657600" algn="l" rtl="0" eaLnBrk="1" latinLnBrk="1" hangingPunct="1">
                        <a:defRPr kumimoji="0" b="1" kern="1200">
                          <a:solidFill>
                            <a:schemeClr val="lt1"/>
                          </a:solidFill>
                          <a:latin typeface="맑은 고딕"/>
                        </a:defRPr>
                      </a:lvl9pPr>
                      <a:extLst/>
                    </a:lstStyle>
                    <a:p>
                      <a:pPr latinLnBrk="1"/>
                      <a:r>
                        <a:rPr lang="en-US" altLang="ko-KR" sz="1400" dirty="0"/>
                        <a:t>Baseline</a:t>
                      </a:r>
                      <a:br>
                        <a:rPr lang="en-US" altLang="ko-KR" sz="1400" dirty="0"/>
                      </a:br>
                      <a:r>
                        <a:rPr lang="en-US" altLang="ko-KR" sz="1400" dirty="0"/>
                        <a:t>(Reference H-mode with ELMs)</a:t>
                      </a:r>
                      <a:endParaRPr lang="ko-KR" altLang="en-US" sz="1400" dirty="0"/>
                    </a:p>
                  </a:txBody>
                  <a:tcPr anchor="ctr">
                    <a:lnL>
                      <a:noFill/>
                    </a:lnL>
                    <a:lnR>
                      <a:noFill/>
                    </a:lnR>
                    <a:lnT w="25400" cmpd="sng">
                      <a:solidFill>
                        <a:sysClr val="windowText" lastClr="000000"/>
                      </a:solidFill>
                    </a:lnT>
                    <a:lnB w="254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rtl="0" eaLnBrk="1" latinLnBrk="1" hangingPunct="1">
                        <a:defRPr kumimoji="0" b="1" kern="1200">
                          <a:solidFill>
                            <a:schemeClr val="lt1"/>
                          </a:solidFill>
                          <a:latin typeface="맑은 고딕"/>
                        </a:defRPr>
                      </a:lvl1pPr>
                      <a:lvl2pPr marL="457200" algn="l" rtl="0" eaLnBrk="1" latinLnBrk="1" hangingPunct="1">
                        <a:defRPr kumimoji="0" b="1" kern="1200">
                          <a:solidFill>
                            <a:schemeClr val="lt1"/>
                          </a:solidFill>
                          <a:latin typeface="맑은 고딕"/>
                        </a:defRPr>
                      </a:lvl2pPr>
                      <a:lvl3pPr marL="914400" algn="l" rtl="0" eaLnBrk="1" latinLnBrk="1" hangingPunct="1">
                        <a:defRPr kumimoji="0" b="1" kern="1200">
                          <a:solidFill>
                            <a:schemeClr val="lt1"/>
                          </a:solidFill>
                          <a:latin typeface="맑은 고딕"/>
                        </a:defRPr>
                      </a:lvl3pPr>
                      <a:lvl4pPr marL="1371600" algn="l" rtl="0" eaLnBrk="1" latinLnBrk="1" hangingPunct="1">
                        <a:defRPr kumimoji="0" b="1" kern="1200">
                          <a:solidFill>
                            <a:schemeClr val="lt1"/>
                          </a:solidFill>
                          <a:latin typeface="맑은 고딕"/>
                        </a:defRPr>
                      </a:lvl4pPr>
                      <a:lvl5pPr marL="1828800" algn="l" rtl="0" eaLnBrk="1" latinLnBrk="1" hangingPunct="1">
                        <a:defRPr kumimoji="0" b="1" kern="1200">
                          <a:solidFill>
                            <a:schemeClr val="lt1"/>
                          </a:solidFill>
                          <a:latin typeface="맑은 고딕"/>
                        </a:defRPr>
                      </a:lvl5pPr>
                      <a:lvl6pPr marL="2286000" algn="l" rtl="0" eaLnBrk="1" latinLnBrk="1" hangingPunct="1">
                        <a:defRPr kumimoji="0" b="1" kern="1200">
                          <a:solidFill>
                            <a:schemeClr val="lt1"/>
                          </a:solidFill>
                          <a:latin typeface="맑은 고딕"/>
                        </a:defRPr>
                      </a:lvl6pPr>
                      <a:lvl7pPr marL="2743200" algn="l" rtl="0" eaLnBrk="1" latinLnBrk="1" hangingPunct="1">
                        <a:defRPr kumimoji="0" b="1" kern="1200">
                          <a:solidFill>
                            <a:schemeClr val="lt1"/>
                          </a:solidFill>
                          <a:latin typeface="맑은 고딕"/>
                        </a:defRPr>
                      </a:lvl7pPr>
                      <a:lvl8pPr marL="3200400" algn="l" rtl="0" eaLnBrk="1" latinLnBrk="1" hangingPunct="1">
                        <a:defRPr kumimoji="0" b="1" kern="1200">
                          <a:solidFill>
                            <a:schemeClr val="lt1"/>
                          </a:solidFill>
                          <a:latin typeface="맑은 고딕"/>
                        </a:defRPr>
                      </a:lvl8pPr>
                      <a:lvl9pPr marL="3657600" algn="l" rtl="0" eaLnBrk="1" latinLnBrk="1" hangingPunct="1">
                        <a:defRPr kumimoji="0" b="1" kern="1200">
                          <a:solidFill>
                            <a:schemeClr val="lt1"/>
                          </a:solidFill>
                          <a:latin typeface="맑은 고딕"/>
                        </a:defRPr>
                      </a:lvl9pPr>
                      <a:extLst/>
                    </a:lstStyle>
                    <a:p>
                      <a:pPr algn="ctr" latinLnBrk="1"/>
                      <a:r>
                        <a:rPr lang="en-US" altLang="ko-KR" sz="1400" dirty="0"/>
                        <a:t>Hybrid</a:t>
                      </a:r>
                    </a:p>
                    <a:p>
                      <a:pPr algn="ctr" latinLnBrk="1"/>
                      <a:r>
                        <a:rPr lang="en-US" altLang="ko-KR" sz="1400" dirty="0"/>
                        <a:t>(Advanced Inductive)</a:t>
                      </a:r>
                      <a:endParaRPr lang="ko-KR" altLang="en-US" sz="1400" dirty="0"/>
                    </a:p>
                  </a:txBody>
                  <a:tcPr anchor="ctr">
                    <a:lnL>
                      <a:noFill/>
                    </a:lnL>
                    <a:lnR>
                      <a:noFill/>
                    </a:lnR>
                    <a:lnT w="25400" cmpd="sng">
                      <a:solidFill>
                        <a:sysClr val="windowText" lastClr="000000"/>
                      </a:solidFill>
                    </a:lnT>
                    <a:lnB w="254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rtl="0" eaLnBrk="1" latinLnBrk="1" hangingPunct="1">
                        <a:defRPr kumimoji="0" b="1" kern="1200">
                          <a:solidFill>
                            <a:schemeClr val="lt1"/>
                          </a:solidFill>
                          <a:latin typeface="맑은 고딕"/>
                        </a:defRPr>
                      </a:lvl1pPr>
                      <a:lvl2pPr marL="457200" algn="l" rtl="0" eaLnBrk="1" latinLnBrk="1" hangingPunct="1">
                        <a:defRPr kumimoji="0" b="1" kern="1200">
                          <a:solidFill>
                            <a:schemeClr val="lt1"/>
                          </a:solidFill>
                          <a:latin typeface="맑은 고딕"/>
                        </a:defRPr>
                      </a:lvl2pPr>
                      <a:lvl3pPr marL="914400" algn="l" rtl="0" eaLnBrk="1" latinLnBrk="1" hangingPunct="1">
                        <a:defRPr kumimoji="0" b="1" kern="1200">
                          <a:solidFill>
                            <a:schemeClr val="lt1"/>
                          </a:solidFill>
                          <a:latin typeface="맑은 고딕"/>
                        </a:defRPr>
                      </a:lvl3pPr>
                      <a:lvl4pPr marL="1371600" algn="l" rtl="0" eaLnBrk="1" latinLnBrk="1" hangingPunct="1">
                        <a:defRPr kumimoji="0" b="1" kern="1200">
                          <a:solidFill>
                            <a:schemeClr val="lt1"/>
                          </a:solidFill>
                          <a:latin typeface="맑은 고딕"/>
                        </a:defRPr>
                      </a:lvl4pPr>
                      <a:lvl5pPr marL="1828800" algn="l" rtl="0" eaLnBrk="1" latinLnBrk="1" hangingPunct="1">
                        <a:defRPr kumimoji="0" b="1" kern="1200">
                          <a:solidFill>
                            <a:schemeClr val="lt1"/>
                          </a:solidFill>
                          <a:latin typeface="맑은 고딕"/>
                        </a:defRPr>
                      </a:lvl5pPr>
                      <a:lvl6pPr marL="2286000" algn="l" rtl="0" eaLnBrk="1" latinLnBrk="1" hangingPunct="1">
                        <a:defRPr kumimoji="0" b="1" kern="1200">
                          <a:solidFill>
                            <a:schemeClr val="lt1"/>
                          </a:solidFill>
                          <a:latin typeface="맑은 고딕"/>
                        </a:defRPr>
                      </a:lvl6pPr>
                      <a:lvl7pPr marL="2743200" algn="l" rtl="0" eaLnBrk="1" latinLnBrk="1" hangingPunct="1">
                        <a:defRPr kumimoji="0" b="1" kern="1200">
                          <a:solidFill>
                            <a:schemeClr val="lt1"/>
                          </a:solidFill>
                          <a:latin typeface="맑은 고딕"/>
                        </a:defRPr>
                      </a:lvl7pPr>
                      <a:lvl8pPr marL="3200400" algn="l" rtl="0" eaLnBrk="1" latinLnBrk="1" hangingPunct="1">
                        <a:defRPr kumimoji="0" b="1" kern="1200">
                          <a:solidFill>
                            <a:schemeClr val="lt1"/>
                          </a:solidFill>
                          <a:latin typeface="맑은 고딕"/>
                        </a:defRPr>
                      </a:lvl8pPr>
                      <a:lvl9pPr marL="3657600" algn="l" rtl="0" eaLnBrk="1" latinLnBrk="1" hangingPunct="1">
                        <a:defRPr kumimoji="0" b="1" kern="1200">
                          <a:solidFill>
                            <a:schemeClr val="lt1"/>
                          </a:solidFill>
                          <a:latin typeface="맑은 고딕"/>
                        </a:defRPr>
                      </a:lvl9pPr>
                      <a:extLst/>
                    </a:lstStyle>
                    <a:p>
                      <a:pPr latinLnBrk="1"/>
                      <a:r>
                        <a:rPr lang="en-US" altLang="ko-KR" sz="1400" dirty="0"/>
                        <a:t>Steady-state</a:t>
                      </a:r>
                      <a:r>
                        <a:rPr lang="en-US" altLang="ko-KR" sz="1400" baseline="0" dirty="0"/>
                        <a:t> </a:t>
                      </a:r>
                      <a:br>
                        <a:rPr lang="en-US" altLang="ko-KR" sz="1400" baseline="0" dirty="0"/>
                      </a:br>
                      <a:r>
                        <a:rPr lang="en-US" altLang="ko-KR" sz="1400" baseline="0" dirty="0"/>
                        <a:t>(Fully non-inductive current drive)</a:t>
                      </a:r>
                      <a:endParaRPr lang="ko-KR" altLang="en-US" sz="1400" dirty="0"/>
                    </a:p>
                  </a:txBody>
                  <a:tcPr anchor="ctr">
                    <a:lnL>
                      <a:noFill/>
                    </a:lnL>
                    <a:lnR>
                      <a:noFill/>
                    </a:lnR>
                    <a:lnT w="25400" cmpd="sng">
                      <a:solidFill>
                        <a:sysClr val="windowText" lastClr="000000"/>
                      </a:solidFill>
                    </a:lnT>
                    <a:lnB w="254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 xmlns:a16="http://schemas.microsoft.com/office/drawing/2014/main" val="10000"/>
                  </a:ext>
                </a:extLst>
              </a:tr>
              <a:tr h="535986">
                <a:tc>
                  <a:txBody>
                    <a:bodyPr/>
                    <a:lstStyle>
                      <a:lvl1pPr marL="0" algn="l" rtl="0" eaLnBrk="1" latinLnBrk="1" hangingPunct="1">
                        <a:defRPr kumimoji="0" b="1" kern="1200">
                          <a:solidFill>
                            <a:schemeClr val="lt1"/>
                          </a:solidFill>
                          <a:latin typeface="맑은 고딕"/>
                        </a:defRPr>
                      </a:lvl1pPr>
                      <a:lvl2pPr marL="457200" algn="l" rtl="0" eaLnBrk="1" latinLnBrk="1" hangingPunct="1">
                        <a:defRPr kumimoji="0" b="1" kern="1200">
                          <a:solidFill>
                            <a:schemeClr val="lt1"/>
                          </a:solidFill>
                          <a:latin typeface="맑은 고딕"/>
                        </a:defRPr>
                      </a:lvl2pPr>
                      <a:lvl3pPr marL="914400" algn="l" rtl="0" eaLnBrk="1" latinLnBrk="1" hangingPunct="1">
                        <a:defRPr kumimoji="0" b="1" kern="1200">
                          <a:solidFill>
                            <a:schemeClr val="lt1"/>
                          </a:solidFill>
                          <a:latin typeface="맑은 고딕"/>
                        </a:defRPr>
                      </a:lvl3pPr>
                      <a:lvl4pPr marL="1371600" algn="l" rtl="0" eaLnBrk="1" latinLnBrk="1" hangingPunct="1">
                        <a:defRPr kumimoji="0" b="1" kern="1200">
                          <a:solidFill>
                            <a:schemeClr val="lt1"/>
                          </a:solidFill>
                          <a:latin typeface="맑은 고딕"/>
                        </a:defRPr>
                      </a:lvl4pPr>
                      <a:lvl5pPr marL="1828800" algn="l" rtl="0" eaLnBrk="1" latinLnBrk="1" hangingPunct="1">
                        <a:defRPr kumimoji="0" b="1" kern="1200">
                          <a:solidFill>
                            <a:schemeClr val="lt1"/>
                          </a:solidFill>
                          <a:latin typeface="맑은 고딕"/>
                        </a:defRPr>
                      </a:lvl5pPr>
                      <a:lvl6pPr marL="2286000" algn="l" rtl="0" eaLnBrk="1" latinLnBrk="1" hangingPunct="1">
                        <a:defRPr kumimoji="0" b="1" kern="1200">
                          <a:solidFill>
                            <a:schemeClr val="lt1"/>
                          </a:solidFill>
                          <a:latin typeface="맑은 고딕"/>
                        </a:defRPr>
                      </a:lvl6pPr>
                      <a:lvl7pPr marL="2743200" algn="l" rtl="0" eaLnBrk="1" latinLnBrk="1" hangingPunct="1">
                        <a:defRPr kumimoji="0" b="1" kern="1200">
                          <a:solidFill>
                            <a:schemeClr val="lt1"/>
                          </a:solidFill>
                          <a:latin typeface="맑은 고딕"/>
                        </a:defRPr>
                      </a:lvl7pPr>
                      <a:lvl8pPr marL="3200400" algn="l" rtl="0" eaLnBrk="1" latinLnBrk="1" hangingPunct="1">
                        <a:defRPr kumimoji="0" b="1" kern="1200">
                          <a:solidFill>
                            <a:schemeClr val="lt1"/>
                          </a:solidFill>
                          <a:latin typeface="맑은 고딕"/>
                        </a:defRPr>
                      </a:lvl8pPr>
                      <a:lvl9pPr marL="3657600" algn="l" rtl="0" eaLnBrk="1" latinLnBrk="1" hangingPunct="1">
                        <a:defRPr kumimoji="0" b="1" kern="1200">
                          <a:solidFill>
                            <a:schemeClr val="lt1"/>
                          </a:solidFill>
                          <a:latin typeface="맑은 고딕"/>
                        </a:defRPr>
                      </a:lvl9pPr>
                      <a:extLst/>
                    </a:lstStyle>
                    <a:p>
                      <a:pPr latinLnBrk="1"/>
                      <a:r>
                        <a:rPr lang="en-US" altLang="ko-KR" sz="1400" dirty="0">
                          <a:solidFill>
                            <a:schemeClr val="tx1"/>
                          </a:solidFill>
                        </a:rPr>
                        <a:t>Plasma </a:t>
                      </a:r>
                      <a:r>
                        <a:rPr lang="en-US" altLang="ko-KR" sz="1400" dirty="0" smtClean="0">
                          <a:solidFill>
                            <a:schemeClr val="tx1"/>
                          </a:solidFill>
                        </a:rPr>
                        <a:t>current (MA)</a:t>
                      </a:r>
                      <a:endParaRPr lang="ko-KR" altLang="en-US" sz="1400" dirty="0">
                        <a:solidFill>
                          <a:schemeClr val="tx1"/>
                        </a:solidFill>
                      </a:endParaRPr>
                    </a:p>
                  </a:txBody>
                  <a:tcPr anchor="ctr">
                    <a:lnL>
                      <a:noFill/>
                    </a:lnL>
                    <a:lnR>
                      <a:noFill/>
                    </a:lnR>
                    <a:lnT w="25400" cmpd="sng">
                      <a:solidFill>
                        <a:sysClr val="windowText" lastClr="000000"/>
                      </a:solidFill>
                    </a:lnT>
                    <a:lnB>
                      <a:noFill/>
                    </a:lnB>
                    <a:lnTlToBr w="12700" cmpd="sng">
                      <a:noFill/>
                      <a:prstDash val="solid"/>
                    </a:lnTlToBr>
                    <a:lnBlToTr w="12700" cmpd="sng">
                      <a:noFill/>
                      <a:prstDash val="solid"/>
                    </a:lnBlToTr>
                    <a:solidFill>
                      <a:srgbClr val="4F81BD"/>
                    </a:solidFill>
                  </a:tcPr>
                </a:tc>
                <a:tc>
                  <a:txBody>
                    <a:bodyPr/>
                    <a:lstStyle>
                      <a:lvl1pPr marL="0" algn="l" rtl="0" eaLnBrk="1" latinLnBrk="1" hangingPunct="1">
                        <a:defRPr kumimoji="0" kern="1200">
                          <a:solidFill>
                            <a:schemeClr val="dk1"/>
                          </a:solidFill>
                          <a:latin typeface="맑은 고딕"/>
                        </a:defRPr>
                      </a:lvl1pPr>
                      <a:lvl2pPr marL="457200" algn="l" rtl="0" eaLnBrk="1" latinLnBrk="1" hangingPunct="1">
                        <a:defRPr kumimoji="0" kern="1200">
                          <a:solidFill>
                            <a:schemeClr val="dk1"/>
                          </a:solidFill>
                          <a:latin typeface="맑은 고딕"/>
                        </a:defRPr>
                      </a:lvl2pPr>
                      <a:lvl3pPr marL="914400" algn="l" rtl="0" eaLnBrk="1" latinLnBrk="1" hangingPunct="1">
                        <a:defRPr kumimoji="0" kern="1200">
                          <a:solidFill>
                            <a:schemeClr val="dk1"/>
                          </a:solidFill>
                          <a:latin typeface="맑은 고딕"/>
                        </a:defRPr>
                      </a:lvl3pPr>
                      <a:lvl4pPr marL="1371600" algn="l" rtl="0" eaLnBrk="1" latinLnBrk="1" hangingPunct="1">
                        <a:defRPr kumimoji="0" kern="1200">
                          <a:solidFill>
                            <a:schemeClr val="dk1"/>
                          </a:solidFill>
                          <a:latin typeface="맑은 고딕"/>
                        </a:defRPr>
                      </a:lvl4pPr>
                      <a:lvl5pPr marL="1828800" algn="l" rtl="0" eaLnBrk="1" latinLnBrk="1" hangingPunct="1">
                        <a:defRPr kumimoji="0" kern="1200">
                          <a:solidFill>
                            <a:schemeClr val="dk1"/>
                          </a:solidFill>
                          <a:latin typeface="맑은 고딕"/>
                        </a:defRPr>
                      </a:lvl5pPr>
                      <a:lvl6pPr marL="2286000" algn="l" rtl="0" eaLnBrk="1" latinLnBrk="1" hangingPunct="1">
                        <a:defRPr kumimoji="0" kern="1200">
                          <a:solidFill>
                            <a:schemeClr val="dk1"/>
                          </a:solidFill>
                          <a:latin typeface="맑은 고딕"/>
                        </a:defRPr>
                      </a:lvl6pPr>
                      <a:lvl7pPr marL="2743200" algn="l" rtl="0" eaLnBrk="1" latinLnBrk="1" hangingPunct="1">
                        <a:defRPr kumimoji="0" kern="1200">
                          <a:solidFill>
                            <a:schemeClr val="dk1"/>
                          </a:solidFill>
                          <a:latin typeface="맑은 고딕"/>
                        </a:defRPr>
                      </a:lvl7pPr>
                      <a:lvl8pPr marL="3200400" algn="l" rtl="0" eaLnBrk="1" latinLnBrk="1" hangingPunct="1">
                        <a:defRPr kumimoji="0" kern="1200">
                          <a:solidFill>
                            <a:schemeClr val="dk1"/>
                          </a:solidFill>
                          <a:latin typeface="맑은 고딕"/>
                        </a:defRPr>
                      </a:lvl8pPr>
                      <a:lvl9pPr marL="3657600" algn="l" rtl="0" eaLnBrk="1" latinLnBrk="1" hangingPunct="1">
                        <a:defRPr kumimoji="0" kern="1200">
                          <a:solidFill>
                            <a:schemeClr val="dk1"/>
                          </a:solidFill>
                          <a:latin typeface="맑은 고딕"/>
                        </a:defRPr>
                      </a:lvl9pPr>
                      <a:extLst/>
                    </a:lstStyle>
                    <a:p>
                      <a:pPr algn="ctr" latinLnBrk="1"/>
                      <a:r>
                        <a:rPr lang="en-US" altLang="ko-KR" sz="1600" b="1" dirty="0" smtClean="0">
                          <a:latin typeface="+mn-lt"/>
                        </a:rPr>
                        <a:t>15</a:t>
                      </a:r>
                      <a:endParaRPr lang="ko-KR" altLang="en-US" sz="1600" b="1" dirty="0">
                        <a:latin typeface="+mn-lt"/>
                      </a:endParaRPr>
                    </a:p>
                  </a:txBody>
                  <a:tcPr anchor="ctr">
                    <a:lnL>
                      <a:noFill/>
                    </a:lnL>
                    <a:lnR>
                      <a:noFill/>
                    </a:lnR>
                    <a:lnT w="25400" cmpd="sng">
                      <a:solidFill>
                        <a:sysClr val="windowText" lastClr="000000"/>
                      </a:solidFill>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L="0" algn="l" rtl="0" eaLnBrk="1" latinLnBrk="1" hangingPunct="1">
                        <a:defRPr kumimoji="0" kern="1200">
                          <a:solidFill>
                            <a:schemeClr val="dk1"/>
                          </a:solidFill>
                          <a:latin typeface="맑은 고딕"/>
                        </a:defRPr>
                      </a:lvl1pPr>
                      <a:lvl2pPr marL="457200" algn="l" rtl="0" eaLnBrk="1" latinLnBrk="1" hangingPunct="1">
                        <a:defRPr kumimoji="0" kern="1200">
                          <a:solidFill>
                            <a:schemeClr val="dk1"/>
                          </a:solidFill>
                          <a:latin typeface="맑은 고딕"/>
                        </a:defRPr>
                      </a:lvl2pPr>
                      <a:lvl3pPr marL="914400" algn="l" rtl="0" eaLnBrk="1" latinLnBrk="1" hangingPunct="1">
                        <a:defRPr kumimoji="0" kern="1200">
                          <a:solidFill>
                            <a:schemeClr val="dk1"/>
                          </a:solidFill>
                          <a:latin typeface="맑은 고딕"/>
                        </a:defRPr>
                      </a:lvl3pPr>
                      <a:lvl4pPr marL="1371600" algn="l" rtl="0" eaLnBrk="1" latinLnBrk="1" hangingPunct="1">
                        <a:defRPr kumimoji="0" kern="1200">
                          <a:solidFill>
                            <a:schemeClr val="dk1"/>
                          </a:solidFill>
                          <a:latin typeface="맑은 고딕"/>
                        </a:defRPr>
                      </a:lvl4pPr>
                      <a:lvl5pPr marL="1828800" algn="l" rtl="0" eaLnBrk="1" latinLnBrk="1" hangingPunct="1">
                        <a:defRPr kumimoji="0" kern="1200">
                          <a:solidFill>
                            <a:schemeClr val="dk1"/>
                          </a:solidFill>
                          <a:latin typeface="맑은 고딕"/>
                        </a:defRPr>
                      </a:lvl5pPr>
                      <a:lvl6pPr marL="2286000" algn="l" rtl="0" eaLnBrk="1" latinLnBrk="1" hangingPunct="1">
                        <a:defRPr kumimoji="0" kern="1200">
                          <a:solidFill>
                            <a:schemeClr val="dk1"/>
                          </a:solidFill>
                          <a:latin typeface="맑은 고딕"/>
                        </a:defRPr>
                      </a:lvl6pPr>
                      <a:lvl7pPr marL="2743200" algn="l" rtl="0" eaLnBrk="1" latinLnBrk="1" hangingPunct="1">
                        <a:defRPr kumimoji="0" kern="1200">
                          <a:solidFill>
                            <a:schemeClr val="dk1"/>
                          </a:solidFill>
                          <a:latin typeface="맑은 고딕"/>
                        </a:defRPr>
                      </a:lvl7pPr>
                      <a:lvl8pPr marL="3200400" algn="l" rtl="0" eaLnBrk="1" latinLnBrk="1" hangingPunct="1">
                        <a:defRPr kumimoji="0" kern="1200">
                          <a:solidFill>
                            <a:schemeClr val="dk1"/>
                          </a:solidFill>
                          <a:latin typeface="맑은 고딕"/>
                        </a:defRPr>
                      </a:lvl8pPr>
                      <a:lvl9pPr marL="3657600" algn="l" rtl="0" eaLnBrk="1" latinLnBrk="1" hangingPunct="1">
                        <a:defRPr kumimoji="0" kern="1200">
                          <a:solidFill>
                            <a:schemeClr val="dk1"/>
                          </a:solidFill>
                          <a:latin typeface="맑은 고딕"/>
                        </a:defRPr>
                      </a:lvl9pPr>
                      <a:extLst/>
                    </a:lstStyle>
                    <a:p>
                      <a:pPr algn="ctr" latinLnBrk="1"/>
                      <a:r>
                        <a:rPr lang="en-US" altLang="ko-KR" sz="1600" b="1" dirty="0">
                          <a:solidFill>
                            <a:srgbClr val="FF0000"/>
                          </a:solidFill>
                          <a:latin typeface="+mn-lt"/>
                        </a:rPr>
                        <a:t>12 </a:t>
                      </a:r>
                      <a:r>
                        <a:rPr lang="en-US" altLang="ko-KR" sz="1600" b="1" dirty="0" smtClean="0">
                          <a:solidFill>
                            <a:srgbClr val="FF0000"/>
                          </a:solidFill>
                          <a:latin typeface="+mn-lt"/>
                        </a:rPr>
                        <a:t>(15)</a:t>
                      </a:r>
                      <a:endParaRPr lang="ko-KR" altLang="en-US" sz="1600" b="1" dirty="0">
                        <a:solidFill>
                          <a:srgbClr val="FF0000"/>
                        </a:solidFill>
                        <a:latin typeface="+mn-lt"/>
                      </a:endParaRPr>
                    </a:p>
                  </a:txBody>
                  <a:tcPr anchor="ctr">
                    <a:lnL>
                      <a:noFill/>
                    </a:lnL>
                    <a:lnR>
                      <a:noFill/>
                    </a:lnR>
                    <a:lnT w="25400" cmpd="sng">
                      <a:solidFill>
                        <a:sysClr val="windowText" lastClr="000000"/>
                      </a:solidFill>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L="0" algn="l" rtl="0" eaLnBrk="1" latinLnBrk="1" hangingPunct="1">
                        <a:defRPr kumimoji="0" kern="1200">
                          <a:solidFill>
                            <a:schemeClr val="dk1"/>
                          </a:solidFill>
                          <a:latin typeface="맑은 고딕"/>
                        </a:defRPr>
                      </a:lvl1pPr>
                      <a:lvl2pPr marL="457200" algn="l" rtl="0" eaLnBrk="1" latinLnBrk="1" hangingPunct="1">
                        <a:defRPr kumimoji="0" kern="1200">
                          <a:solidFill>
                            <a:schemeClr val="dk1"/>
                          </a:solidFill>
                          <a:latin typeface="맑은 고딕"/>
                        </a:defRPr>
                      </a:lvl2pPr>
                      <a:lvl3pPr marL="914400" algn="l" rtl="0" eaLnBrk="1" latinLnBrk="1" hangingPunct="1">
                        <a:defRPr kumimoji="0" kern="1200">
                          <a:solidFill>
                            <a:schemeClr val="dk1"/>
                          </a:solidFill>
                          <a:latin typeface="맑은 고딕"/>
                        </a:defRPr>
                      </a:lvl3pPr>
                      <a:lvl4pPr marL="1371600" algn="l" rtl="0" eaLnBrk="1" latinLnBrk="1" hangingPunct="1">
                        <a:defRPr kumimoji="0" kern="1200">
                          <a:solidFill>
                            <a:schemeClr val="dk1"/>
                          </a:solidFill>
                          <a:latin typeface="맑은 고딕"/>
                        </a:defRPr>
                      </a:lvl4pPr>
                      <a:lvl5pPr marL="1828800" algn="l" rtl="0" eaLnBrk="1" latinLnBrk="1" hangingPunct="1">
                        <a:defRPr kumimoji="0" kern="1200">
                          <a:solidFill>
                            <a:schemeClr val="dk1"/>
                          </a:solidFill>
                          <a:latin typeface="맑은 고딕"/>
                        </a:defRPr>
                      </a:lvl5pPr>
                      <a:lvl6pPr marL="2286000" algn="l" rtl="0" eaLnBrk="1" latinLnBrk="1" hangingPunct="1">
                        <a:defRPr kumimoji="0" kern="1200">
                          <a:solidFill>
                            <a:schemeClr val="dk1"/>
                          </a:solidFill>
                          <a:latin typeface="맑은 고딕"/>
                        </a:defRPr>
                      </a:lvl6pPr>
                      <a:lvl7pPr marL="2743200" algn="l" rtl="0" eaLnBrk="1" latinLnBrk="1" hangingPunct="1">
                        <a:defRPr kumimoji="0" kern="1200">
                          <a:solidFill>
                            <a:schemeClr val="dk1"/>
                          </a:solidFill>
                          <a:latin typeface="맑은 고딕"/>
                        </a:defRPr>
                      </a:lvl7pPr>
                      <a:lvl8pPr marL="3200400" algn="l" rtl="0" eaLnBrk="1" latinLnBrk="1" hangingPunct="1">
                        <a:defRPr kumimoji="0" kern="1200">
                          <a:solidFill>
                            <a:schemeClr val="dk1"/>
                          </a:solidFill>
                          <a:latin typeface="맑은 고딕"/>
                        </a:defRPr>
                      </a:lvl8pPr>
                      <a:lvl9pPr marL="3657600" algn="l" rtl="0" eaLnBrk="1" latinLnBrk="1" hangingPunct="1">
                        <a:defRPr kumimoji="0" kern="1200">
                          <a:solidFill>
                            <a:schemeClr val="dk1"/>
                          </a:solidFill>
                          <a:latin typeface="맑은 고딕"/>
                        </a:defRPr>
                      </a:lvl9pPr>
                      <a:extLst/>
                    </a:lstStyle>
                    <a:p>
                      <a:pPr algn="ctr" latinLnBrk="1"/>
                      <a:r>
                        <a:rPr lang="en-US" altLang="ko-KR" sz="1600" b="1" dirty="0" smtClean="0">
                          <a:latin typeface="+mn-lt"/>
                        </a:rPr>
                        <a:t>9</a:t>
                      </a:r>
                      <a:endParaRPr lang="ko-KR" altLang="en-US" sz="1600" b="1" dirty="0">
                        <a:latin typeface="+mn-lt"/>
                      </a:endParaRPr>
                    </a:p>
                  </a:txBody>
                  <a:tcPr anchor="ctr">
                    <a:lnL>
                      <a:noFill/>
                    </a:lnL>
                    <a:lnR>
                      <a:noFill/>
                    </a:lnR>
                    <a:lnT w="25400" cmpd="sng">
                      <a:solidFill>
                        <a:sysClr val="windowText" lastClr="000000"/>
                      </a:solidFill>
                    </a:lnT>
                    <a:lnB>
                      <a:no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 xmlns:a16="http://schemas.microsoft.com/office/drawing/2014/main" val="10001"/>
                  </a:ext>
                </a:extLst>
              </a:tr>
              <a:tr h="346814">
                <a:tc>
                  <a:txBody>
                    <a:bodyPr/>
                    <a:lstStyle>
                      <a:lvl1pPr marL="0" algn="l" rtl="0" eaLnBrk="1" latinLnBrk="1" hangingPunct="1">
                        <a:defRPr kumimoji="0" b="1" kern="1200">
                          <a:solidFill>
                            <a:schemeClr val="lt1"/>
                          </a:solidFill>
                          <a:latin typeface="맑은 고딕"/>
                        </a:defRPr>
                      </a:lvl1pPr>
                      <a:lvl2pPr marL="457200" algn="l" rtl="0" eaLnBrk="1" latinLnBrk="1" hangingPunct="1">
                        <a:defRPr kumimoji="0" b="1" kern="1200">
                          <a:solidFill>
                            <a:schemeClr val="lt1"/>
                          </a:solidFill>
                          <a:latin typeface="맑은 고딕"/>
                        </a:defRPr>
                      </a:lvl2pPr>
                      <a:lvl3pPr marL="914400" algn="l" rtl="0" eaLnBrk="1" latinLnBrk="1" hangingPunct="1">
                        <a:defRPr kumimoji="0" b="1" kern="1200">
                          <a:solidFill>
                            <a:schemeClr val="lt1"/>
                          </a:solidFill>
                          <a:latin typeface="맑은 고딕"/>
                        </a:defRPr>
                      </a:lvl3pPr>
                      <a:lvl4pPr marL="1371600" algn="l" rtl="0" eaLnBrk="1" latinLnBrk="1" hangingPunct="1">
                        <a:defRPr kumimoji="0" b="1" kern="1200">
                          <a:solidFill>
                            <a:schemeClr val="lt1"/>
                          </a:solidFill>
                          <a:latin typeface="맑은 고딕"/>
                        </a:defRPr>
                      </a:lvl4pPr>
                      <a:lvl5pPr marL="1828800" algn="l" rtl="0" eaLnBrk="1" latinLnBrk="1" hangingPunct="1">
                        <a:defRPr kumimoji="0" b="1" kern="1200">
                          <a:solidFill>
                            <a:schemeClr val="lt1"/>
                          </a:solidFill>
                          <a:latin typeface="맑은 고딕"/>
                        </a:defRPr>
                      </a:lvl5pPr>
                      <a:lvl6pPr marL="2286000" algn="l" rtl="0" eaLnBrk="1" latinLnBrk="1" hangingPunct="1">
                        <a:defRPr kumimoji="0" b="1" kern="1200">
                          <a:solidFill>
                            <a:schemeClr val="lt1"/>
                          </a:solidFill>
                          <a:latin typeface="맑은 고딕"/>
                        </a:defRPr>
                      </a:lvl6pPr>
                      <a:lvl7pPr marL="2743200" algn="l" rtl="0" eaLnBrk="1" latinLnBrk="1" hangingPunct="1">
                        <a:defRPr kumimoji="0" b="1" kern="1200">
                          <a:solidFill>
                            <a:schemeClr val="lt1"/>
                          </a:solidFill>
                          <a:latin typeface="맑은 고딕"/>
                        </a:defRPr>
                      </a:lvl7pPr>
                      <a:lvl8pPr marL="3200400" algn="l" rtl="0" eaLnBrk="1" latinLnBrk="1" hangingPunct="1">
                        <a:defRPr kumimoji="0" b="1" kern="1200">
                          <a:solidFill>
                            <a:schemeClr val="lt1"/>
                          </a:solidFill>
                          <a:latin typeface="맑은 고딕"/>
                        </a:defRPr>
                      </a:lvl8pPr>
                      <a:lvl9pPr marL="3657600" algn="l" rtl="0" eaLnBrk="1" latinLnBrk="1" hangingPunct="1">
                        <a:defRPr kumimoji="0" b="1" kern="1200">
                          <a:solidFill>
                            <a:schemeClr val="lt1"/>
                          </a:solidFill>
                          <a:latin typeface="맑은 고딕"/>
                        </a:defRPr>
                      </a:lvl9pPr>
                      <a:extLst/>
                    </a:lstStyle>
                    <a:p>
                      <a:pPr latinLnBrk="1"/>
                      <a:r>
                        <a:rPr lang="en-US" altLang="ko-KR" sz="1400" dirty="0" smtClean="0">
                          <a:solidFill>
                            <a:schemeClr val="tx1"/>
                          </a:solidFill>
                        </a:rPr>
                        <a:t>B</a:t>
                      </a:r>
                      <a:r>
                        <a:rPr lang="en-US" altLang="ko-KR" sz="1400" baseline="-25000" dirty="0" smtClean="0">
                          <a:solidFill>
                            <a:schemeClr val="tx1"/>
                          </a:solidFill>
                        </a:rPr>
                        <a:t>T </a:t>
                      </a:r>
                      <a:r>
                        <a:rPr lang="en-US" altLang="ko-KR" sz="1400" baseline="0" dirty="0" smtClean="0">
                          <a:solidFill>
                            <a:schemeClr val="tx1"/>
                          </a:solidFill>
                        </a:rPr>
                        <a:t>(T)</a:t>
                      </a:r>
                      <a:endParaRPr lang="ko-KR" altLang="en-US" sz="1400" baseline="0" dirty="0">
                        <a:solidFill>
                          <a:schemeClr val="tx1"/>
                        </a:solidFill>
                      </a:endParaRPr>
                    </a:p>
                  </a:txBody>
                  <a:tcPr anchor="ctr">
                    <a:lnL>
                      <a:noFill/>
                    </a:lnL>
                    <a:lnR>
                      <a:noFill/>
                    </a:lnR>
                    <a:lnT>
                      <a:noFill/>
                    </a:lnT>
                    <a:lnB>
                      <a:noFill/>
                    </a:lnB>
                    <a:lnTlToBr w="12700" cmpd="sng">
                      <a:noFill/>
                      <a:prstDash val="solid"/>
                    </a:lnTlToBr>
                    <a:lnBlToTr w="12700" cmpd="sng">
                      <a:noFill/>
                      <a:prstDash val="solid"/>
                    </a:lnBlToTr>
                    <a:solidFill>
                      <a:srgbClr val="EEECE1">
                        <a:lumMod val="90000"/>
                      </a:srgbClr>
                    </a:solidFill>
                  </a:tcPr>
                </a:tc>
                <a:tc>
                  <a:txBody>
                    <a:bodyPr/>
                    <a:lstStyle>
                      <a:lvl1pPr marL="0" algn="l" rtl="0" eaLnBrk="1" latinLnBrk="1" hangingPunct="1">
                        <a:defRPr kumimoji="0" kern="1200">
                          <a:solidFill>
                            <a:schemeClr val="dk1"/>
                          </a:solidFill>
                          <a:latin typeface="맑은 고딕"/>
                        </a:defRPr>
                      </a:lvl1pPr>
                      <a:lvl2pPr marL="457200" algn="l" rtl="0" eaLnBrk="1" latinLnBrk="1" hangingPunct="1">
                        <a:defRPr kumimoji="0" kern="1200">
                          <a:solidFill>
                            <a:schemeClr val="dk1"/>
                          </a:solidFill>
                          <a:latin typeface="맑은 고딕"/>
                        </a:defRPr>
                      </a:lvl2pPr>
                      <a:lvl3pPr marL="914400" algn="l" rtl="0" eaLnBrk="1" latinLnBrk="1" hangingPunct="1">
                        <a:defRPr kumimoji="0" kern="1200">
                          <a:solidFill>
                            <a:schemeClr val="dk1"/>
                          </a:solidFill>
                          <a:latin typeface="맑은 고딕"/>
                        </a:defRPr>
                      </a:lvl3pPr>
                      <a:lvl4pPr marL="1371600" algn="l" rtl="0" eaLnBrk="1" latinLnBrk="1" hangingPunct="1">
                        <a:defRPr kumimoji="0" kern="1200">
                          <a:solidFill>
                            <a:schemeClr val="dk1"/>
                          </a:solidFill>
                          <a:latin typeface="맑은 고딕"/>
                        </a:defRPr>
                      </a:lvl4pPr>
                      <a:lvl5pPr marL="1828800" algn="l" rtl="0" eaLnBrk="1" latinLnBrk="1" hangingPunct="1">
                        <a:defRPr kumimoji="0" kern="1200">
                          <a:solidFill>
                            <a:schemeClr val="dk1"/>
                          </a:solidFill>
                          <a:latin typeface="맑은 고딕"/>
                        </a:defRPr>
                      </a:lvl5pPr>
                      <a:lvl6pPr marL="2286000" algn="l" rtl="0" eaLnBrk="1" latinLnBrk="1" hangingPunct="1">
                        <a:defRPr kumimoji="0" kern="1200">
                          <a:solidFill>
                            <a:schemeClr val="dk1"/>
                          </a:solidFill>
                          <a:latin typeface="맑은 고딕"/>
                        </a:defRPr>
                      </a:lvl6pPr>
                      <a:lvl7pPr marL="2743200" algn="l" rtl="0" eaLnBrk="1" latinLnBrk="1" hangingPunct="1">
                        <a:defRPr kumimoji="0" kern="1200">
                          <a:solidFill>
                            <a:schemeClr val="dk1"/>
                          </a:solidFill>
                          <a:latin typeface="맑은 고딕"/>
                        </a:defRPr>
                      </a:lvl7pPr>
                      <a:lvl8pPr marL="3200400" algn="l" rtl="0" eaLnBrk="1" latinLnBrk="1" hangingPunct="1">
                        <a:defRPr kumimoji="0" kern="1200">
                          <a:solidFill>
                            <a:schemeClr val="dk1"/>
                          </a:solidFill>
                          <a:latin typeface="맑은 고딕"/>
                        </a:defRPr>
                      </a:lvl8pPr>
                      <a:lvl9pPr marL="3657600" algn="l" rtl="0" eaLnBrk="1" latinLnBrk="1" hangingPunct="1">
                        <a:defRPr kumimoji="0" kern="1200">
                          <a:solidFill>
                            <a:schemeClr val="dk1"/>
                          </a:solidFill>
                          <a:latin typeface="맑은 고딕"/>
                        </a:defRPr>
                      </a:lvl9pPr>
                      <a:extLst/>
                    </a:lstStyle>
                    <a:p>
                      <a:pPr algn="ctr" latinLnBrk="1"/>
                      <a:r>
                        <a:rPr lang="en-US" altLang="ko-KR" sz="1600" b="1" dirty="0" smtClean="0">
                          <a:latin typeface="+mn-lt"/>
                        </a:rPr>
                        <a:t>5.3</a:t>
                      </a:r>
                      <a:endParaRPr lang="ko-KR" altLang="en-US" sz="1600" b="1" dirty="0">
                        <a:latin typeface="+mn-lt"/>
                      </a:endParaRPr>
                    </a:p>
                  </a:txBody>
                  <a:tcPr anchor="ctr">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L="0" algn="l" rtl="0" eaLnBrk="1" latinLnBrk="1" hangingPunct="1">
                        <a:defRPr kumimoji="0" kern="1200">
                          <a:solidFill>
                            <a:schemeClr val="dk1"/>
                          </a:solidFill>
                          <a:latin typeface="맑은 고딕"/>
                        </a:defRPr>
                      </a:lvl1pPr>
                      <a:lvl2pPr marL="457200" algn="l" rtl="0" eaLnBrk="1" latinLnBrk="1" hangingPunct="1">
                        <a:defRPr kumimoji="0" kern="1200">
                          <a:solidFill>
                            <a:schemeClr val="dk1"/>
                          </a:solidFill>
                          <a:latin typeface="맑은 고딕"/>
                        </a:defRPr>
                      </a:lvl2pPr>
                      <a:lvl3pPr marL="914400" algn="l" rtl="0" eaLnBrk="1" latinLnBrk="1" hangingPunct="1">
                        <a:defRPr kumimoji="0" kern="1200">
                          <a:solidFill>
                            <a:schemeClr val="dk1"/>
                          </a:solidFill>
                          <a:latin typeface="맑은 고딕"/>
                        </a:defRPr>
                      </a:lvl3pPr>
                      <a:lvl4pPr marL="1371600" algn="l" rtl="0" eaLnBrk="1" latinLnBrk="1" hangingPunct="1">
                        <a:defRPr kumimoji="0" kern="1200">
                          <a:solidFill>
                            <a:schemeClr val="dk1"/>
                          </a:solidFill>
                          <a:latin typeface="맑은 고딕"/>
                        </a:defRPr>
                      </a:lvl4pPr>
                      <a:lvl5pPr marL="1828800" algn="l" rtl="0" eaLnBrk="1" latinLnBrk="1" hangingPunct="1">
                        <a:defRPr kumimoji="0" kern="1200">
                          <a:solidFill>
                            <a:schemeClr val="dk1"/>
                          </a:solidFill>
                          <a:latin typeface="맑은 고딕"/>
                        </a:defRPr>
                      </a:lvl5pPr>
                      <a:lvl6pPr marL="2286000" algn="l" rtl="0" eaLnBrk="1" latinLnBrk="1" hangingPunct="1">
                        <a:defRPr kumimoji="0" kern="1200">
                          <a:solidFill>
                            <a:schemeClr val="dk1"/>
                          </a:solidFill>
                          <a:latin typeface="맑은 고딕"/>
                        </a:defRPr>
                      </a:lvl6pPr>
                      <a:lvl7pPr marL="2743200" algn="l" rtl="0" eaLnBrk="1" latinLnBrk="1" hangingPunct="1">
                        <a:defRPr kumimoji="0" kern="1200">
                          <a:solidFill>
                            <a:schemeClr val="dk1"/>
                          </a:solidFill>
                          <a:latin typeface="맑은 고딕"/>
                        </a:defRPr>
                      </a:lvl7pPr>
                      <a:lvl8pPr marL="3200400" algn="l" rtl="0" eaLnBrk="1" latinLnBrk="1" hangingPunct="1">
                        <a:defRPr kumimoji="0" kern="1200">
                          <a:solidFill>
                            <a:schemeClr val="dk1"/>
                          </a:solidFill>
                          <a:latin typeface="맑은 고딕"/>
                        </a:defRPr>
                      </a:lvl8pPr>
                      <a:lvl9pPr marL="3657600" algn="l" rtl="0" eaLnBrk="1" latinLnBrk="1" hangingPunct="1">
                        <a:defRPr kumimoji="0" kern="1200">
                          <a:solidFill>
                            <a:schemeClr val="dk1"/>
                          </a:solidFill>
                          <a:latin typeface="맑은 고딕"/>
                        </a:defRPr>
                      </a:lvl9pPr>
                      <a:extLst/>
                    </a:lstStyle>
                    <a:p>
                      <a:pPr algn="ctr" latinLnBrk="1"/>
                      <a:r>
                        <a:rPr lang="en-US" altLang="ko-KR" sz="1600" b="1" dirty="0" smtClean="0">
                          <a:solidFill>
                            <a:srgbClr val="FF0000"/>
                          </a:solidFill>
                          <a:latin typeface="+mn-lt"/>
                        </a:rPr>
                        <a:t>5.3</a:t>
                      </a:r>
                      <a:endParaRPr lang="ko-KR" altLang="en-US" sz="1600" b="1" dirty="0">
                        <a:solidFill>
                          <a:srgbClr val="FF0000"/>
                        </a:solidFill>
                        <a:latin typeface="+mn-lt"/>
                      </a:endParaRPr>
                    </a:p>
                  </a:txBody>
                  <a:tcPr anchor="ctr">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L="0" algn="l" rtl="0" eaLnBrk="1" latinLnBrk="1" hangingPunct="1">
                        <a:defRPr kumimoji="0" kern="1200">
                          <a:solidFill>
                            <a:schemeClr val="dk1"/>
                          </a:solidFill>
                          <a:latin typeface="맑은 고딕"/>
                        </a:defRPr>
                      </a:lvl1pPr>
                      <a:lvl2pPr marL="457200" algn="l" rtl="0" eaLnBrk="1" latinLnBrk="1" hangingPunct="1">
                        <a:defRPr kumimoji="0" kern="1200">
                          <a:solidFill>
                            <a:schemeClr val="dk1"/>
                          </a:solidFill>
                          <a:latin typeface="맑은 고딕"/>
                        </a:defRPr>
                      </a:lvl2pPr>
                      <a:lvl3pPr marL="914400" algn="l" rtl="0" eaLnBrk="1" latinLnBrk="1" hangingPunct="1">
                        <a:defRPr kumimoji="0" kern="1200">
                          <a:solidFill>
                            <a:schemeClr val="dk1"/>
                          </a:solidFill>
                          <a:latin typeface="맑은 고딕"/>
                        </a:defRPr>
                      </a:lvl3pPr>
                      <a:lvl4pPr marL="1371600" algn="l" rtl="0" eaLnBrk="1" latinLnBrk="1" hangingPunct="1">
                        <a:defRPr kumimoji="0" kern="1200">
                          <a:solidFill>
                            <a:schemeClr val="dk1"/>
                          </a:solidFill>
                          <a:latin typeface="맑은 고딕"/>
                        </a:defRPr>
                      </a:lvl4pPr>
                      <a:lvl5pPr marL="1828800" algn="l" rtl="0" eaLnBrk="1" latinLnBrk="1" hangingPunct="1">
                        <a:defRPr kumimoji="0" kern="1200">
                          <a:solidFill>
                            <a:schemeClr val="dk1"/>
                          </a:solidFill>
                          <a:latin typeface="맑은 고딕"/>
                        </a:defRPr>
                      </a:lvl5pPr>
                      <a:lvl6pPr marL="2286000" algn="l" rtl="0" eaLnBrk="1" latinLnBrk="1" hangingPunct="1">
                        <a:defRPr kumimoji="0" kern="1200">
                          <a:solidFill>
                            <a:schemeClr val="dk1"/>
                          </a:solidFill>
                          <a:latin typeface="맑은 고딕"/>
                        </a:defRPr>
                      </a:lvl6pPr>
                      <a:lvl7pPr marL="2743200" algn="l" rtl="0" eaLnBrk="1" latinLnBrk="1" hangingPunct="1">
                        <a:defRPr kumimoji="0" kern="1200">
                          <a:solidFill>
                            <a:schemeClr val="dk1"/>
                          </a:solidFill>
                          <a:latin typeface="맑은 고딕"/>
                        </a:defRPr>
                      </a:lvl7pPr>
                      <a:lvl8pPr marL="3200400" algn="l" rtl="0" eaLnBrk="1" latinLnBrk="1" hangingPunct="1">
                        <a:defRPr kumimoji="0" kern="1200">
                          <a:solidFill>
                            <a:schemeClr val="dk1"/>
                          </a:solidFill>
                          <a:latin typeface="맑은 고딕"/>
                        </a:defRPr>
                      </a:lvl8pPr>
                      <a:lvl9pPr marL="3657600" algn="l" rtl="0" eaLnBrk="1" latinLnBrk="1" hangingPunct="1">
                        <a:defRPr kumimoji="0" kern="1200">
                          <a:solidFill>
                            <a:schemeClr val="dk1"/>
                          </a:solidFill>
                          <a:latin typeface="맑은 고딕"/>
                        </a:defRPr>
                      </a:lvl9pPr>
                      <a:extLst/>
                    </a:lstStyle>
                    <a:p>
                      <a:pPr algn="ctr" latinLnBrk="1"/>
                      <a:r>
                        <a:rPr lang="en-US" altLang="ko-KR" sz="1600" b="1" dirty="0" smtClean="0">
                          <a:latin typeface="+mn-lt"/>
                        </a:rPr>
                        <a:t>5.3</a:t>
                      </a:r>
                      <a:endParaRPr lang="ko-KR" altLang="en-US" sz="1600" b="1" dirty="0">
                        <a:latin typeface="+mn-lt"/>
                      </a:endParaRPr>
                    </a:p>
                  </a:txBody>
                  <a:tcPr anchor="ctr">
                    <a:lnL>
                      <a:noFill/>
                    </a:lnL>
                    <a:lnR>
                      <a:noFill/>
                    </a:lnR>
                    <a:lnT>
                      <a:noFill/>
                    </a:lnT>
                    <a:lnB>
                      <a:noFill/>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002"/>
                  </a:ext>
                </a:extLst>
              </a:tr>
              <a:tr h="346814">
                <a:tc>
                  <a:txBody>
                    <a:bodyPr/>
                    <a:lstStyle>
                      <a:lvl1pPr marL="0" algn="l" rtl="0" eaLnBrk="1" latinLnBrk="1" hangingPunct="1">
                        <a:defRPr kumimoji="0" b="1" kern="1200">
                          <a:solidFill>
                            <a:schemeClr val="lt1"/>
                          </a:solidFill>
                          <a:latin typeface="맑은 고딕"/>
                        </a:defRPr>
                      </a:lvl1pPr>
                      <a:lvl2pPr marL="457200" algn="l" rtl="0" eaLnBrk="1" latinLnBrk="1" hangingPunct="1">
                        <a:defRPr kumimoji="0" b="1" kern="1200">
                          <a:solidFill>
                            <a:schemeClr val="lt1"/>
                          </a:solidFill>
                          <a:latin typeface="맑은 고딕"/>
                        </a:defRPr>
                      </a:lvl2pPr>
                      <a:lvl3pPr marL="914400" algn="l" rtl="0" eaLnBrk="1" latinLnBrk="1" hangingPunct="1">
                        <a:defRPr kumimoji="0" b="1" kern="1200">
                          <a:solidFill>
                            <a:schemeClr val="lt1"/>
                          </a:solidFill>
                          <a:latin typeface="맑은 고딕"/>
                        </a:defRPr>
                      </a:lvl3pPr>
                      <a:lvl4pPr marL="1371600" algn="l" rtl="0" eaLnBrk="1" latinLnBrk="1" hangingPunct="1">
                        <a:defRPr kumimoji="0" b="1" kern="1200">
                          <a:solidFill>
                            <a:schemeClr val="lt1"/>
                          </a:solidFill>
                          <a:latin typeface="맑은 고딕"/>
                        </a:defRPr>
                      </a:lvl4pPr>
                      <a:lvl5pPr marL="1828800" algn="l" rtl="0" eaLnBrk="1" latinLnBrk="1" hangingPunct="1">
                        <a:defRPr kumimoji="0" b="1" kern="1200">
                          <a:solidFill>
                            <a:schemeClr val="lt1"/>
                          </a:solidFill>
                          <a:latin typeface="맑은 고딕"/>
                        </a:defRPr>
                      </a:lvl5pPr>
                      <a:lvl6pPr marL="2286000" algn="l" rtl="0" eaLnBrk="1" latinLnBrk="1" hangingPunct="1">
                        <a:defRPr kumimoji="0" b="1" kern="1200">
                          <a:solidFill>
                            <a:schemeClr val="lt1"/>
                          </a:solidFill>
                          <a:latin typeface="맑은 고딕"/>
                        </a:defRPr>
                      </a:lvl6pPr>
                      <a:lvl7pPr marL="2743200" algn="l" rtl="0" eaLnBrk="1" latinLnBrk="1" hangingPunct="1">
                        <a:defRPr kumimoji="0" b="1" kern="1200">
                          <a:solidFill>
                            <a:schemeClr val="lt1"/>
                          </a:solidFill>
                          <a:latin typeface="맑은 고딕"/>
                        </a:defRPr>
                      </a:lvl7pPr>
                      <a:lvl8pPr marL="3200400" algn="l" rtl="0" eaLnBrk="1" latinLnBrk="1" hangingPunct="1">
                        <a:defRPr kumimoji="0" b="1" kern="1200">
                          <a:solidFill>
                            <a:schemeClr val="lt1"/>
                          </a:solidFill>
                          <a:latin typeface="맑은 고딕"/>
                        </a:defRPr>
                      </a:lvl8pPr>
                      <a:lvl9pPr marL="3657600" algn="l" rtl="0" eaLnBrk="1" latinLnBrk="1" hangingPunct="1">
                        <a:defRPr kumimoji="0" b="1" kern="1200">
                          <a:solidFill>
                            <a:schemeClr val="lt1"/>
                          </a:solidFill>
                          <a:latin typeface="맑은 고딕"/>
                        </a:defRPr>
                      </a:lvl9pPr>
                      <a:extLst/>
                    </a:lstStyle>
                    <a:p>
                      <a:pPr latinLnBrk="1"/>
                      <a:r>
                        <a:rPr lang="en-US" altLang="ko-KR" sz="1400" dirty="0">
                          <a:solidFill>
                            <a:schemeClr val="tx1"/>
                          </a:solidFill>
                        </a:rPr>
                        <a:t>q</a:t>
                      </a:r>
                      <a:r>
                        <a:rPr lang="en-US" altLang="ko-KR" sz="1400" baseline="-25000" dirty="0">
                          <a:solidFill>
                            <a:schemeClr val="tx1"/>
                          </a:solidFill>
                        </a:rPr>
                        <a:t>95</a:t>
                      </a:r>
                      <a:endParaRPr lang="ko-KR" altLang="en-US" sz="1400" baseline="-25000" dirty="0">
                        <a:solidFill>
                          <a:schemeClr val="tx1"/>
                        </a:solidFill>
                      </a:endParaRPr>
                    </a:p>
                  </a:txBody>
                  <a:tcPr anchor="ctr">
                    <a:lnL>
                      <a:noFill/>
                    </a:lnL>
                    <a:lnR>
                      <a:noFill/>
                    </a:lnR>
                    <a:lnT>
                      <a:noFill/>
                    </a:lnT>
                    <a:lnB>
                      <a:noFill/>
                    </a:lnB>
                    <a:lnTlToBr w="12700" cmpd="sng">
                      <a:noFill/>
                      <a:prstDash val="solid"/>
                    </a:lnTlToBr>
                    <a:lnBlToTr w="12700" cmpd="sng">
                      <a:noFill/>
                      <a:prstDash val="solid"/>
                    </a:lnBlToTr>
                    <a:solidFill>
                      <a:srgbClr val="4F81BD"/>
                    </a:solidFill>
                  </a:tcPr>
                </a:tc>
                <a:tc>
                  <a:txBody>
                    <a:bodyPr/>
                    <a:lstStyle>
                      <a:lvl1pPr marL="0" algn="l" rtl="0" eaLnBrk="1" latinLnBrk="1" hangingPunct="1">
                        <a:defRPr kumimoji="0" kern="1200">
                          <a:solidFill>
                            <a:schemeClr val="dk1"/>
                          </a:solidFill>
                          <a:latin typeface="맑은 고딕"/>
                        </a:defRPr>
                      </a:lvl1pPr>
                      <a:lvl2pPr marL="457200" algn="l" rtl="0" eaLnBrk="1" latinLnBrk="1" hangingPunct="1">
                        <a:defRPr kumimoji="0" kern="1200">
                          <a:solidFill>
                            <a:schemeClr val="dk1"/>
                          </a:solidFill>
                          <a:latin typeface="맑은 고딕"/>
                        </a:defRPr>
                      </a:lvl2pPr>
                      <a:lvl3pPr marL="914400" algn="l" rtl="0" eaLnBrk="1" latinLnBrk="1" hangingPunct="1">
                        <a:defRPr kumimoji="0" kern="1200">
                          <a:solidFill>
                            <a:schemeClr val="dk1"/>
                          </a:solidFill>
                          <a:latin typeface="맑은 고딕"/>
                        </a:defRPr>
                      </a:lvl3pPr>
                      <a:lvl4pPr marL="1371600" algn="l" rtl="0" eaLnBrk="1" latinLnBrk="1" hangingPunct="1">
                        <a:defRPr kumimoji="0" kern="1200">
                          <a:solidFill>
                            <a:schemeClr val="dk1"/>
                          </a:solidFill>
                          <a:latin typeface="맑은 고딕"/>
                        </a:defRPr>
                      </a:lvl4pPr>
                      <a:lvl5pPr marL="1828800" algn="l" rtl="0" eaLnBrk="1" latinLnBrk="1" hangingPunct="1">
                        <a:defRPr kumimoji="0" kern="1200">
                          <a:solidFill>
                            <a:schemeClr val="dk1"/>
                          </a:solidFill>
                          <a:latin typeface="맑은 고딕"/>
                        </a:defRPr>
                      </a:lvl5pPr>
                      <a:lvl6pPr marL="2286000" algn="l" rtl="0" eaLnBrk="1" latinLnBrk="1" hangingPunct="1">
                        <a:defRPr kumimoji="0" kern="1200">
                          <a:solidFill>
                            <a:schemeClr val="dk1"/>
                          </a:solidFill>
                          <a:latin typeface="맑은 고딕"/>
                        </a:defRPr>
                      </a:lvl6pPr>
                      <a:lvl7pPr marL="2743200" algn="l" rtl="0" eaLnBrk="1" latinLnBrk="1" hangingPunct="1">
                        <a:defRPr kumimoji="0" kern="1200">
                          <a:solidFill>
                            <a:schemeClr val="dk1"/>
                          </a:solidFill>
                          <a:latin typeface="맑은 고딕"/>
                        </a:defRPr>
                      </a:lvl7pPr>
                      <a:lvl8pPr marL="3200400" algn="l" rtl="0" eaLnBrk="1" latinLnBrk="1" hangingPunct="1">
                        <a:defRPr kumimoji="0" kern="1200">
                          <a:solidFill>
                            <a:schemeClr val="dk1"/>
                          </a:solidFill>
                          <a:latin typeface="맑은 고딕"/>
                        </a:defRPr>
                      </a:lvl8pPr>
                      <a:lvl9pPr marL="3657600" algn="l" rtl="0" eaLnBrk="1" latinLnBrk="1" hangingPunct="1">
                        <a:defRPr kumimoji="0" kern="1200">
                          <a:solidFill>
                            <a:schemeClr val="dk1"/>
                          </a:solidFill>
                          <a:latin typeface="맑은 고딕"/>
                        </a:defRPr>
                      </a:lvl9pPr>
                      <a:extLst/>
                    </a:lstStyle>
                    <a:p>
                      <a:pPr algn="ctr" latinLnBrk="1"/>
                      <a:r>
                        <a:rPr lang="en-US" altLang="ko-KR" sz="1600" b="1" dirty="0">
                          <a:latin typeface="+mn-lt"/>
                        </a:rPr>
                        <a:t>3.0</a:t>
                      </a:r>
                      <a:endParaRPr lang="ko-KR" altLang="en-US" sz="1600" b="1" dirty="0">
                        <a:latin typeface="+mn-lt"/>
                      </a:endParaRPr>
                    </a:p>
                  </a:txBody>
                  <a:tcPr anchor="ct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L="0" algn="l" rtl="0" eaLnBrk="1" latinLnBrk="1" hangingPunct="1">
                        <a:defRPr kumimoji="0" kern="1200">
                          <a:solidFill>
                            <a:schemeClr val="dk1"/>
                          </a:solidFill>
                          <a:latin typeface="맑은 고딕"/>
                        </a:defRPr>
                      </a:lvl1pPr>
                      <a:lvl2pPr marL="457200" algn="l" rtl="0" eaLnBrk="1" latinLnBrk="1" hangingPunct="1">
                        <a:defRPr kumimoji="0" kern="1200">
                          <a:solidFill>
                            <a:schemeClr val="dk1"/>
                          </a:solidFill>
                          <a:latin typeface="맑은 고딕"/>
                        </a:defRPr>
                      </a:lvl2pPr>
                      <a:lvl3pPr marL="914400" algn="l" rtl="0" eaLnBrk="1" latinLnBrk="1" hangingPunct="1">
                        <a:defRPr kumimoji="0" kern="1200">
                          <a:solidFill>
                            <a:schemeClr val="dk1"/>
                          </a:solidFill>
                          <a:latin typeface="맑은 고딕"/>
                        </a:defRPr>
                      </a:lvl3pPr>
                      <a:lvl4pPr marL="1371600" algn="l" rtl="0" eaLnBrk="1" latinLnBrk="1" hangingPunct="1">
                        <a:defRPr kumimoji="0" kern="1200">
                          <a:solidFill>
                            <a:schemeClr val="dk1"/>
                          </a:solidFill>
                          <a:latin typeface="맑은 고딕"/>
                        </a:defRPr>
                      </a:lvl4pPr>
                      <a:lvl5pPr marL="1828800" algn="l" rtl="0" eaLnBrk="1" latinLnBrk="1" hangingPunct="1">
                        <a:defRPr kumimoji="0" kern="1200">
                          <a:solidFill>
                            <a:schemeClr val="dk1"/>
                          </a:solidFill>
                          <a:latin typeface="맑은 고딕"/>
                        </a:defRPr>
                      </a:lvl5pPr>
                      <a:lvl6pPr marL="2286000" algn="l" rtl="0" eaLnBrk="1" latinLnBrk="1" hangingPunct="1">
                        <a:defRPr kumimoji="0" kern="1200">
                          <a:solidFill>
                            <a:schemeClr val="dk1"/>
                          </a:solidFill>
                          <a:latin typeface="맑은 고딕"/>
                        </a:defRPr>
                      </a:lvl6pPr>
                      <a:lvl7pPr marL="2743200" algn="l" rtl="0" eaLnBrk="1" latinLnBrk="1" hangingPunct="1">
                        <a:defRPr kumimoji="0" kern="1200">
                          <a:solidFill>
                            <a:schemeClr val="dk1"/>
                          </a:solidFill>
                          <a:latin typeface="맑은 고딕"/>
                        </a:defRPr>
                      </a:lvl7pPr>
                      <a:lvl8pPr marL="3200400" algn="l" rtl="0" eaLnBrk="1" latinLnBrk="1" hangingPunct="1">
                        <a:defRPr kumimoji="0" kern="1200">
                          <a:solidFill>
                            <a:schemeClr val="dk1"/>
                          </a:solidFill>
                          <a:latin typeface="맑은 고딕"/>
                        </a:defRPr>
                      </a:lvl8pPr>
                      <a:lvl9pPr marL="3657600" algn="l" rtl="0" eaLnBrk="1" latinLnBrk="1" hangingPunct="1">
                        <a:defRPr kumimoji="0" kern="1200">
                          <a:solidFill>
                            <a:schemeClr val="dk1"/>
                          </a:solidFill>
                          <a:latin typeface="맑은 고딕"/>
                        </a:defRPr>
                      </a:lvl9pPr>
                      <a:extLst/>
                    </a:lstStyle>
                    <a:p>
                      <a:pPr algn="ctr" latinLnBrk="1"/>
                      <a:r>
                        <a:rPr lang="en-US" altLang="ko-KR" sz="1600" b="1" dirty="0">
                          <a:solidFill>
                            <a:srgbClr val="FF0000"/>
                          </a:solidFill>
                          <a:latin typeface="+mn-lt"/>
                        </a:rPr>
                        <a:t>~4</a:t>
                      </a:r>
                      <a:endParaRPr lang="ko-KR" altLang="en-US" sz="1600" b="1" dirty="0">
                        <a:solidFill>
                          <a:srgbClr val="FF0000"/>
                        </a:solidFill>
                        <a:latin typeface="+mn-lt"/>
                      </a:endParaRPr>
                    </a:p>
                  </a:txBody>
                  <a:tcPr anchor="ct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L="0" algn="l" rtl="0" eaLnBrk="1" latinLnBrk="1" hangingPunct="1">
                        <a:defRPr kumimoji="0" kern="1200">
                          <a:solidFill>
                            <a:schemeClr val="dk1"/>
                          </a:solidFill>
                          <a:latin typeface="맑은 고딕"/>
                        </a:defRPr>
                      </a:lvl1pPr>
                      <a:lvl2pPr marL="457200" algn="l" rtl="0" eaLnBrk="1" latinLnBrk="1" hangingPunct="1">
                        <a:defRPr kumimoji="0" kern="1200">
                          <a:solidFill>
                            <a:schemeClr val="dk1"/>
                          </a:solidFill>
                          <a:latin typeface="맑은 고딕"/>
                        </a:defRPr>
                      </a:lvl2pPr>
                      <a:lvl3pPr marL="914400" algn="l" rtl="0" eaLnBrk="1" latinLnBrk="1" hangingPunct="1">
                        <a:defRPr kumimoji="0" kern="1200">
                          <a:solidFill>
                            <a:schemeClr val="dk1"/>
                          </a:solidFill>
                          <a:latin typeface="맑은 고딕"/>
                        </a:defRPr>
                      </a:lvl3pPr>
                      <a:lvl4pPr marL="1371600" algn="l" rtl="0" eaLnBrk="1" latinLnBrk="1" hangingPunct="1">
                        <a:defRPr kumimoji="0" kern="1200">
                          <a:solidFill>
                            <a:schemeClr val="dk1"/>
                          </a:solidFill>
                          <a:latin typeface="맑은 고딕"/>
                        </a:defRPr>
                      </a:lvl4pPr>
                      <a:lvl5pPr marL="1828800" algn="l" rtl="0" eaLnBrk="1" latinLnBrk="1" hangingPunct="1">
                        <a:defRPr kumimoji="0" kern="1200">
                          <a:solidFill>
                            <a:schemeClr val="dk1"/>
                          </a:solidFill>
                          <a:latin typeface="맑은 고딕"/>
                        </a:defRPr>
                      </a:lvl5pPr>
                      <a:lvl6pPr marL="2286000" algn="l" rtl="0" eaLnBrk="1" latinLnBrk="1" hangingPunct="1">
                        <a:defRPr kumimoji="0" kern="1200">
                          <a:solidFill>
                            <a:schemeClr val="dk1"/>
                          </a:solidFill>
                          <a:latin typeface="맑은 고딕"/>
                        </a:defRPr>
                      </a:lvl6pPr>
                      <a:lvl7pPr marL="2743200" algn="l" rtl="0" eaLnBrk="1" latinLnBrk="1" hangingPunct="1">
                        <a:defRPr kumimoji="0" kern="1200">
                          <a:solidFill>
                            <a:schemeClr val="dk1"/>
                          </a:solidFill>
                          <a:latin typeface="맑은 고딕"/>
                        </a:defRPr>
                      </a:lvl7pPr>
                      <a:lvl8pPr marL="3200400" algn="l" rtl="0" eaLnBrk="1" latinLnBrk="1" hangingPunct="1">
                        <a:defRPr kumimoji="0" kern="1200">
                          <a:solidFill>
                            <a:schemeClr val="dk1"/>
                          </a:solidFill>
                          <a:latin typeface="맑은 고딕"/>
                        </a:defRPr>
                      </a:lvl8pPr>
                      <a:lvl9pPr marL="3657600" algn="l" rtl="0" eaLnBrk="1" latinLnBrk="1" hangingPunct="1">
                        <a:defRPr kumimoji="0" kern="1200">
                          <a:solidFill>
                            <a:schemeClr val="dk1"/>
                          </a:solidFill>
                          <a:latin typeface="맑은 고딕"/>
                        </a:defRPr>
                      </a:lvl9pPr>
                      <a:extLst/>
                    </a:lstStyle>
                    <a:p>
                      <a:pPr algn="ctr" latinLnBrk="1"/>
                      <a:r>
                        <a:rPr lang="en-US" altLang="ko-KR" sz="1600" b="1" dirty="0">
                          <a:latin typeface="+mn-lt"/>
                        </a:rPr>
                        <a:t>~5</a:t>
                      </a:r>
                      <a:endParaRPr lang="ko-KR" altLang="en-US" sz="1600" b="1" dirty="0">
                        <a:latin typeface="+mn-lt"/>
                      </a:endParaRPr>
                    </a:p>
                  </a:txBody>
                  <a:tcPr anchor="ct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 xmlns:a16="http://schemas.microsoft.com/office/drawing/2014/main" val="10003"/>
                  </a:ext>
                </a:extLst>
              </a:tr>
              <a:tr h="346814">
                <a:tc>
                  <a:txBody>
                    <a:bodyPr/>
                    <a:lstStyle>
                      <a:lvl1pPr marL="0" algn="l" rtl="0" eaLnBrk="1" latinLnBrk="1" hangingPunct="1">
                        <a:defRPr kumimoji="0" b="1" kern="1200">
                          <a:solidFill>
                            <a:schemeClr val="lt1"/>
                          </a:solidFill>
                          <a:latin typeface="맑은 고딕"/>
                        </a:defRPr>
                      </a:lvl1pPr>
                      <a:lvl2pPr marL="457200" algn="l" rtl="0" eaLnBrk="1" latinLnBrk="1" hangingPunct="1">
                        <a:defRPr kumimoji="0" b="1" kern="1200">
                          <a:solidFill>
                            <a:schemeClr val="lt1"/>
                          </a:solidFill>
                          <a:latin typeface="맑은 고딕"/>
                        </a:defRPr>
                      </a:lvl2pPr>
                      <a:lvl3pPr marL="914400" algn="l" rtl="0" eaLnBrk="1" latinLnBrk="1" hangingPunct="1">
                        <a:defRPr kumimoji="0" b="1" kern="1200">
                          <a:solidFill>
                            <a:schemeClr val="lt1"/>
                          </a:solidFill>
                          <a:latin typeface="맑은 고딕"/>
                        </a:defRPr>
                      </a:lvl3pPr>
                      <a:lvl4pPr marL="1371600" algn="l" rtl="0" eaLnBrk="1" latinLnBrk="1" hangingPunct="1">
                        <a:defRPr kumimoji="0" b="1" kern="1200">
                          <a:solidFill>
                            <a:schemeClr val="lt1"/>
                          </a:solidFill>
                          <a:latin typeface="맑은 고딕"/>
                        </a:defRPr>
                      </a:lvl4pPr>
                      <a:lvl5pPr marL="1828800" algn="l" rtl="0" eaLnBrk="1" latinLnBrk="1" hangingPunct="1">
                        <a:defRPr kumimoji="0" b="1" kern="1200">
                          <a:solidFill>
                            <a:schemeClr val="lt1"/>
                          </a:solidFill>
                          <a:latin typeface="맑은 고딕"/>
                        </a:defRPr>
                      </a:lvl5pPr>
                      <a:lvl6pPr marL="2286000" algn="l" rtl="0" eaLnBrk="1" latinLnBrk="1" hangingPunct="1">
                        <a:defRPr kumimoji="0" b="1" kern="1200">
                          <a:solidFill>
                            <a:schemeClr val="lt1"/>
                          </a:solidFill>
                          <a:latin typeface="맑은 고딕"/>
                        </a:defRPr>
                      </a:lvl6pPr>
                      <a:lvl7pPr marL="2743200" algn="l" rtl="0" eaLnBrk="1" latinLnBrk="1" hangingPunct="1">
                        <a:defRPr kumimoji="0" b="1" kern="1200">
                          <a:solidFill>
                            <a:schemeClr val="lt1"/>
                          </a:solidFill>
                          <a:latin typeface="맑은 고딕"/>
                        </a:defRPr>
                      </a:lvl7pPr>
                      <a:lvl8pPr marL="3200400" algn="l" rtl="0" eaLnBrk="1" latinLnBrk="1" hangingPunct="1">
                        <a:defRPr kumimoji="0" b="1" kern="1200">
                          <a:solidFill>
                            <a:schemeClr val="lt1"/>
                          </a:solidFill>
                          <a:latin typeface="맑은 고딕"/>
                        </a:defRPr>
                      </a:lvl8pPr>
                      <a:lvl9pPr marL="3657600" algn="l" rtl="0" eaLnBrk="1" latinLnBrk="1" hangingPunct="1">
                        <a:defRPr kumimoji="0" b="1" kern="1200">
                          <a:solidFill>
                            <a:schemeClr val="lt1"/>
                          </a:solidFill>
                          <a:latin typeface="맑은 고딕"/>
                        </a:defRPr>
                      </a:lvl9pPr>
                      <a:extLst/>
                    </a:lstStyle>
                    <a:p>
                      <a:pPr latinLnBrk="1"/>
                      <a:r>
                        <a:rPr lang="en-US" altLang="ko-KR" sz="1400" dirty="0">
                          <a:solidFill>
                            <a:schemeClr val="tx1"/>
                          </a:solidFill>
                        </a:rPr>
                        <a:t>Q value</a:t>
                      </a:r>
                      <a:endParaRPr lang="ko-KR" altLang="en-US" sz="1400" dirty="0">
                        <a:solidFill>
                          <a:schemeClr val="tx1"/>
                        </a:solidFill>
                      </a:endParaRPr>
                    </a:p>
                  </a:txBody>
                  <a:tcPr anchor="ctr">
                    <a:lnL>
                      <a:noFill/>
                    </a:lnL>
                    <a:lnR>
                      <a:noFill/>
                    </a:lnR>
                    <a:lnT>
                      <a:noFill/>
                    </a:lnT>
                    <a:lnB>
                      <a:noFill/>
                    </a:lnB>
                    <a:lnTlToBr w="12700" cmpd="sng">
                      <a:noFill/>
                      <a:prstDash val="solid"/>
                    </a:lnTlToBr>
                    <a:lnBlToTr w="12700" cmpd="sng">
                      <a:noFill/>
                      <a:prstDash val="solid"/>
                    </a:lnBlToTr>
                    <a:solidFill>
                      <a:srgbClr val="EEECE1">
                        <a:lumMod val="90000"/>
                      </a:srgbClr>
                    </a:solidFill>
                  </a:tcPr>
                </a:tc>
                <a:tc>
                  <a:txBody>
                    <a:bodyPr/>
                    <a:lstStyle>
                      <a:lvl1pPr marL="0" algn="l" rtl="0" eaLnBrk="1" latinLnBrk="1" hangingPunct="1">
                        <a:defRPr kumimoji="0" kern="1200">
                          <a:solidFill>
                            <a:schemeClr val="dk1"/>
                          </a:solidFill>
                          <a:latin typeface="맑은 고딕"/>
                        </a:defRPr>
                      </a:lvl1pPr>
                      <a:lvl2pPr marL="457200" algn="l" rtl="0" eaLnBrk="1" latinLnBrk="1" hangingPunct="1">
                        <a:defRPr kumimoji="0" kern="1200">
                          <a:solidFill>
                            <a:schemeClr val="dk1"/>
                          </a:solidFill>
                          <a:latin typeface="맑은 고딕"/>
                        </a:defRPr>
                      </a:lvl2pPr>
                      <a:lvl3pPr marL="914400" algn="l" rtl="0" eaLnBrk="1" latinLnBrk="1" hangingPunct="1">
                        <a:defRPr kumimoji="0" kern="1200">
                          <a:solidFill>
                            <a:schemeClr val="dk1"/>
                          </a:solidFill>
                          <a:latin typeface="맑은 고딕"/>
                        </a:defRPr>
                      </a:lvl3pPr>
                      <a:lvl4pPr marL="1371600" algn="l" rtl="0" eaLnBrk="1" latinLnBrk="1" hangingPunct="1">
                        <a:defRPr kumimoji="0" kern="1200">
                          <a:solidFill>
                            <a:schemeClr val="dk1"/>
                          </a:solidFill>
                          <a:latin typeface="맑은 고딕"/>
                        </a:defRPr>
                      </a:lvl4pPr>
                      <a:lvl5pPr marL="1828800" algn="l" rtl="0" eaLnBrk="1" latinLnBrk="1" hangingPunct="1">
                        <a:defRPr kumimoji="0" kern="1200">
                          <a:solidFill>
                            <a:schemeClr val="dk1"/>
                          </a:solidFill>
                          <a:latin typeface="맑은 고딕"/>
                        </a:defRPr>
                      </a:lvl5pPr>
                      <a:lvl6pPr marL="2286000" algn="l" rtl="0" eaLnBrk="1" latinLnBrk="1" hangingPunct="1">
                        <a:defRPr kumimoji="0" kern="1200">
                          <a:solidFill>
                            <a:schemeClr val="dk1"/>
                          </a:solidFill>
                          <a:latin typeface="맑은 고딕"/>
                        </a:defRPr>
                      </a:lvl6pPr>
                      <a:lvl7pPr marL="2743200" algn="l" rtl="0" eaLnBrk="1" latinLnBrk="1" hangingPunct="1">
                        <a:defRPr kumimoji="0" kern="1200">
                          <a:solidFill>
                            <a:schemeClr val="dk1"/>
                          </a:solidFill>
                          <a:latin typeface="맑은 고딕"/>
                        </a:defRPr>
                      </a:lvl7pPr>
                      <a:lvl8pPr marL="3200400" algn="l" rtl="0" eaLnBrk="1" latinLnBrk="1" hangingPunct="1">
                        <a:defRPr kumimoji="0" kern="1200">
                          <a:solidFill>
                            <a:schemeClr val="dk1"/>
                          </a:solidFill>
                          <a:latin typeface="맑은 고딕"/>
                        </a:defRPr>
                      </a:lvl8pPr>
                      <a:lvl9pPr marL="3657600" algn="l" rtl="0" eaLnBrk="1" latinLnBrk="1" hangingPunct="1">
                        <a:defRPr kumimoji="0" kern="1200">
                          <a:solidFill>
                            <a:schemeClr val="dk1"/>
                          </a:solidFill>
                          <a:latin typeface="맑은 고딕"/>
                        </a:defRPr>
                      </a:lvl9pPr>
                      <a:extLst/>
                    </a:lstStyle>
                    <a:p>
                      <a:pPr algn="ctr" latinLnBrk="1"/>
                      <a:r>
                        <a:rPr lang="en-US" altLang="ko-KR" sz="1600" b="1" dirty="0">
                          <a:latin typeface="+mn-lt"/>
                        </a:rPr>
                        <a:t>10</a:t>
                      </a:r>
                      <a:endParaRPr lang="ko-KR" altLang="en-US" sz="1600" b="1" dirty="0">
                        <a:latin typeface="+mn-lt"/>
                      </a:endParaRPr>
                    </a:p>
                  </a:txBody>
                  <a:tcPr anchor="ctr">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L="0" algn="l" rtl="0" eaLnBrk="1" latinLnBrk="1" hangingPunct="1">
                        <a:defRPr kumimoji="0" kern="1200">
                          <a:solidFill>
                            <a:schemeClr val="dk1"/>
                          </a:solidFill>
                          <a:latin typeface="맑은 고딕"/>
                        </a:defRPr>
                      </a:lvl1pPr>
                      <a:lvl2pPr marL="457200" algn="l" rtl="0" eaLnBrk="1" latinLnBrk="1" hangingPunct="1">
                        <a:defRPr kumimoji="0" kern="1200">
                          <a:solidFill>
                            <a:schemeClr val="dk1"/>
                          </a:solidFill>
                          <a:latin typeface="맑은 고딕"/>
                        </a:defRPr>
                      </a:lvl2pPr>
                      <a:lvl3pPr marL="914400" algn="l" rtl="0" eaLnBrk="1" latinLnBrk="1" hangingPunct="1">
                        <a:defRPr kumimoji="0" kern="1200">
                          <a:solidFill>
                            <a:schemeClr val="dk1"/>
                          </a:solidFill>
                          <a:latin typeface="맑은 고딕"/>
                        </a:defRPr>
                      </a:lvl3pPr>
                      <a:lvl4pPr marL="1371600" algn="l" rtl="0" eaLnBrk="1" latinLnBrk="1" hangingPunct="1">
                        <a:defRPr kumimoji="0" kern="1200">
                          <a:solidFill>
                            <a:schemeClr val="dk1"/>
                          </a:solidFill>
                          <a:latin typeface="맑은 고딕"/>
                        </a:defRPr>
                      </a:lvl4pPr>
                      <a:lvl5pPr marL="1828800" algn="l" rtl="0" eaLnBrk="1" latinLnBrk="1" hangingPunct="1">
                        <a:defRPr kumimoji="0" kern="1200">
                          <a:solidFill>
                            <a:schemeClr val="dk1"/>
                          </a:solidFill>
                          <a:latin typeface="맑은 고딕"/>
                        </a:defRPr>
                      </a:lvl5pPr>
                      <a:lvl6pPr marL="2286000" algn="l" rtl="0" eaLnBrk="1" latinLnBrk="1" hangingPunct="1">
                        <a:defRPr kumimoji="0" kern="1200">
                          <a:solidFill>
                            <a:schemeClr val="dk1"/>
                          </a:solidFill>
                          <a:latin typeface="맑은 고딕"/>
                        </a:defRPr>
                      </a:lvl6pPr>
                      <a:lvl7pPr marL="2743200" algn="l" rtl="0" eaLnBrk="1" latinLnBrk="1" hangingPunct="1">
                        <a:defRPr kumimoji="0" kern="1200">
                          <a:solidFill>
                            <a:schemeClr val="dk1"/>
                          </a:solidFill>
                          <a:latin typeface="맑은 고딕"/>
                        </a:defRPr>
                      </a:lvl7pPr>
                      <a:lvl8pPr marL="3200400" algn="l" rtl="0" eaLnBrk="1" latinLnBrk="1" hangingPunct="1">
                        <a:defRPr kumimoji="0" kern="1200">
                          <a:solidFill>
                            <a:schemeClr val="dk1"/>
                          </a:solidFill>
                          <a:latin typeface="맑은 고딕"/>
                        </a:defRPr>
                      </a:lvl8pPr>
                      <a:lvl9pPr marL="3657600" algn="l" rtl="0" eaLnBrk="1" latinLnBrk="1" hangingPunct="1">
                        <a:defRPr kumimoji="0" kern="1200">
                          <a:solidFill>
                            <a:schemeClr val="dk1"/>
                          </a:solidFill>
                          <a:latin typeface="맑은 고딕"/>
                        </a:defRPr>
                      </a:lvl9pPr>
                      <a:extLst/>
                    </a:lstStyle>
                    <a:p>
                      <a:pPr algn="ctr" latinLnBrk="1"/>
                      <a:r>
                        <a:rPr lang="en-US" altLang="ko-KR" sz="1600" b="1" dirty="0" smtClean="0">
                          <a:solidFill>
                            <a:srgbClr val="FF0000"/>
                          </a:solidFill>
                          <a:latin typeface="+mn-lt"/>
                        </a:rPr>
                        <a:t>10 ( &gt; 20)</a:t>
                      </a:r>
                      <a:endParaRPr lang="ko-KR" altLang="en-US" sz="1600" b="1" dirty="0">
                        <a:solidFill>
                          <a:srgbClr val="FF0000"/>
                        </a:solidFill>
                        <a:latin typeface="+mn-lt"/>
                      </a:endParaRPr>
                    </a:p>
                  </a:txBody>
                  <a:tcPr anchor="ctr">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L="0" algn="l" rtl="0" eaLnBrk="1" latinLnBrk="1" hangingPunct="1">
                        <a:defRPr kumimoji="0" kern="1200">
                          <a:solidFill>
                            <a:schemeClr val="dk1"/>
                          </a:solidFill>
                          <a:latin typeface="맑은 고딕"/>
                        </a:defRPr>
                      </a:lvl1pPr>
                      <a:lvl2pPr marL="457200" algn="l" rtl="0" eaLnBrk="1" latinLnBrk="1" hangingPunct="1">
                        <a:defRPr kumimoji="0" kern="1200">
                          <a:solidFill>
                            <a:schemeClr val="dk1"/>
                          </a:solidFill>
                          <a:latin typeface="맑은 고딕"/>
                        </a:defRPr>
                      </a:lvl2pPr>
                      <a:lvl3pPr marL="914400" algn="l" rtl="0" eaLnBrk="1" latinLnBrk="1" hangingPunct="1">
                        <a:defRPr kumimoji="0" kern="1200">
                          <a:solidFill>
                            <a:schemeClr val="dk1"/>
                          </a:solidFill>
                          <a:latin typeface="맑은 고딕"/>
                        </a:defRPr>
                      </a:lvl3pPr>
                      <a:lvl4pPr marL="1371600" algn="l" rtl="0" eaLnBrk="1" latinLnBrk="1" hangingPunct="1">
                        <a:defRPr kumimoji="0" kern="1200">
                          <a:solidFill>
                            <a:schemeClr val="dk1"/>
                          </a:solidFill>
                          <a:latin typeface="맑은 고딕"/>
                        </a:defRPr>
                      </a:lvl4pPr>
                      <a:lvl5pPr marL="1828800" algn="l" rtl="0" eaLnBrk="1" latinLnBrk="1" hangingPunct="1">
                        <a:defRPr kumimoji="0" kern="1200">
                          <a:solidFill>
                            <a:schemeClr val="dk1"/>
                          </a:solidFill>
                          <a:latin typeface="맑은 고딕"/>
                        </a:defRPr>
                      </a:lvl5pPr>
                      <a:lvl6pPr marL="2286000" algn="l" rtl="0" eaLnBrk="1" latinLnBrk="1" hangingPunct="1">
                        <a:defRPr kumimoji="0" kern="1200">
                          <a:solidFill>
                            <a:schemeClr val="dk1"/>
                          </a:solidFill>
                          <a:latin typeface="맑은 고딕"/>
                        </a:defRPr>
                      </a:lvl6pPr>
                      <a:lvl7pPr marL="2743200" algn="l" rtl="0" eaLnBrk="1" latinLnBrk="1" hangingPunct="1">
                        <a:defRPr kumimoji="0" kern="1200">
                          <a:solidFill>
                            <a:schemeClr val="dk1"/>
                          </a:solidFill>
                          <a:latin typeface="맑은 고딕"/>
                        </a:defRPr>
                      </a:lvl7pPr>
                      <a:lvl8pPr marL="3200400" algn="l" rtl="0" eaLnBrk="1" latinLnBrk="1" hangingPunct="1">
                        <a:defRPr kumimoji="0" kern="1200">
                          <a:solidFill>
                            <a:schemeClr val="dk1"/>
                          </a:solidFill>
                          <a:latin typeface="맑은 고딕"/>
                        </a:defRPr>
                      </a:lvl8pPr>
                      <a:lvl9pPr marL="3657600" algn="l" rtl="0" eaLnBrk="1" latinLnBrk="1" hangingPunct="1">
                        <a:defRPr kumimoji="0" kern="1200">
                          <a:solidFill>
                            <a:schemeClr val="dk1"/>
                          </a:solidFill>
                          <a:latin typeface="맑은 고딕"/>
                        </a:defRPr>
                      </a:lvl9pPr>
                      <a:extLst/>
                    </a:lstStyle>
                    <a:p>
                      <a:pPr algn="ctr" latinLnBrk="1"/>
                      <a:r>
                        <a:rPr lang="en-US" altLang="ko-KR" sz="1600" b="1" dirty="0">
                          <a:latin typeface="+mn-lt"/>
                        </a:rPr>
                        <a:t>5</a:t>
                      </a:r>
                      <a:endParaRPr lang="ko-KR" altLang="en-US" sz="1600" b="1" dirty="0">
                        <a:latin typeface="+mn-lt"/>
                      </a:endParaRPr>
                    </a:p>
                  </a:txBody>
                  <a:tcPr anchor="ctr">
                    <a:lnL>
                      <a:noFill/>
                    </a:lnL>
                    <a:lnR>
                      <a:noFill/>
                    </a:lnR>
                    <a:lnT>
                      <a:noFill/>
                    </a:lnT>
                    <a:lnB>
                      <a:noFill/>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004"/>
                  </a:ext>
                </a:extLst>
              </a:tr>
              <a:tr h="535986">
                <a:tc>
                  <a:txBody>
                    <a:bodyPr/>
                    <a:lstStyle>
                      <a:lvl1pPr marL="0" algn="l" rtl="0" eaLnBrk="1" latinLnBrk="1" hangingPunct="1">
                        <a:defRPr kumimoji="0" b="1" kern="1200">
                          <a:solidFill>
                            <a:schemeClr val="lt1"/>
                          </a:solidFill>
                          <a:latin typeface="맑은 고딕"/>
                        </a:defRPr>
                      </a:lvl1pPr>
                      <a:lvl2pPr marL="457200" algn="l" rtl="0" eaLnBrk="1" latinLnBrk="1" hangingPunct="1">
                        <a:defRPr kumimoji="0" b="1" kern="1200">
                          <a:solidFill>
                            <a:schemeClr val="lt1"/>
                          </a:solidFill>
                          <a:latin typeface="맑은 고딕"/>
                        </a:defRPr>
                      </a:lvl2pPr>
                      <a:lvl3pPr marL="914400" algn="l" rtl="0" eaLnBrk="1" latinLnBrk="1" hangingPunct="1">
                        <a:defRPr kumimoji="0" b="1" kern="1200">
                          <a:solidFill>
                            <a:schemeClr val="lt1"/>
                          </a:solidFill>
                          <a:latin typeface="맑은 고딕"/>
                        </a:defRPr>
                      </a:lvl3pPr>
                      <a:lvl4pPr marL="1371600" algn="l" rtl="0" eaLnBrk="1" latinLnBrk="1" hangingPunct="1">
                        <a:defRPr kumimoji="0" b="1" kern="1200">
                          <a:solidFill>
                            <a:schemeClr val="lt1"/>
                          </a:solidFill>
                          <a:latin typeface="맑은 고딕"/>
                        </a:defRPr>
                      </a:lvl4pPr>
                      <a:lvl5pPr marL="1828800" algn="l" rtl="0" eaLnBrk="1" latinLnBrk="1" hangingPunct="1">
                        <a:defRPr kumimoji="0" b="1" kern="1200">
                          <a:solidFill>
                            <a:schemeClr val="lt1"/>
                          </a:solidFill>
                          <a:latin typeface="맑은 고딕"/>
                        </a:defRPr>
                      </a:lvl5pPr>
                      <a:lvl6pPr marL="2286000" algn="l" rtl="0" eaLnBrk="1" latinLnBrk="1" hangingPunct="1">
                        <a:defRPr kumimoji="0" b="1" kern="1200">
                          <a:solidFill>
                            <a:schemeClr val="lt1"/>
                          </a:solidFill>
                          <a:latin typeface="맑은 고딕"/>
                        </a:defRPr>
                      </a:lvl6pPr>
                      <a:lvl7pPr marL="2743200" algn="l" rtl="0" eaLnBrk="1" latinLnBrk="1" hangingPunct="1">
                        <a:defRPr kumimoji="0" b="1" kern="1200">
                          <a:solidFill>
                            <a:schemeClr val="lt1"/>
                          </a:solidFill>
                          <a:latin typeface="맑은 고딕"/>
                        </a:defRPr>
                      </a:lvl7pPr>
                      <a:lvl8pPr marL="3200400" algn="l" rtl="0" eaLnBrk="1" latinLnBrk="1" hangingPunct="1">
                        <a:defRPr kumimoji="0" b="1" kern="1200">
                          <a:solidFill>
                            <a:schemeClr val="lt1"/>
                          </a:solidFill>
                          <a:latin typeface="맑은 고딕"/>
                        </a:defRPr>
                      </a:lvl8pPr>
                      <a:lvl9pPr marL="3657600" algn="l" rtl="0" eaLnBrk="1" latinLnBrk="1" hangingPunct="1">
                        <a:defRPr kumimoji="0" b="1" kern="1200">
                          <a:solidFill>
                            <a:schemeClr val="lt1"/>
                          </a:solidFill>
                          <a:latin typeface="맑은 고딕"/>
                        </a:defRPr>
                      </a:lvl9pPr>
                      <a:extLst/>
                    </a:lstStyle>
                    <a:p>
                      <a:pPr latinLnBrk="1"/>
                      <a:r>
                        <a:rPr lang="en-US" altLang="ko-KR" sz="1400" dirty="0">
                          <a:solidFill>
                            <a:schemeClr val="tx1"/>
                          </a:solidFill>
                        </a:rPr>
                        <a:t>Operating </a:t>
                      </a:r>
                      <a:r>
                        <a:rPr lang="en-US" altLang="ko-KR" sz="1400" dirty="0" smtClean="0">
                          <a:solidFill>
                            <a:schemeClr val="tx1"/>
                          </a:solidFill>
                        </a:rPr>
                        <a:t>time (s)</a:t>
                      </a:r>
                      <a:endParaRPr lang="ko-KR" altLang="en-US" sz="1400" dirty="0">
                        <a:solidFill>
                          <a:schemeClr val="tx1"/>
                        </a:solidFill>
                      </a:endParaRPr>
                    </a:p>
                  </a:txBody>
                  <a:tcPr anchor="ctr">
                    <a:lnL>
                      <a:noFill/>
                    </a:lnL>
                    <a:lnR>
                      <a:noFill/>
                    </a:lnR>
                    <a:lnT>
                      <a:noFill/>
                    </a:lnT>
                    <a:lnB w="254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rtl="0" eaLnBrk="1" latinLnBrk="1" hangingPunct="1">
                        <a:defRPr kumimoji="0" kern="1200">
                          <a:solidFill>
                            <a:schemeClr val="dk1"/>
                          </a:solidFill>
                          <a:latin typeface="맑은 고딕"/>
                        </a:defRPr>
                      </a:lvl1pPr>
                      <a:lvl2pPr marL="457200" algn="l" rtl="0" eaLnBrk="1" latinLnBrk="1" hangingPunct="1">
                        <a:defRPr kumimoji="0" kern="1200">
                          <a:solidFill>
                            <a:schemeClr val="dk1"/>
                          </a:solidFill>
                          <a:latin typeface="맑은 고딕"/>
                        </a:defRPr>
                      </a:lvl2pPr>
                      <a:lvl3pPr marL="914400" algn="l" rtl="0" eaLnBrk="1" latinLnBrk="1" hangingPunct="1">
                        <a:defRPr kumimoji="0" kern="1200">
                          <a:solidFill>
                            <a:schemeClr val="dk1"/>
                          </a:solidFill>
                          <a:latin typeface="맑은 고딕"/>
                        </a:defRPr>
                      </a:lvl3pPr>
                      <a:lvl4pPr marL="1371600" algn="l" rtl="0" eaLnBrk="1" latinLnBrk="1" hangingPunct="1">
                        <a:defRPr kumimoji="0" kern="1200">
                          <a:solidFill>
                            <a:schemeClr val="dk1"/>
                          </a:solidFill>
                          <a:latin typeface="맑은 고딕"/>
                        </a:defRPr>
                      </a:lvl4pPr>
                      <a:lvl5pPr marL="1828800" algn="l" rtl="0" eaLnBrk="1" latinLnBrk="1" hangingPunct="1">
                        <a:defRPr kumimoji="0" kern="1200">
                          <a:solidFill>
                            <a:schemeClr val="dk1"/>
                          </a:solidFill>
                          <a:latin typeface="맑은 고딕"/>
                        </a:defRPr>
                      </a:lvl5pPr>
                      <a:lvl6pPr marL="2286000" algn="l" rtl="0" eaLnBrk="1" latinLnBrk="1" hangingPunct="1">
                        <a:defRPr kumimoji="0" kern="1200">
                          <a:solidFill>
                            <a:schemeClr val="dk1"/>
                          </a:solidFill>
                          <a:latin typeface="맑은 고딕"/>
                        </a:defRPr>
                      </a:lvl6pPr>
                      <a:lvl7pPr marL="2743200" algn="l" rtl="0" eaLnBrk="1" latinLnBrk="1" hangingPunct="1">
                        <a:defRPr kumimoji="0" kern="1200">
                          <a:solidFill>
                            <a:schemeClr val="dk1"/>
                          </a:solidFill>
                          <a:latin typeface="맑은 고딕"/>
                        </a:defRPr>
                      </a:lvl7pPr>
                      <a:lvl8pPr marL="3200400" algn="l" rtl="0" eaLnBrk="1" latinLnBrk="1" hangingPunct="1">
                        <a:defRPr kumimoji="0" kern="1200">
                          <a:solidFill>
                            <a:schemeClr val="dk1"/>
                          </a:solidFill>
                          <a:latin typeface="맑은 고딕"/>
                        </a:defRPr>
                      </a:lvl8pPr>
                      <a:lvl9pPr marL="3657600" algn="l" rtl="0" eaLnBrk="1" latinLnBrk="1" hangingPunct="1">
                        <a:defRPr kumimoji="0" kern="1200">
                          <a:solidFill>
                            <a:schemeClr val="dk1"/>
                          </a:solidFill>
                          <a:latin typeface="맑은 고딕"/>
                        </a:defRPr>
                      </a:lvl9pPr>
                      <a:extLst/>
                    </a:lstStyle>
                    <a:p>
                      <a:pPr algn="ctr" latinLnBrk="1"/>
                      <a:r>
                        <a:rPr lang="en-US" altLang="ko-KR" sz="1600" b="1" dirty="0" smtClean="0">
                          <a:latin typeface="+mn-lt"/>
                        </a:rPr>
                        <a:t>400</a:t>
                      </a:r>
                      <a:endParaRPr lang="ko-KR" altLang="en-US" sz="1600" b="1" dirty="0">
                        <a:latin typeface="+mn-lt"/>
                      </a:endParaRPr>
                    </a:p>
                  </a:txBody>
                  <a:tcPr anchor="ctr">
                    <a:lnL>
                      <a:noFill/>
                    </a:lnL>
                    <a:lnR>
                      <a:noFill/>
                    </a:lnR>
                    <a:lnT>
                      <a:noFill/>
                    </a:lnT>
                    <a:lnB w="254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tint val="20000"/>
                      </a:sysClr>
                    </a:solidFill>
                  </a:tcPr>
                </a:tc>
                <a:tc>
                  <a:txBody>
                    <a:bodyPr/>
                    <a:lstStyle>
                      <a:lvl1pPr marL="0" algn="l" rtl="0" eaLnBrk="1" latinLnBrk="1" hangingPunct="1">
                        <a:defRPr kumimoji="0" kern="1200">
                          <a:solidFill>
                            <a:schemeClr val="dk1"/>
                          </a:solidFill>
                          <a:latin typeface="맑은 고딕"/>
                        </a:defRPr>
                      </a:lvl1pPr>
                      <a:lvl2pPr marL="457200" algn="l" rtl="0" eaLnBrk="1" latinLnBrk="1" hangingPunct="1">
                        <a:defRPr kumimoji="0" kern="1200">
                          <a:solidFill>
                            <a:schemeClr val="dk1"/>
                          </a:solidFill>
                          <a:latin typeface="맑은 고딕"/>
                        </a:defRPr>
                      </a:lvl2pPr>
                      <a:lvl3pPr marL="914400" algn="l" rtl="0" eaLnBrk="1" latinLnBrk="1" hangingPunct="1">
                        <a:defRPr kumimoji="0" kern="1200">
                          <a:solidFill>
                            <a:schemeClr val="dk1"/>
                          </a:solidFill>
                          <a:latin typeface="맑은 고딕"/>
                        </a:defRPr>
                      </a:lvl3pPr>
                      <a:lvl4pPr marL="1371600" algn="l" rtl="0" eaLnBrk="1" latinLnBrk="1" hangingPunct="1">
                        <a:defRPr kumimoji="0" kern="1200">
                          <a:solidFill>
                            <a:schemeClr val="dk1"/>
                          </a:solidFill>
                          <a:latin typeface="맑은 고딕"/>
                        </a:defRPr>
                      </a:lvl4pPr>
                      <a:lvl5pPr marL="1828800" algn="l" rtl="0" eaLnBrk="1" latinLnBrk="1" hangingPunct="1">
                        <a:defRPr kumimoji="0" kern="1200">
                          <a:solidFill>
                            <a:schemeClr val="dk1"/>
                          </a:solidFill>
                          <a:latin typeface="맑은 고딕"/>
                        </a:defRPr>
                      </a:lvl5pPr>
                      <a:lvl6pPr marL="2286000" algn="l" rtl="0" eaLnBrk="1" latinLnBrk="1" hangingPunct="1">
                        <a:defRPr kumimoji="0" kern="1200">
                          <a:solidFill>
                            <a:schemeClr val="dk1"/>
                          </a:solidFill>
                          <a:latin typeface="맑은 고딕"/>
                        </a:defRPr>
                      </a:lvl6pPr>
                      <a:lvl7pPr marL="2743200" algn="l" rtl="0" eaLnBrk="1" latinLnBrk="1" hangingPunct="1">
                        <a:defRPr kumimoji="0" kern="1200">
                          <a:solidFill>
                            <a:schemeClr val="dk1"/>
                          </a:solidFill>
                          <a:latin typeface="맑은 고딕"/>
                        </a:defRPr>
                      </a:lvl7pPr>
                      <a:lvl8pPr marL="3200400" algn="l" rtl="0" eaLnBrk="1" latinLnBrk="1" hangingPunct="1">
                        <a:defRPr kumimoji="0" kern="1200">
                          <a:solidFill>
                            <a:schemeClr val="dk1"/>
                          </a:solidFill>
                          <a:latin typeface="맑은 고딕"/>
                        </a:defRPr>
                      </a:lvl8pPr>
                      <a:lvl9pPr marL="3657600" algn="l" rtl="0" eaLnBrk="1" latinLnBrk="1" hangingPunct="1">
                        <a:defRPr kumimoji="0" kern="1200">
                          <a:solidFill>
                            <a:schemeClr val="dk1"/>
                          </a:solidFill>
                          <a:latin typeface="맑은 고딕"/>
                        </a:defRPr>
                      </a:lvl9pPr>
                      <a:extLst/>
                    </a:lstStyle>
                    <a:p>
                      <a:pPr algn="ctr" latinLnBrk="1"/>
                      <a:r>
                        <a:rPr lang="en-US" altLang="ko-KR" sz="1600" b="1" dirty="0" smtClean="0">
                          <a:solidFill>
                            <a:srgbClr val="FF0000"/>
                          </a:solidFill>
                          <a:latin typeface="+mn-lt"/>
                        </a:rPr>
                        <a:t>3000</a:t>
                      </a:r>
                      <a:endParaRPr lang="ko-KR" altLang="en-US" sz="1600" b="1" dirty="0">
                        <a:solidFill>
                          <a:srgbClr val="FF0000"/>
                        </a:solidFill>
                        <a:latin typeface="+mn-lt"/>
                      </a:endParaRPr>
                    </a:p>
                  </a:txBody>
                  <a:tcPr anchor="ctr">
                    <a:lnL>
                      <a:noFill/>
                    </a:lnL>
                    <a:lnR>
                      <a:noFill/>
                    </a:lnR>
                    <a:lnT>
                      <a:noFill/>
                    </a:lnT>
                    <a:lnB w="254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tint val="20000"/>
                      </a:sysClr>
                    </a:solidFill>
                  </a:tcPr>
                </a:tc>
                <a:tc>
                  <a:txBody>
                    <a:bodyPr/>
                    <a:lstStyle>
                      <a:lvl1pPr marL="0" algn="l" rtl="0" eaLnBrk="1" latinLnBrk="1" hangingPunct="1">
                        <a:defRPr kumimoji="0" kern="1200">
                          <a:solidFill>
                            <a:schemeClr val="dk1"/>
                          </a:solidFill>
                          <a:latin typeface="맑은 고딕"/>
                        </a:defRPr>
                      </a:lvl1pPr>
                      <a:lvl2pPr marL="457200" algn="l" rtl="0" eaLnBrk="1" latinLnBrk="1" hangingPunct="1">
                        <a:defRPr kumimoji="0" kern="1200">
                          <a:solidFill>
                            <a:schemeClr val="dk1"/>
                          </a:solidFill>
                          <a:latin typeface="맑은 고딕"/>
                        </a:defRPr>
                      </a:lvl2pPr>
                      <a:lvl3pPr marL="914400" algn="l" rtl="0" eaLnBrk="1" latinLnBrk="1" hangingPunct="1">
                        <a:defRPr kumimoji="0" kern="1200">
                          <a:solidFill>
                            <a:schemeClr val="dk1"/>
                          </a:solidFill>
                          <a:latin typeface="맑은 고딕"/>
                        </a:defRPr>
                      </a:lvl3pPr>
                      <a:lvl4pPr marL="1371600" algn="l" rtl="0" eaLnBrk="1" latinLnBrk="1" hangingPunct="1">
                        <a:defRPr kumimoji="0" kern="1200">
                          <a:solidFill>
                            <a:schemeClr val="dk1"/>
                          </a:solidFill>
                          <a:latin typeface="맑은 고딕"/>
                        </a:defRPr>
                      </a:lvl4pPr>
                      <a:lvl5pPr marL="1828800" algn="l" rtl="0" eaLnBrk="1" latinLnBrk="1" hangingPunct="1">
                        <a:defRPr kumimoji="0" kern="1200">
                          <a:solidFill>
                            <a:schemeClr val="dk1"/>
                          </a:solidFill>
                          <a:latin typeface="맑은 고딕"/>
                        </a:defRPr>
                      </a:lvl5pPr>
                      <a:lvl6pPr marL="2286000" algn="l" rtl="0" eaLnBrk="1" latinLnBrk="1" hangingPunct="1">
                        <a:defRPr kumimoji="0" kern="1200">
                          <a:solidFill>
                            <a:schemeClr val="dk1"/>
                          </a:solidFill>
                          <a:latin typeface="맑은 고딕"/>
                        </a:defRPr>
                      </a:lvl6pPr>
                      <a:lvl7pPr marL="2743200" algn="l" rtl="0" eaLnBrk="1" latinLnBrk="1" hangingPunct="1">
                        <a:defRPr kumimoji="0" kern="1200">
                          <a:solidFill>
                            <a:schemeClr val="dk1"/>
                          </a:solidFill>
                          <a:latin typeface="맑은 고딕"/>
                        </a:defRPr>
                      </a:lvl7pPr>
                      <a:lvl8pPr marL="3200400" algn="l" rtl="0" eaLnBrk="1" latinLnBrk="1" hangingPunct="1">
                        <a:defRPr kumimoji="0" kern="1200">
                          <a:solidFill>
                            <a:schemeClr val="dk1"/>
                          </a:solidFill>
                          <a:latin typeface="맑은 고딕"/>
                        </a:defRPr>
                      </a:lvl8pPr>
                      <a:lvl9pPr marL="3657600" algn="l" rtl="0" eaLnBrk="1" latinLnBrk="1" hangingPunct="1">
                        <a:defRPr kumimoji="0" kern="1200">
                          <a:solidFill>
                            <a:schemeClr val="dk1"/>
                          </a:solidFill>
                          <a:latin typeface="맑은 고딕"/>
                        </a:defRPr>
                      </a:lvl9pPr>
                      <a:extLst/>
                    </a:lstStyle>
                    <a:p>
                      <a:pPr algn="ctr" latinLnBrk="1"/>
                      <a:r>
                        <a:rPr lang="en-US" altLang="ko-KR" sz="1600" b="1" dirty="0" smtClean="0">
                          <a:latin typeface="+mn-lt"/>
                        </a:rPr>
                        <a:t>5000</a:t>
                      </a:r>
                      <a:endParaRPr lang="ko-KR" altLang="en-US" sz="1600" b="1" dirty="0">
                        <a:latin typeface="+mn-lt"/>
                      </a:endParaRPr>
                    </a:p>
                  </a:txBody>
                  <a:tcPr anchor="ctr">
                    <a:lnL>
                      <a:noFill/>
                    </a:lnL>
                    <a:lnR>
                      <a:noFill/>
                    </a:lnR>
                    <a:lnT>
                      <a:noFill/>
                    </a:lnT>
                    <a:lnB w="254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100542986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바닥글 개체 틀 20">
            <a:extLst>
              <a:ext uri="{FF2B5EF4-FFF2-40B4-BE49-F238E27FC236}">
                <a16:creationId xmlns="" xmlns:a16="http://schemas.microsoft.com/office/drawing/2014/main" id="{115B976C-C6E2-4861-BE85-C12C0387F34A}"/>
              </a:ext>
            </a:extLst>
          </p:cNvPr>
          <p:cNvSpPr>
            <a:spLocks noGrp="1"/>
          </p:cNvSpPr>
          <p:nvPr>
            <p:ph type="ftr" sz="quarter" idx="10"/>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black">
                    <a:lumMod val="65000"/>
                    <a:lumOff val="35000"/>
                  </a:prstClr>
                </a:solidFill>
                <a:effectLst/>
                <a:uLnTx/>
                <a:uFillTx/>
                <a:latin typeface="Calibri" panose="020F0502020204030204"/>
                <a:ea typeface="맑은 고딕" panose="020B0503020000020004" pitchFamily="50" charset="-127"/>
                <a:cs typeface="+mn-cs"/>
              </a:rPr>
              <a:t>Page</a:t>
            </a:r>
            <a:endParaRPr kumimoji="0" lang="ko-KR" altLang="en-US" sz="1400" b="0" i="0" u="none" strike="noStrike" kern="1200" cap="none" spc="0" normalizeH="0" baseline="0" noProof="0" dirty="0">
              <a:ln>
                <a:noFill/>
              </a:ln>
              <a:solidFill>
                <a:prstClr val="black">
                  <a:lumMod val="65000"/>
                  <a:lumOff val="35000"/>
                </a:prstClr>
              </a:solidFill>
              <a:effectLst/>
              <a:uLnTx/>
              <a:uFillTx/>
              <a:latin typeface="Calibri" panose="020F0502020204030204"/>
              <a:ea typeface="맑은 고딕" panose="020B0503020000020004" pitchFamily="50" charset="-127"/>
              <a:cs typeface="+mn-cs"/>
            </a:endParaRPr>
          </a:p>
        </p:txBody>
      </p:sp>
      <p:sp>
        <p:nvSpPr>
          <p:cNvPr id="22" name="슬라이드 번호 개체 틀 21">
            <a:extLst>
              <a:ext uri="{FF2B5EF4-FFF2-40B4-BE49-F238E27FC236}">
                <a16:creationId xmlns="" xmlns:a16="http://schemas.microsoft.com/office/drawing/2014/main" id="{F019CEDB-1437-4FF7-8686-7A7AF4A7FC98}"/>
              </a:ext>
            </a:extLst>
          </p:cNvPr>
          <p:cNvSpPr>
            <a:spLocks noGrp="1"/>
          </p:cNvSpPr>
          <p:nvPr>
            <p:ph type="sldNum" sz="quarter" idx="11"/>
          </p:nvPr>
        </p:nvSpPr>
        <p:spPr>
          <a:xfrm>
            <a:off x="10831513" y="6378575"/>
            <a:ext cx="503237" cy="365125"/>
          </a:xfrm>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fld id="{ECD8DD9D-D799-45B6-9582-BC457B6CE3F5}" type="slidenum">
              <a:rPr kumimoji="0" lang="ko-KR" altLang="en-US" sz="1400" b="0" i="0" u="none" strike="noStrike" kern="1200" cap="none" spc="0" normalizeH="0" baseline="0" noProof="0">
                <a:ln>
                  <a:noFill/>
                </a:ln>
                <a:solidFill>
                  <a:prstClr val="black">
                    <a:lumMod val="65000"/>
                    <a:lumOff val="35000"/>
                  </a:prstClr>
                </a:solidFill>
                <a:effectLst/>
                <a:uLnTx/>
                <a:uFillTx/>
                <a:latin typeface="Calibri" panose="020F0502020204030204"/>
                <a:ea typeface="맑은 고딕" panose="020B0503020000020004" pitchFamily="50" charset="-127"/>
                <a:cs typeface="+mn-cs"/>
              </a:rPr>
              <a:pPr marL="0" marR="0" lvl="0" indent="0" algn="l" defTabSz="914400" rtl="0" eaLnBrk="1" fontAlgn="auto" latinLnBrk="1" hangingPunct="1">
                <a:lnSpc>
                  <a:spcPct val="100000"/>
                </a:lnSpc>
                <a:spcBef>
                  <a:spcPts val="0"/>
                </a:spcBef>
                <a:spcAft>
                  <a:spcPts val="0"/>
                </a:spcAft>
                <a:buClrTx/>
                <a:buSzTx/>
                <a:buFontTx/>
                <a:buNone/>
                <a:tabLst/>
                <a:defRPr/>
              </a:pPr>
              <a:t>70</a:t>
            </a:fld>
            <a:endParaRPr kumimoji="0" lang="ko-KR" altLang="en-US" sz="1400" b="0" i="0" u="none" strike="noStrike" kern="1200" cap="none" spc="0" normalizeH="0" baseline="0" noProof="0" dirty="0">
              <a:ln>
                <a:noFill/>
              </a:ln>
              <a:solidFill>
                <a:prstClr val="black">
                  <a:lumMod val="65000"/>
                  <a:lumOff val="35000"/>
                </a:prstClr>
              </a:solidFill>
              <a:effectLst/>
              <a:uLnTx/>
              <a:uFillTx/>
              <a:latin typeface="Calibri" panose="020F0502020204030204"/>
              <a:ea typeface="맑은 고딕" panose="020B0503020000020004" pitchFamily="50" charset="-127"/>
              <a:cs typeface="+mn-cs"/>
            </a:endParaRPr>
          </a:p>
        </p:txBody>
      </p:sp>
      <p:pic>
        <p:nvPicPr>
          <p:cNvPr id="13316" name="그림 16">
            <a:extLst>
              <a:ext uri="{FF2B5EF4-FFF2-40B4-BE49-F238E27FC236}">
                <a16:creationId xmlns="" xmlns:a16="http://schemas.microsoft.com/office/drawing/2014/main" id="{790044DB-C572-4C32-B407-2D8437ACEE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9894" t="13615" r="18062" b="23042"/>
          <a:stretch>
            <a:fillRect/>
          </a:stretch>
        </p:blipFill>
        <p:spPr bwMode="auto">
          <a:xfrm>
            <a:off x="11334750" y="6281738"/>
            <a:ext cx="735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그림 3">
            <a:extLst>
              <a:ext uri="{FF2B5EF4-FFF2-40B4-BE49-F238E27FC236}">
                <a16:creationId xmlns="" xmlns:a16="http://schemas.microsoft.com/office/drawing/2014/main" id="{9EE5C32F-7B5C-49A9-9695-165452318B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3" name="그림 332">
            <a:extLst>
              <a:ext uri="{FF2B5EF4-FFF2-40B4-BE49-F238E27FC236}">
                <a16:creationId xmlns="" xmlns:a16="http://schemas.microsoft.com/office/drawing/2014/main" id="{B7F29E01-6127-41A7-A020-62BC5939A9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35960" y="1520644"/>
            <a:ext cx="5641493" cy="4161101"/>
          </a:xfrm>
          <a:prstGeom prst="rect">
            <a:avLst/>
          </a:prstGeom>
        </p:spPr>
      </p:pic>
      <p:sp>
        <p:nvSpPr>
          <p:cNvPr id="11" name="TextBox 10">
            <a:extLst>
              <a:ext uri="{FF2B5EF4-FFF2-40B4-BE49-F238E27FC236}">
                <a16:creationId xmlns="" xmlns:a16="http://schemas.microsoft.com/office/drawing/2014/main" id="{971EF094-AEE6-4E9B-ADEA-9F73ECAC083C}"/>
              </a:ext>
            </a:extLst>
          </p:cNvPr>
          <p:cNvSpPr txBox="1"/>
          <p:nvPr/>
        </p:nvSpPr>
        <p:spPr>
          <a:xfrm>
            <a:off x="6744072" y="1679788"/>
            <a:ext cx="962123" cy="400110"/>
          </a:xfrm>
          <a:prstGeom prst="rect">
            <a:avLst/>
          </a:prstGeom>
          <a:noFill/>
        </p:spPr>
        <p:txBody>
          <a:bodyPr wrap="non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20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#20927</a:t>
            </a:r>
            <a:endParaRPr kumimoji="0" lang="ko-KR" altLang="en-US" sz="20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endParaRPr>
          </a:p>
        </p:txBody>
      </p:sp>
      <p:sp>
        <p:nvSpPr>
          <p:cNvPr id="10" name="TextBox 9">
            <a:extLst>
              <a:ext uri="{FF2B5EF4-FFF2-40B4-BE49-F238E27FC236}">
                <a16:creationId xmlns="" xmlns:a16="http://schemas.microsoft.com/office/drawing/2014/main" id="{CDB73DB1-48E4-41F5-A98F-00E79605A435}"/>
              </a:ext>
            </a:extLst>
          </p:cNvPr>
          <p:cNvSpPr txBox="1"/>
          <p:nvPr/>
        </p:nvSpPr>
        <p:spPr>
          <a:xfrm>
            <a:off x="479425" y="115888"/>
            <a:ext cx="11489043" cy="584775"/>
          </a:xfrm>
          <a:prstGeom prst="rect">
            <a:avLst/>
          </a:prstGeom>
          <a:noFill/>
        </p:spPr>
        <p:txBody>
          <a:bodyPr wrap="non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3200" b="1" i="0" u="none" strike="noStrike" kern="1200" cap="none" spc="-150" normalizeH="0" baseline="0" noProof="0" dirty="0">
                <a:ln>
                  <a:noFill/>
                </a:ln>
                <a:solidFill>
                  <a:srgbClr val="FF8D3E"/>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Hypothesis of </a:t>
            </a:r>
            <a:r>
              <a:rPr kumimoji="0" lang="en-US" altLang="ko-KR" sz="3200" b="1" i="0" u="none" strike="noStrike" kern="1200" cap="none" spc="-150" normalizeH="0" baseline="0" noProof="0" dirty="0" smtClean="0">
                <a:ln>
                  <a:noFill/>
                </a:ln>
                <a:solidFill>
                  <a:srgbClr val="FF8D3E"/>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Confinement Enhancement Mechanism</a:t>
            </a:r>
            <a:endParaRPr kumimoji="0" lang="ko-KR" altLang="en-US" sz="3200" b="1" i="0" u="none" strike="noStrike" kern="1200" cap="none" spc="0" normalizeH="0" baseline="0" noProof="0" dirty="0">
              <a:ln>
                <a:noFill/>
              </a:ln>
              <a:solidFill>
                <a:srgbClr val="FF8D3E"/>
              </a:solidFill>
              <a:effectLst>
                <a:outerShdw blurRad="38100" dist="38100" dir="2700000" algn="tl">
                  <a:srgbClr val="000000">
                    <a:alpha val="43137"/>
                  </a:srgbClr>
                </a:outerShdw>
              </a:effectLst>
              <a:uLnTx/>
              <a:uFillTx/>
              <a:latin typeface="Verdana" panose="020B0604030504040204" pitchFamily="34" charset="0"/>
              <a:ea typeface="맑은 고딕" panose="020B0503020000020004" pitchFamily="50" charset="-127"/>
              <a:cs typeface="+mn-cs"/>
            </a:endParaRPr>
          </a:p>
        </p:txBody>
      </p:sp>
      <p:pic>
        <p:nvPicPr>
          <p:cNvPr id="142338" name="Picture 2" descr="20927_v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28" y="884238"/>
            <a:ext cx="5688632" cy="6175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899689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712" y="621029"/>
            <a:ext cx="6048672" cy="6564673"/>
          </a:xfrm>
          <a:prstGeom prst="rect">
            <a:avLst/>
          </a:prstGeom>
        </p:spPr>
      </p:pic>
      <p:pic>
        <p:nvPicPr>
          <p:cNvPr id="4" name="그림 3"/>
          <p:cNvPicPr>
            <a:picLocks noChangeAspect="1"/>
          </p:cNvPicPr>
          <p:nvPr/>
        </p:nvPicPr>
        <p:blipFill>
          <a:blip r:embed="rId4"/>
          <a:stretch>
            <a:fillRect/>
          </a:stretch>
        </p:blipFill>
        <p:spPr>
          <a:xfrm>
            <a:off x="1" y="0"/>
            <a:ext cx="12192000" cy="883997"/>
          </a:xfrm>
          <a:prstGeom prst="rect">
            <a:avLst/>
          </a:prstGeom>
        </p:spPr>
      </p:pic>
      <p:pic>
        <p:nvPicPr>
          <p:cNvPr id="17" name="그림 16"/>
          <p:cNvPicPr>
            <a:picLocks noChangeAspect="1"/>
          </p:cNvPicPr>
          <p:nvPr/>
        </p:nvPicPr>
        <p:blipFill rotWithShape="1">
          <a:blip r:embed="rId5"/>
          <a:srcRect l="19894" t="13616" r="18062" b="23043"/>
          <a:stretch/>
        </p:blipFill>
        <p:spPr>
          <a:xfrm>
            <a:off x="11335154" y="6282059"/>
            <a:ext cx="734113" cy="462220"/>
          </a:xfrm>
          <a:prstGeom prst="rect">
            <a:avLst/>
          </a:prstGeom>
        </p:spPr>
      </p:pic>
      <mc:AlternateContent xmlns:mc="http://schemas.openxmlformats.org/markup-compatibility/2006" xmlns:a14="http://schemas.microsoft.com/office/drawing/2010/main">
        <mc:Choice Requires="a14">
          <p:sp>
            <p:nvSpPr>
              <p:cNvPr id="2" name="직사각형 1"/>
              <p:cNvSpPr/>
              <p:nvPr/>
            </p:nvSpPr>
            <p:spPr>
              <a:xfrm>
                <a:off x="5519936" y="1495812"/>
                <a:ext cx="6480720" cy="4736489"/>
              </a:xfrm>
              <a:prstGeom prst="rect">
                <a:avLst/>
              </a:prstGeom>
            </p:spPr>
            <p:txBody>
              <a:bodyPr wrap="square">
                <a:spAutoFit/>
              </a:bodyPr>
              <a:lstStyle/>
              <a:p>
                <a:pPr marL="285750" indent="-285750" fontAlgn="base">
                  <a:spcBef>
                    <a:spcPct val="0"/>
                  </a:spcBef>
                  <a:spcAft>
                    <a:spcPct val="0"/>
                  </a:spcAft>
                  <a:buFont typeface="Wingdings" panose="05000000000000000000" pitchFamily="2" charset="2"/>
                  <a:buChar char="§"/>
                  <a:defRPr/>
                </a:pPr>
                <a:r>
                  <a:rPr kumimoji="1" lang="en-US" altLang="ko-KR" sz="2000" b="1" dirty="0">
                    <a:solidFill>
                      <a:prstClr val="black"/>
                    </a:solidFill>
                    <a:ea typeface="굴림" pitchFamily="50" charset="-127"/>
                    <a:cs typeface="Times New Roman" panose="02020603050405020304" pitchFamily="18" charset="0"/>
                  </a:rPr>
                  <a:t>#22674</a:t>
                </a:r>
              </a:p>
              <a:p>
                <a:pPr marL="742950" lvl="1" indent="-285750" fontAlgn="base">
                  <a:spcBef>
                    <a:spcPct val="0"/>
                  </a:spcBef>
                  <a:spcAft>
                    <a:spcPct val="0"/>
                  </a:spcAft>
                  <a:buFontTx/>
                  <a:buChar char="-"/>
                  <a:defRPr/>
                </a:pPr>
                <a14:m>
                  <m:oMath xmlns:m="http://schemas.openxmlformats.org/officeDocument/2006/math">
                    <m:sSub>
                      <m:sSubPr>
                        <m:ctrlPr>
                          <a:rPr kumimoji="1" lang="en-US" altLang="ko-KR" sz="2000" b="1" i="1">
                            <a:solidFill>
                              <a:prstClr val="black"/>
                            </a:solidFill>
                            <a:latin typeface="Cambria Math"/>
                            <a:cs typeface="Times New Roman" panose="02020603050405020304" pitchFamily="18" charset="0"/>
                          </a:rPr>
                        </m:ctrlPr>
                      </m:sSubPr>
                      <m:e>
                        <m:r>
                          <a:rPr kumimoji="1" lang="en-US" altLang="ko-KR" sz="2000" b="1">
                            <a:solidFill>
                              <a:prstClr val="black"/>
                            </a:solidFill>
                            <a:latin typeface="Cambria Math" panose="02040503050406030204" pitchFamily="18" charset="0"/>
                            <a:cs typeface="Times New Roman" panose="02020603050405020304" pitchFamily="18" charset="0"/>
                          </a:rPr>
                          <m:t>𝐈</m:t>
                        </m:r>
                      </m:e>
                      <m:sub>
                        <m:r>
                          <a:rPr kumimoji="1" lang="en-US" altLang="ko-KR" sz="2000" b="1">
                            <a:solidFill>
                              <a:prstClr val="black"/>
                            </a:solidFill>
                            <a:latin typeface="Cambria Math" panose="02040503050406030204" pitchFamily="18" charset="0"/>
                            <a:cs typeface="Times New Roman" panose="02020603050405020304" pitchFamily="18" charset="0"/>
                          </a:rPr>
                          <m:t>𝐩</m:t>
                        </m:r>
                      </m:sub>
                    </m:sSub>
                  </m:oMath>
                </a14:m>
                <a:r>
                  <a:rPr kumimoji="1" lang="en-US" altLang="ko-KR" sz="2000" b="1" dirty="0">
                    <a:solidFill>
                      <a:prstClr val="black"/>
                    </a:solidFill>
                    <a:ea typeface="굴림" pitchFamily="50" charset="-127"/>
                    <a:cs typeface="Times New Roman" panose="02020603050405020304" pitchFamily="18" charset="0"/>
                  </a:rPr>
                  <a:t> = 0.7 MA, </a:t>
                </a:r>
                <a14:m>
                  <m:oMath xmlns:m="http://schemas.openxmlformats.org/officeDocument/2006/math">
                    <m:sSub>
                      <m:sSubPr>
                        <m:ctrlPr>
                          <a:rPr kumimoji="1" lang="en-US" altLang="ko-KR" sz="2000" b="1" i="1">
                            <a:solidFill>
                              <a:prstClr val="black"/>
                            </a:solidFill>
                            <a:latin typeface="Cambria Math"/>
                            <a:cs typeface="Times New Roman" panose="02020603050405020304" pitchFamily="18" charset="0"/>
                          </a:rPr>
                        </m:ctrlPr>
                      </m:sSubPr>
                      <m:e>
                        <m:r>
                          <a:rPr kumimoji="1" lang="en-US" altLang="ko-KR" sz="2000" b="1">
                            <a:solidFill>
                              <a:prstClr val="black"/>
                            </a:solidFill>
                            <a:latin typeface="Cambria Math" panose="02040503050406030204" pitchFamily="18" charset="0"/>
                            <a:cs typeface="Times New Roman" panose="02020603050405020304" pitchFamily="18" charset="0"/>
                          </a:rPr>
                          <m:t>𝐁</m:t>
                        </m:r>
                      </m:e>
                      <m:sub>
                        <m:r>
                          <a:rPr kumimoji="1" lang="en-US" altLang="ko-KR" sz="2000" b="1">
                            <a:solidFill>
                              <a:prstClr val="black"/>
                            </a:solidFill>
                            <a:latin typeface="Cambria Math" panose="02040503050406030204" pitchFamily="18" charset="0"/>
                            <a:cs typeface="Times New Roman" panose="02020603050405020304" pitchFamily="18" charset="0"/>
                          </a:rPr>
                          <m:t>𝐭</m:t>
                        </m:r>
                      </m:sub>
                    </m:sSub>
                    <m:r>
                      <a:rPr kumimoji="1" lang="en-US" altLang="ko-KR" sz="2000" b="1">
                        <a:solidFill>
                          <a:prstClr val="black"/>
                        </a:solidFill>
                        <a:latin typeface="Cambria Math" panose="02040503050406030204" pitchFamily="18" charset="0"/>
                        <a:cs typeface="Times New Roman" panose="02020603050405020304" pitchFamily="18" charset="0"/>
                      </a:rPr>
                      <m:t>=</m:t>
                    </m:r>
                    <m:r>
                      <a:rPr kumimoji="1" lang="en-US" altLang="ko-KR" sz="2000" b="1">
                        <a:solidFill>
                          <a:prstClr val="black"/>
                        </a:solidFill>
                        <a:latin typeface="Cambria Math" panose="02040503050406030204" pitchFamily="18" charset="0"/>
                        <a:cs typeface="Times New Roman" panose="02020603050405020304" pitchFamily="18" charset="0"/>
                      </a:rPr>
                      <m:t>𝟏</m:t>
                    </m:r>
                    <m:r>
                      <a:rPr kumimoji="1" lang="en-US" altLang="ko-KR" sz="2000" b="1">
                        <a:solidFill>
                          <a:prstClr val="black"/>
                        </a:solidFill>
                        <a:latin typeface="Cambria Math" panose="02040503050406030204" pitchFamily="18" charset="0"/>
                        <a:cs typeface="Times New Roman" panose="02020603050405020304" pitchFamily="18" charset="0"/>
                      </a:rPr>
                      <m:t>.</m:t>
                    </m:r>
                    <m:r>
                      <a:rPr kumimoji="1" lang="en-US" altLang="ko-KR" sz="2000" b="1">
                        <a:solidFill>
                          <a:prstClr val="black"/>
                        </a:solidFill>
                        <a:latin typeface="Cambria Math" panose="02040503050406030204" pitchFamily="18" charset="0"/>
                        <a:cs typeface="Times New Roman" panose="02020603050405020304" pitchFamily="18" charset="0"/>
                      </a:rPr>
                      <m:t>𝟖</m:t>
                    </m:r>
                    <m:r>
                      <a:rPr kumimoji="1" lang="en-US" altLang="ko-KR" sz="2000" b="1">
                        <a:solidFill>
                          <a:prstClr val="black"/>
                        </a:solidFill>
                        <a:latin typeface="Cambria Math" panose="02040503050406030204" pitchFamily="18" charset="0"/>
                        <a:cs typeface="Times New Roman" panose="02020603050405020304" pitchFamily="18" charset="0"/>
                      </a:rPr>
                      <m:t> </m:t>
                    </m:r>
                    <m:r>
                      <a:rPr kumimoji="1" lang="en-US" altLang="ko-KR" sz="2000" b="1">
                        <a:solidFill>
                          <a:prstClr val="black"/>
                        </a:solidFill>
                        <a:latin typeface="Cambria Math" panose="02040503050406030204" pitchFamily="18" charset="0"/>
                        <a:cs typeface="Times New Roman" panose="02020603050405020304" pitchFamily="18" charset="0"/>
                      </a:rPr>
                      <m:t>𝐓</m:t>
                    </m:r>
                  </m:oMath>
                </a14:m>
                <a:r>
                  <a:rPr kumimoji="1" lang="en-US" altLang="ko-KR" sz="2000" b="1" dirty="0">
                    <a:solidFill>
                      <a:prstClr val="black"/>
                    </a:solidFill>
                    <a:ea typeface="굴림" pitchFamily="50" charset="-127"/>
                    <a:cs typeface="Times New Roman" panose="02020603050405020304" pitchFamily="18" charset="0"/>
                  </a:rPr>
                  <a:t>, </a:t>
                </a:r>
                <a14:m>
                  <m:oMath xmlns:m="http://schemas.openxmlformats.org/officeDocument/2006/math">
                    <m:sSub>
                      <m:sSubPr>
                        <m:ctrlPr>
                          <a:rPr kumimoji="1" lang="en-US" altLang="ko-KR" sz="2000" b="1" i="1">
                            <a:solidFill>
                              <a:prstClr val="black"/>
                            </a:solidFill>
                            <a:latin typeface="Cambria Math"/>
                          </a:rPr>
                        </m:ctrlPr>
                      </m:sSubPr>
                      <m:e>
                        <m:r>
                          <a:rPr kumimoji="1" lang="en-US" altLang="ko-KR" sz="2000" b="1" i="1" smtClean="0">
                            <a:solidFill>
                              <a:prstClr val="black"/>
                            </a:solidFill>
                            <a:latin typeface="Cambria Math" panose="02040503050406030204" pitchFamily="18" charset="0"/>
                          </a:rPr>
                          <m:t>𝑷</m:t>
                        </m:r>
                      </m:e>
                      <m:sub>
                        <m:r>
                          <a:rPr kumimoji="1" lang="en-US" altLang="ko-KR" sz="2000" b="1" i="1" smtClean="0">
                            <a:solidFill>
                              <a:prstClr val="black"/>
                            </a:solidFill>
                            <a:latin typeface="Cambria Math" panose="02040503050406030204" pitchFamily="18" charset="0"/>
                          </a:rPr>
                          <m:t>𝒕𝒐𝒕𝒂𝒍</m:t>
                        </m:r>
                      </m:sub>
                    </m:sSub>
                  </m:oMath>
                </a14:m>
                <a:r>
                  <a:rPr kumimoji="1" lang="en-US" altLang="ko-KR" sz="2000" b="1" dirty="0">
                    <a:solidFill>
                      <a:prstClr val="black"/>
                    </a:solidFill>
                    <a:ea typeface="굴림" pitchFamily="50" charset="-127"/>
                    <a:cs typeface="Times New Roman" panose="02020603050405020304" pitchFamily="18" charset="0"/>
                  </a:rPr>
                  <a:t> = 5.4 MW</a:t>
                </a:r>
              </a:p>
              <a:p>
                <a:pPr marL="742950" lvl="1" indent="-285750" fontAlgn="base">
                  <a:spcBef>
                    <a:spcPct val="0"/>
                  </a:spcBef>
                  <a:spcAft>
                    <a:spcPct val="0"/>
                  </a:spcAft>
                  <a:buFontTx/>
                  <a:buChar char="-"/>
                  <a:defRPr/>
                </a:pPr>
                <a:r>
                  <a:rPr kumimoji="1" lang="en-US" altLang="ko-KR" sz="2000" b="1" dirty="0" err="1">
                    <a:solidFill>
                      <a:prstClr val="black"/>
                    </a:solidFill>
                    <a:ea typeface="나눔바른고딕" panose="020B0603020101020101" pitchFamily="50" charset="-127"/>
                    <a:cs typeface="Times New Roman" panose="02020603050405020304" pitchFamily="18" charset="0"/>
                  </a:rPr>
                  <a:t>Triangularity</a:t>
                </a:r>
                <a:r>
                  <a:rPr kumimoji="1" lang="en-US" altLang="ko-KR" sz="2000" b="1" dirty="0">
                    <a:solidFill>
                      <a:prstClr val="black"/>
                    </a:solidFill>
                    <a:ea typeface="나눔바른고딕" panose="020B0603020101020101" pitchFamily="50" charset="-127"/>
                    <a:cs typeface="Times New Roman" panose="02020603050405020304" pitchFamily="18" charset="0"/>
                  </a:rPr>
                  <a:t> scan (3~8 s, </a:t>
                </a:r>
                <a14:m>
                  <m:oMath xmlns:m="http://schemas.openxmlformats.org/officeDocument/2006/math">
                    <m:sSub>
                      <m:sSubPr>
                        <m:ctrlPr>
                          <a:rPr kumimoji="1" lang="en-US" altLang="ko-KR" sz="2000" b="1" i="1">
                            <a:solidFill>
                              <a:prstClr val="black"/>
                            </a:solidFill>
                            <a:latin typeface="Cambria Math"/>
                            <a:ea typeface="나눔바른고딕" panose="020B0603020101020101" pitchFamily="50" charset="-127"/>
                          </a:rPr>
                        </m:ctrlPr>
                      </m:sSubPr>
                      <m:e>
                        <m:r>
                          <a:rPr kumimoji="1" lang="ko-KR" altLang="en-US" sz="2000" b="1" i="1" smtClean="0">
                            <a:solidFill>
                              <a:prstClr val="black"/>
                            </a:solidFill>
                            <a:latin typeface="Cambria Math" panose="02040503050406030204" pitchFamily="18" charset="0"/>
                            <a:ea typeface="나눔바른고딕" panose="020B0603020101020101" pitchFamily="50" charset="-127"/>
                          </a:rPr>
                          <m:t>𝜹</m:t>
                        </m:r>
                      </m:e>
                      <m:sub>
                        <m:r>
                          <a:rPr kumimoji="1" lang="en-US" altLang="ko-KR" sz="2000" b="1" i="1" smtClean="0">
                            <a:solidFill>
                              <a:prstClr val="black"/>
                            </a:solidFill>
                            <a:latin typeface="Cambria Math" panose="02040503050406030204" pitchFamily="18" charset="0"/>
                            <a:ea typeface="나눔바른고딕" panose="020B0603020101020101" pitchFamily="50" charset="-127"/>
                          </a:rPr>
                          <m:t>𝒍𝒐𝒘𝒆𝒓</m:t>
                        </m:r>
                      </m:sub>
                    </m:sSub>
                  </m:oMath>
                </a14:m>
                <a:r>
                  <a:rPr kumimoji="1" lang="en-US" altLang="ko-KR" sz="2000" b="1" dirty="0">
                    <a:solidFill>
                      <a:prstClr val="black"/>
                    </a:solidFill>
                    <a:ea typeface="나눔바른고딕" panose="020B0603020101020101" pitchFamily="50" charset="-127"/>
                    <a:cs typeface="Times New Roman" panose="02020603050405020304" pitchFamily="18" charset="0"/>
                  </a:rPr>
                  <a:t>: 0.80 → 0.94)</a:t>
                </a:r>
                <a:endParaRPr kumimoji="1" lang="en-US" altLang="ko-KR" sz="2000" b="1" dirty="0">
                  <a:solidFill>
                    <a:prstClr val="black"/>
                  </a:solidFill>
                  <a:ea typeface="굴림" pitchFamily="50" charset="-127"/>
                  <a:cs typeface="Times New Roman" panose="02020603050405020304" pitchFamily="18" charset="0"/>
                </a:endParaRPr>
              </a:p>
              <a:p>
                <a:pPr marL="742950" lvl="1" indent="-285750" fontAlgn="base">
                  <a:spcBef>
                    <a:spcPct val="0"/>
                  </a:spcBef>
                  <a:spcAft>
                    <a:spcPct val="0"/>
                  </a:spcAft>
                  <a:buFontTx/>
                  <a:buChar char="-"/>
                  <a:defRPr/>
                </a:pPr>
                <a:r>
                  <a:rPr kumimoji="1" lang="en-US" altLang="ko-KR" sz="2000" b="1" dirty="0">
                    <a:solidFill>
                      <a:prstClr val="black"/>
                    </a:solidFill>
                    <a:ea typeface="굴림" pitchFamily="50" charset="-127"/>
                    <a:cs typeface="Times New Roman" panose="02020603050405020304" pitchFamily="18" charset="0"/>
                  </a:rPr>
                  <a:t>Double null configuration (8.5 s ~ 10 s)</a:t>
                </a:r>
              </a:p>
              <a:p>
                <a:pPr fontAlgn="base">
                  <a:spcBef>
                    <a:spcPct val="0"/>
                  </a:spcBef>
                  <a:spcAft>
                    <a:spcPct val="0"/>
                  </a:spcAft>
                  <a:defRPr/>
                </a:pPr>
                <a:endParaRPr kumimoji="1" lang="en-US" altLang="ko-KR" sz="2000" b="1" dirty="0">
                  <a:solidFill>
                    <a:prstClr val="black"/>
                  </a:solidFill>
                  <a:ea typeface="굴림" pitchFamily="50" charset="-127"/>
                  <a:cs typeface="Times New Roman" panose="02020603050405020304" pitchFamily="18" charset="0"/>
                </a:endParaRPr>
              </a:p>
              <a:p>
                <a:pPr marL="285750" indent="-285750" fontAlgn="base">
                  <a:spcBef>
                    <a:spcPct val="0"/>
                  </a:spcBef>
                  <a:spcAft>
                    <a:spcPct val="0"/>
                  </a:spcAft>
                  <a:buFont typeface="Wingdings" panose="05000000000000000000" pitchFamily="2" charset="2"/>
                  <a:buChar char="§"/>
                  <a:defRPr/>
                </a:pPr>
                <a:r>
                  <a:rPr kumimoji="1" lang="en-US" altLang="ko-KR" sz="2000" b="1" dirty="0">
                    <a:solidFill>
                      <a:prstClr val="black"/>
                    </a:solidFill>
                    <a:ea typeface="나눔바른고딕" panose="020B0603020101020101" pitchFamily="50" charset="-127"/>
                    <a:cs typeface="Times New Roman" panose="02020603050405020304" pitchFamily="18" charset="0"/>
                  </a:rPr>
                  <a:t>No considerable impact on performance by triangularity scan</a:t>
                </a:r>
              </a:p>
              <a:p>
                <a:pPr marL="285750" indent="-285750" fontAlgn="base">
                  <a:spcBef>
                    <a:spcPct val="0"/>
                  </a:spcBef>
                  <a:spcAft>
                    <a:spcPct val="0"/>
                  </a:spcAft>
                  <a:buFont typeface="Wingdings" panose="05000000000000000000" pitchFamily="2" charset="2"/>
                  <a:buChar char="§"/>
                  <a:defRPr/>
                </a:pPr>
                <a:endParaRPr kumimoji="1" lang="en-US" altLang="ko-KR" sz="2000" b="1" dirty="0">
                  <a:solidFill>
                    <a:prstClr val="black"/>
                  </a:solidFill>
                  <a:ea typeface="굴림" pitchFamily="50" charset="-127"/>
                  <a:cs typeface="Times New Roman" panose="02020603050405020304" pitchFamily="18" charset="0"/>
                </a:endParaRPr>
              </a:p>
              <a:p>
                <a:pPr marL="285750" indent="-285750" fontAlgn="base">
                  <a:spcBef>
                    <a:spcPct val="0"/>
                  </a:spcBef>
                  <a:spcAft>
                    <a:spcPct val="0"/>
                  </a:spcAft>
                  <a:buFont typeface="Wingdings" panose="05000000000000000000" pitchFamily="2" charset="2"/>
                  <a:buChar char="§"/>
                  <a:defRPr/>
                </a:pPr>
                <a:r>
                  <a:rPr kumimoji="1" lang="en-US" altLang="ko-KR" sz="2000" b="1" dirty="0">
                    <a:solidFill>
                      <a:prstClr val="black"/>
                    </a:solidFill>
                    <a:ea typeface="굴림" pitchFamily="50" charset="-127"/>
                    <a:cs typeface="Times New Roman" panose="02020603050405020304" pitchFamily="18" charset="0"/>
                  </a:rPr>
                  <a:t>But w</a:t>
                </a:r>
                <a:r>
                  <a:rPr kumimoji="1" lang="en-US" altLang="ko-KR" sz="2000" b="1" dirty="0" err="1">
                    <a:solidFill>
                      <a:prstClr val="black"/>
                    </a:solidFill>
                    <a:ea typeface="굴림" pitchFamily="50" charset="-127"/>
                    <a:cs typeface="Times New Roman" panose="02020603050405020304" pitchFamily="18" charset="0"/>
                  </a:rPr>
                  <a:t>ith</a:t>
                </a:r>
                <a:r>
                  <a:rPr kumimoji="1" lang="en-US" altLang="ko-KR" sz="2000" b="1" dirty="0">
                    <a:solidFill>
                      <a:prstClr val="black"/>
                    </a:solidFill>
                    <a:ea typeface="굴림" pitchFamily="50" charset="-127"/>
                    <a:cs typeface="Times New Roman" panose="02020603050405020304" pitchFamily="18" charset="0"/>
                  </a:rPr>
                  <a:t> double null configuration, significant change of </a:t>
                </a:r>
                <a14:m>
                  <m:oMath xmlns:m="http://schemas.openxmlformats.org/officeDocument/2006/math">
                    <m:sSub>
                      <m:sSubPr>
                        <m:ctrlPr>
                          <a:rPr kumimoji="1" lang="en-US" altLang="ko-KR" sz="2000" b="1" i="1" dirty="0">
                            <a:solidFill>
                              <a:prstClr val="black"/>
                            </a:solidFill>
                            <a:latin typeface="Cambria Math"/>
                          </a:rPr>
                        </m:ctrlPr>
                      </m:sSubPr>
                      <m:e>
                        <m:r>
                          <a:rPr kumimoji="1" lang="ko-KR" altLang="en-US" sz="2000" b="1" i="1" dirty="0" smtClean="0">
                            <a:solidFill>
                              <a:prstClr val="black"/>
                            </a:solidFill>
                            <a:latin typeface="Cambria Math" panose="02040503050406030204" pitchFamily="18" charset="0"/>
                          </a:rPr>
                          <m:t>𝜷</m:t>
                        </m:r>
                      </m:e>
                      <m:sub>
                        <m:r>
                          <a:rPr kumimoji="1" lang="en-US" altLang="ko-KR" sz="2000" b="1" i="1" dirty="0" smtClean="0">
                            <a:solidFill>
                              <a:prstClr val="black"/>
                            </a:solidFill>
                            <a:latin typeface="Cambria Math" panose="02040503050406030204" pitchFamily="18" charset="0"/>
                          </a:rPr>
                          <m:t>𝑵</m:t>
                        </m:r>
                      </m:sub>
                    </m:sSub>
                  </m:oMath>
                </a14:m>
                <a:r>
                  <a:rPr kumimoji="1" lang="en-US" altLang="ko-KR" sz="2000" b="1" dirty="0">
                    <a:solidFill>
                      <a:prstClr val="black"/>
                    </a:solidFill>
                    <a:ea typeface="굴림" pitchFamily="50" charset="-127"/>
                    <a:cs typeface="Times New Roman" panose="02020603050405020304" pitchFamily="18" charset="0"/>
                  </a:rPr>
                  <a:t> (2.35 </a:t>
                </a:r>
                <a:r>
                  <a:rPr kumimoji="1" lang="en-US" altLang="ko-KR" sz="2000" b="1" dirty="0">
                    <a:solidFill>
                      <a:prstClr val="black"/>
                    </a:solidFill>
                    <a:ea typeface="나눔바른고딕" panose="020B0603020101020101" pitchFamily="50" charset="-127"/>
                    <a:cs typeface="Times New Roman" panose="02020603050405020304" pitchFamily="18" charset="0"/>
                  </a:rPr>
                  <a:t>→ </a:t>
                </a:r>
                <a:r>
                  <a:rPr kumimoji="1" lang="en-US" altLang="ko-KR" sz="2000" b="1" dirty="0">
                    <a:solidFill>
                      <a:prstClr val="black"/>
                    </a:solidFill>
                    <a:ea typeface="굴림" pitchFamily="50" charset="-127"/>
                    <a:cs typeface="Times New Roman" panose="02020603050405020304" pitchFamily="18" charset="0"/>
                  </a:rPr>
                  <a:t>2.8), </a:t>
                </a:r>
                <a14:m>
                  <m:oMath xmlns:m="http://schemas.openxmlformats.org/officeDocument/2006/math">
                    <m:sSub>
                      <m:sSubPr>
                        <m:ctrlPr>
                          <a:rPr kumimoji="1" lang="en-US" altLang="ko-KR" sz="2000" b="1" i="1">
                            <a:solidFill>
                              <a:prstClr val="black"/>
                            </a:solidFill>
                            <a:latin typeface="Cambria Math"/>
                          </a:rPr>
                        </m:ctrlPr>
                      </m:sSubPr>
                      <m:e>
                        <m:r>
                          <a:rPr kumimoji="1" lang="en-US" altLang="ko-KR" sz="2000" b="1" smtClean="0">
                            <a:solidFill>
                              <a:prstClr val="black"/>
                            </a:solidFill>
                            <a:latin typeface="Cambria Math" panose="02040503050406030204" pitchFamily="18" charset="0"/>
                          </a:rPr>
                          <m:t>𝐓</m:t>
                        </m:r>
                      </m:e>
                      <m:sub>
                        <m:r>
                          <a:rPr kumimoji="1" lang="en-US" altLang="ko-KR" sz="2000" b="1" smtClean="0">
                            <a:solidFill>
                              <a:prstClr val="black"/>
                            </a:solidFill>
                            <a:latin typeface="Cambria Math" panose="02040503050406030204" pitchFamily="18" charset="0"/>
                          </a:rPr>
                          <m:t>𝐞𝟎</m:t>
                        </m:r>
                      </m:sub>
                    </m:sSub>
                  </m:oMath>
                </a14:m>
                <a:r>
                  <a:rPr kumimoji="1" lang="en-US" altLang="ko-KR" sz="2000" b="1" dirty="0">
                    <a:solidFill>
                      <a:prstClr val="black"/>
                    </a:solidFill>
                    <a:ea typeface="굴림" pitchFamily="50" charset="-127"/>
                    <a:cs typeface="Times New Roman" panose="02020603050405020304" pitchFamily="18" charset="0"/>
                  </a:rPr>
                  <a:t>(5 keV </a:t>
                </a:r>
                <a:r>
                  <a:rPr kumimoji="1" lang="en-US" altLang="ko-KR" sz="2000" b="1" dirty="0">
                    <a:solidFill>
                      <a:prstClr val="black"/>
                    </a:solidFill>
                    <a:ea typeface="나눔바른고딕" panose="020B0603020101020101" pitchFamily="50" charset="-127"/>
                    <a:cs typeface="Times New Roman" panose="02020603050405020304" pitchFamily="18" charset="0"/>
                  </a:rPr>
                  <a:t>→ </a:t>
                </a:r>
                <a:r>
                  <a:rPr kumimoji="1" lang="en-US" altLang="ko-KR" sz="2000" b="1" dirty="0">
                    <a:solidFill>
                      <a:prstClr val="black"/>
                    </a:solidFill>
                    <a:ea typeface="굴림" pitchFamily="50" charset="-127"/>
                    <a:cs typeface="Times New Roman" panose="02020603050405020304" pitchFamily="18" charset="0"/>
                  </a:rPr>
                  <a:t>6.7 keV),</a:t>
                </a:r>
                <a:r>
                  <a:rPr kumimoji="1" lang="en-US" altLang="ko-KR" sz="2000" b="1" i="1" dirty="0">
                    <a:solidFill>
                      <a:prstClr val="black"/>
                    </a:solidFill>
                    <a:ea typeface="굴림" pitchFamily="50" charset="-127"/>
                  </a:rPr>
                  <a:t/>
                </a:r>
                <a:br>
                  <a:rPr kumimoji="1" lang="en-US" altLang="ko-KR" sz="2000" b="1" i="1" dirty="0">
                    <a:solidFill>
                      <a:prstClr val="black"/>
                    </a:solidFill>
                    <a:ea typeface="굴림" pitchFamily="50" charset="-127"/>
                  </a:rPr>
                </a:br>
                <a14:m>
                  <m:oMath xmlns:m="http://schemas.openxmlformats.org/officeDocument/2006/math">
                    <m:sSub>
                      <m:sSubPr>
                        <m:ctrlPr>
                          <a:rPr kumimoji="1" lang="en-US" altLang="ko-KR" sz="2000" b="1" i="1">
                            <a:solidFill>
                              <a:prstClr val="black"/>
                            </a:solidFill>
                            <a:latin typeface="Cambria Math"/>
                          </a:rPr>
                        </m:ctrlPr>
                      </m:sSubPr>
                      <m:e>
                        <m:r>
                          <a:rPr kumimoji="1" lang="en-US" altLang="ko-KR" sz="2000" b="1" i="1" smtClean="0">
                            <a:solidFill>
                              <a:prstClr val="black"/>
                            </a:solidFill>
                            <a:latin typeface="Cambria Math" panose="02040503050406030204" pitchFamily="18" charset="0"/>
                          </a:rPr>
                          <m:t>𝑾</m:t>
                        </m:r>
                      </m:e>
                      <m:sub>
                        <m:r>
                          <a:rPr kumimoji="1" lang="en-US" altLang="ko-KR" sz="2000" b="1" i="1" smtClean="0">
                            <a:solidFill>
                              <a:prstClr val="black"/>
                            </a:solidFill>
                            <a:latin typeface="Cambria Math" panose="02040503050406030204" pitchFamily="18" charset="0"/>
                          </a:rPr>
                          <m:t>𝑴𝑯𝑫</m:t>
                        </m:r>
                      </m:sub>
                    </m:sSub>
                    <m:r>
                      <a:rPr kumimoji="1" lang="en-US" altLang="ko-KR" sz="2000" b="1" i="1" smtClean="0">
                        <a:solidFill>
                          <a:prstClr val="black"/>
                        </a:solidFill>
                        <a:latin typeface="Cambria Math" panose="02040503050406030204" pitchFamily="18" charset="0"/>
                      </a:rPr>
                      <m:t> </m:t>
                    </m:r>
                  </m:oMath>
                </a14:m>
                <a:r>
                  <a:rPr kumimoji="1" lang="en-US" altLang="ko-KR" sz="2000" b="1" dirty="0">
                    <a:solidFill>
                      <a:prstClr val="black"/>
                    </a:solidFill>
                    <a:ea typeface="굴림" pitchFamily="50" charset="-127"/>
                    <a:cs typeface="Times New Roman" panose="02020603050405020304" pitchFamily="18" charset="0"/>
                  </a:rPr>
                  <a:t>(410 kJ </a:t>
                </a:r>
                <a:r>
                  <a:rPr kumimoji="1" lang="en-US" altLang="ko-KR" sz="2000" b="1" dirty="0">
                    <a:solidFill>
                      <a:prstClr val="black"/>
                    </a:solidFill>
                    <a:ea typeface="나눔바른고딕" panose="020B0603020101020101" pitchFamily="50" charset="-127"/>
                    <a:cs typeface="Times New Roman" panose="02020603050405020304" pitchFamily="18" charset="0"/>
                  </a:rPr>
                  <a:t>→ </a:t>
                </a:r>
                <a:r>
                  <a:rPr kumimoji="1" lang="en-US" altLang="ko-KR" sz="2000" b="1" dirty="0">
                    <a:solidFill>
                      <a:prstClr val="black"/>
                    </a:solidFill>
                    <a:ea typeface="굴림" pitchFamily="50" charset="-127"/>
                    <a:cs typeface="Times New Roman" panose="02020603050405020304" pitchFamily="18" charset="0"/>
                  </a:rPr>
                  <a:t>520 kJ) </a:t>
                </a:r>
              </a:p>
              <a:p>
                <a:pPr marL="285750" indent="-285750" fontAlgn="base">
                  <a:spcBef>
                    <a:spcPct val="0"/>
                  </a:spcBef>
                  <a:spcAft>
                    <a:spcPct val="0"/>
                  </a:spcAft>
                  <a:buFont typeface="Wingdings" panose="05000000000000000000" pitchFamily="2" charset="2"/>
                  <a:buChar char="§"/>
                  <a:defRPr/>
                </a:pPr>
                <a:endParaRPr kumimoji="1" lang="en-US" altLang="ko-KR" sz="2000" b="1" dirty="0">
                  <a:solidFill>
                    <a:prstClr val="black"/>
                  </a:solidFill>
                  <a:ea typeface="굴림" pitchFamily="50" charset="-127"/>
                  <a:cs typeface="Times New Roman" panose="02020603050405020304" pitchFamily="18" charset="0"/>
                </a:endParaRPr>
              </a:p>
              <a:p>
                <a:pPr marL="285750" indent="-285750" fontAlgn="base">
                  <a:spcBef>
                    <a:spcPct val="0"/>
                  </a:spcBef>
                  <a:spcAft>
                    <a:spcPct val="0"/>
                  </a:spcAft>
                  <a:buFont typeface="Wingdings" panose="05000000000000000000" pitchFamily="2" charset="2"/>
                  <a:buChar char="§"/>
                  <a:defRPr/>
                </a:pPr>
                <a:r>
                  <a:rPr kumimoji="1" lang="en-US" altLang="ko-KR" sz="2000" b="1" dirty="0">
                    <a:solidFill>
                      <a:prstClr val="black"/>
                    </a:solidFill>
                    <a:ea typeface="굴림" pitchFamily="50" charset="-127"/>
                    <a:cs typeface="Times New Roman" panose="02020603050405020304" pitchFamily="18" charset="0"/>
                  </a:rPr>
                  <a:t>Considerable drop of the loop voltage (0.24 V </a:t>
                </a:r>
                <a:r>
                  <a:rPr kumimoji="1" lang="en-US" altLang="ko-KR" sz="2000" b="1" dirty="0">
                    <a:solidFill>
                      <a:prstClr val="black"/>
                    </a:solidFill>
                    <a:ea typeface="나눔바른고딕" panose="020B0603020101020101" pitchFamily="50" charset="-127"/>
                    <a:cs typeface="Times New Roman" panose="02020603050405020304" pitchFamily="18" charset="0"/>
                  </a:rPr>
                  <a:t>→</a:t>
                </a:r>
                <a:r>
                  <a:rPr kumimoji="1" lang="en-US" altLang="ko-KR" sz="2000" b="1" dirty="0">
                    <a:solidFill>
                      <a:prstClr val="black"/>
                    </a:solidFill>
                    <a:ea typeface="굴림" pitchFamily="50" charset="-127"/>
                    <a:cs typeface="Times New Roman" panose="02020603050405020304" pitchFamily="18" charset="0"/>
                  </a:rPr>
                  <a:t> 0.07V).</a:t>
                </a:r>
              </a:p>
              <a:p>
                <a:pPr marL="285750" indent="-285750" fontAlgn="base">
                  <a:spcBef>
                    <a:spcPct val="0"/>
                  </a:spcBef>
                  <a:spcAft>
                    <a:spcPct val="0"/>
                  </a:spcAft>
                  <a:buFont typeface="Wingdings" panose="05000000000000000000" pitchFamily="2" charset="2"/>
                  <a:buChar char="§"/>
                  <a:defRPr/>
                </a:pPr>
                <a:endParaRPr kumimoji="1" lang="en-US" altLang="ko-KR" sz="2000" b="1" dirty="0">
                  <a:solidFill>
                    <a:prstClr val="black"/>
                  </a:solidFill>
                  <a:ea typeface="굴림" pitchFamily="50" charset="-127"/>
                  <a:cs typeface="Times New Roman" panose="02020603050405020304" pitchFamily="18" charset="0"/>
                </a:endParaRPr>
              </a:p>
              <a:p>
                <a:pPr marL="285750" indent="-285750" fontAlgn="base">
                  <a:spcBef>
                    <a:spcPct val="0"/>
                  </a:spcBef>
                  <a:spcAft>
                    <a:spcPct val="0"/>
                  </a:spcAft>
                  <a:buFont typeface="Wingdings" panose="05000000000000000000" pitchFamily="2" charset="2"/>
                  <a:buChar char="§"/>
                  <a:defRPr/>
                </a:pPr>
                <a:r>
                  <a:rPr kumimoji="1" lang="en-US" altLang="ko-KR" sz="2000" b="1" dirty="0">
                    <a:solidFill>
                      <a:prstClr val="black"/>
                    </a:solidFill>
                    <a:ea typeface="굴림" pitchFamily="50" charset="-127"/>
                    <a:cs typeface="Times New Roman" panose="02020603050405020304" pitchFamily="18" charset="0"/>
                  </a:rPr>
                  <a:t>Pedestal analysis is on-going.</a:t>
                </a:r>
              </a:p>
            </p:txBody>
          </p:sp>
        </mc:Choice>
        <mc:Fallback xmlns="">
          <p:sp>
            <p:nvSpPr>
              <p:cNvPr id="2" name="직사각형 1"/>
              <p:cNvSpPr>
                <a:spLocks noRot="1" noChangeAspect="1" noMove="1" noResize="1" noEditPoints="1" noAdjustHandles="1" noChangeArrowheads="1" noChangeShapeType="1" noTextEdit="1"/>
              </p:cNvSpPr>
              <p:nvPr/>
            </p:nvSpPr>
            <p:spPr>
              <a:xfrm>
                <a:off x="5519936" y="1495812"/>
                <a:ext cx="6480720" cy="4736489"/>
              </a:xfrm>
              <a:prstGeom prst="rect">
                <a:avLst/>
              </a:prstGeom>
              <a:blipFill>
                <a:blip r:embed="rId6"/>
                <a:stretch>
                  <a:fillRect l="-847" t="-644" r="-282" b="-1287"/>
                </a:stretch>
              </a:blipFill>
            </p:spPr>
            <p:txBody>
              <a:bodyPr/>
              <a:lstStyle/>
              <a:p>
                <a:r>
                  <a:rPr lang="ko-KR" altLang="en-US">
                    <a:noFill/>
                  </a:rPr>
                  <a:t> </a:t>
                </a:r>
              </a:p>
            </p:txBody>
          </p:sp>
        </mc:Fallback>
      </mc:AlternateContent>
      <p:cxnSp>
        <p:nvCxnSpPr>
          <p:cNvPr id="8" name="직선 연결선 7"/>
          <p:cNvCxnSpPr/>
          <p:nvPr/>
        </p:nvCxnSpPr>
        <p:spPr>
          <a:xfrm flipV="1">
            <a:off x="4489522" y="1124743"/>
            <a:ext cx="0" cy="5328000"/>
          </a:xfrm>
          <a:prstGeom prst="line">
            <a:avLst/>
          </a:prstGeom>
          <a:ln w="38100">
            <a:solidFill>
              <a:srgbClr val="FF3300"/>
            </a:solidFill>
            <a:prstDash val="sysDot"/>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177845"/>
            <a:ext cx="12192000" cy="514738"/>
          </a:xfrm>
          <a:prstGeom prst="rect">
            <a:avLst/>
          </a:prstGeom>
          <a:noFill/>
        </p:spPr>
        <p:txBody>
          <a:bodyPr wrap="square" lIns="288000" tIns="108000" rIns="180000" bIns="36000" rtlCol="0" anchor="ctr">
            <a:spAutoFit/>
          </a:bodyPr>
          <a:lstStyle/>
          <a:p>
            <a:pPr fontAlgn="base">
              <a:lnSpc>
                <a:spcPct val="75000"/>
              </a:lnSpc>
              <a:spcBef>
                <a:spcPct val="0"/>
              </a:spcBef>
              <a:spcAft>
                <a:spcPct val="0"/>
              </a:spcAft>
            </a:pPr>
            <a:r>
              <a:rPr kumimoji="1" lang="en-US" altLang="ko-KR" sz="3200" b="1" dirty="0">
                <a:solidFill>
                  <a:prstClr val="black"/>
                </a:solidFill>
                <a:latin typeface="맑은 고딕" panose="020B0503020000020004" pitchFamily="50" charset="-127"/>
              </a:rPr>
              <a:t>Hybrid Scenario – 2019 KSTAR Experiment</a:t>
            </a:r>
          </a:p>
        </p:txBody>
      </p:sp>
      <p:sp>
        <p:nvSpPr>
          <p:cNvPr id="5" name="바닥글 개체 틀 4"/>
          <p:cNvSpPr>
            <a:spLocks noGrp="1"/>
          </p:cNvSpPr>
          <p:nvPr>
            <p:ph type="ftr" sz="quarter" idx="11"/>
          </p:nvPr>
        </p:nvSpPr>
        <p:spPr/>
        <p:txBody>
          <a:bodyPr/>
          <a:lstStyle/>
          <a:p>
            <a:pPr>
              <a:defRPr/>
            </a:pPr>
            <a:r>
              <a:rPr lang="en-US" altLang="ko-KR">
                <a:solidFill>
                  <a:prstClr val="black">
                    <a:lumMod val="65000"/>
                    <a:lumOff val="35000"/>
                  </a:prstClr>
                </a:solidFill>
              </a:rPr>
              <a:t>Page</a:t>
            </a:r>
            <a:endParaRPr lang="ko-KR" altLang="en-US" dirty="0">
              <a:solidFill>
                <a:prstClr val="black">
                  <a:lumMod val="65000"/>
                  <a:lumOff val="35000"/>
                </a:prstClr>
              </a:solidFill>
            </a:endParaRPr>
          </a:p>
        </p:txBody>
      </p:sp>
      <p:sp>
        <p:nvSpPr>
          <p:cNvPr id="13" name="슬라이드 번호 개체 틀 12"/>
          <p:cNvSpPr>
            <a:spLocks noGrp="1"/>
          </p:cNvSpPr>
          <p:nvPr>
            <p:ph type="sldNum" sz="quarter" idx="12"/>
          </p:nvPr>
        </p:nvSpPr>
        <p:spPr/>
        <p:txBody>
          <a:bodyPr/>
          <a:lstStyle/>
          <a:p>
            <a:pPr>
              <a:defRPr/>
            </a:pPr>
            <a:fld id="{E5C5AA68-BED8-45D9-9F37-CCAE54737930}" type="slidenum">
              <a:rPr lang="ko-KR" altLang="en-US" smtClean="0">
                <a:solidFill>
                  <a:prstClr val="black">
                    <a:lumMod val="65000"/>
                    <a:lumOff val="35000"/>
                  </a:prstClr>
                </a:solidFill>
              </a:rPr>
              <a:pPr>
                <a:defRPr/>
              </a:pPr>
              <a:t>71</a:t>
            </a:fld>
            <a:endParaRPr lang="ko-KR" altLang="en-US" dirty="0">
              <a:solidFill>
                <a:prstClr val="black">
                  <a:lumMod val="65000"/>
                  <a:lumOff val="35000"/>
                </a:prstClr>
              </a:solidFill>
            </a:endParaRPr>
          </a:p>
        </p:txBody>
      </p:sp>
      <p:sp>
        <p:nvSpPr>
          <p:cNvPr id="6" name="직사각형 5">
            <a:extLst>
              <a:ext uri="{FF2B5EF4-FFF2-40B4-BE49-F238E27FC236}">
                <a16:creationId xmlns="" xmlns:a16="http://schemas.microsoft.com/office/drawing/2014/main" id="{4DF34354-9692-40EE-B7B4-16868B9BB608}"/>
              </a:ext>
            </a:extLst>
          </p:cNvPr>
          <p:cNvSpPr/>
          <p:nvPr/>
        </p:nvSpPr>
        <p:spPr>
          <a:xfrm flipV="1">
            <a:off x="1869300" y="1132029"/>
            <a:ext cx="2376264" cy="5327999"/>
          </a:xfrm>
          <a:prstGeom prst="rect">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ko-KR" altLang="en-US">
              <a:solidFill>
                <a:prstClr val="white"/>
              </a:solidFill>
            </a:endParaRPr>
          </a:p>
        </p:txBody>
      </p:sp>
    </p:spTree>
    <p:extLst>
      <p:ext uri="{BB962C8B-B14F-4D97-AF65-F5344CB8AC3E}">
        <p14:creationId xmlns:p14="http://schemas.microsoft.com/office/powerpoint/2010/main" val="24660143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p:cNvPicPr>
            <a:picLocks noChangeAspect="1"/>
          </p:cNvPicPr>
          <p:nvPr/>
        </p:nvPicPr>
        <p:blipFill>
          <a:blip r:embed="rId3"/>
          <a:stretch>
            <a:fillRect/>
          </a:stretch>
        </p:blipFill>
        <p:spPr>
          <a:xfrm>
            <a:off x="1" y="0"/>
            <a:ext cx="12192000" cy="883997"/>
          </a:xfrm>
          <a:prstGeom prst="rect">
            <a:avLst/>
          </a:prstGeom>
        </p:spPr>
      </p:pic>
      <p:sp>
        <p:nvSpPr>
          <p:cNvPr id="22" name="슬라이드 번호 개체 틀 21"/>
          <p:cNvSpPr>
            <a:spLocks noGrp="1"/>
          </p:cNvSpPr>
          <p:nvPr>
            <p:ph type="sldNum" sz="quarter" idx="12"/>
          </p:nvPr>
        </p:nvSpPr>
        <p:spPr>
          <a:xfrm>
            <a:off x="10831091" y="6379152"/>
            <a:ext cx="504056" cy="365125"/>
          </a:xfrm>
        </p:spPr>
        <p:txBody>
          <a:bodyPr/>
          <a:lstStyle/>
          <a:p>
            <a:pPr>
              <a:defRPr/>
            </a:pPr>
            <a:fld id="{E5C5AA68-BED8-45D9-9F37-CCAE54737930}" type="slidenum">
              <a:rPr lang="ko-KR" altLang="en-US">
                <a:solidFill>
                  <a:prstClr val="black">
                    <a:lumMod val="65000"/>
                    <a:lumOff val="35000"/>
                  </a:prstClr>
                </a:solidFill>
              </a:rPr>
              <a:pPr>
                <a:defRPr/>
              </a:pPr>
              <a:t>72</a:t>
            </a:fld>
            <a:endParaRPr lang="ko-KR" altLang="en-US" dirty="0">
              <a:solidFill>
                <a:prstClr val="black">
                  <a:lumMod val="65000"/>
                  <a:lumOff val="35000"/>
                </a:prstClr>
              </a:solidFill>
            </a:endParaRPr>
          </a:p>
        </p:txBody>
      </p:sp>
      <p:pic>
        <p:nvPicPr>
          <p:cNvPr id="17" name="그림 16"/>
          <p:cNvPicPr>
            <a:picLocks noChangeAspect="1"/>
          </p:cNvPicPr>
          <p:nvPr/>
        </p:nvPicPr>
        <p:blipFill rotWithShape="1">
          <a:blip r:embed="rId4"/>
          <a:srcRect l="19894" t="13616" r="18062" b="23043"/>
          <a:stretch/>
        </p:blipFill>
        <p:spPr>
          <a:xfrm>
            <a:off x="11335154" y="6282059"/>
            <a:ext cx="734113" cy="462220"/>
          </a:xfrm>
          <a:prstGeom prst="rect">
            <a:avLst/>
          </a:prstGeom>
        </p:spPr>
      </p:pic>
      <p:pic>
        <p:nvPicPr>
          <p:cNvPr id="24" name="그림 23">
            <a:extLst>
              <a:ext uri="{FF2B5EF4-FFF2-40B4-BE49-F238E27FC236}">
                <a16:creationId xmlns="" xmlns:a16="http://schemas.microsoft.com/office/drawing/2014/main" id="{6FBA022D-CE25-4C72-AC00-17D8282D20C0}"/>
              </a:ext>
            </a:extLst>
          </p:cNvPr>
          <p:cNvPicPr>
            <a:picLocks noChangeAspect="1"/>
          </p:cNvPicPr>
          <p:nvPr/>
        </p:nvPicPr>
        <p:blipFill rotWithShape="1">
          <a:blip r:embed="rId5"/>
          <a:srcRect r="951"/>
          <a:stretch/>
        </p:blipFill>
        <p:spPr>
          <a:xfrm>
            <a:off x="1055440" y="2864000"/>
            <a:ext cx="5953125" cy="1685925"/>
          </a:xfrm>
          <a:prstGeom prst="rect">
            <a:avLst/>
          </a:prstGeom>
        </p:spPr>
      </p:pic>
      <p:sp>
        <p:nvSpPr>
          <p:cNvPr id="25" name="직사각형 24">
            <a:extLst>
              <a:ext uri="{FF2B5EF4-FFF2-40B4-BE49-F238E27FC236}">
                <a16:creationId xmlns="" xmlns:a16="http://schemas.microsoft.com/office/drawing/2014/main" id="{0302EA31-AE77-4AA5-8F11-98B04C1225A8}"/>
              </a:ext>
            </a:extLst>
          </p:cNvPr>
          <p:cNvSpPr/>
          <p:nvPr/>
        </p:nvSpPr>
        <p:spPr>
          <a:xfrm>
            <a:off x="2635631" y="2784438"/>
            <a:ext cx="2551885" cy="1704975"/>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ko-KR" altLang="en-US" dirty="0">
              <a:solidFill>
                <a:prstClr val="white"/>
              </a:solidFill>
            </a:endParaRPr>
          </a:p>
        </p:txBody>
      </p:sp>
      <p:pic>
        <p:nvPicPr>
          <p:cNvPr id="26" name="그림 25">
            <a:extLst>
              <a:ext uri="{FF2B5EF4-FFF2-40B4-BE49-F238E27FC236}">
                <a16:creationId xmlns="" xmlns:a16="http://schemas.microsoft.com/office/drawing/2014/main" id="{F3508C9D-7AE5-474B-BC3A-3DEFBF2D1138}"/>
              </a:ext>
            </a:extLst>
          </p:cNvPr>
          <p:cNvPicPr>
            <a:picLocks noChangeAspect="1"/>
          </p:cNvPicPr>
          <p:nvPr/>
        </p:nvPicPr>
        <p:blipFill>
          <a:blip r:embed="rId6"/>
          <a:stretch>
            <a:fillRect/>
          </a:stretch>
        </p:blipFill>
        <p:spPr>
          <a:xfrm>
            <a:off x="1055440" y="4530875"/>
            <a:ext cx="5953125" cy="1666875"/>
          </a:xfrm>
          <a:prstGeom prst="rect">
            <a:avLst/>
          </a:prstGeom>
        </p:spPr>
      </p:pic>
      <p:cxnSp>
        <p:nvCxnSpPr>
          <p:cNvPr id="27" name="직선 연결선 26">
            <a:extLst>
              <a:ext uri="{FF2B5EF4-FFF2-40B4-BE49-F238E27FC236}">
                <a16:creationId xmlns="" xmlns:a16="http://schemas.microsoft.com/office/drawing/2014/main" id="{06AF48AB-1E1A-4BAB-8514-6771A262EA54}"/>
              </a:ext>
            </a:extLst>
          </p:cNvPr>
          <p:cNvCxnSpPr>
            <a:cxnSpLocks/>
          </p:cNvCxnSpPr>
          <p:nvPr/>
        </p:nvCxnSpPr>
        <p:spPr>
          <a:xfrm>
            <a:off x="3079095" y="2660038"/>
            <a:ext cx="0" cy="3780786"/>
          </a:xfrm>
          <a:prstGeom prst="line">
            <a:avLst/>
          </a:prstGeom>
          <a:ln w="31750">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28" name="직선 연결선 27">
            <a:extLst>
              <a:ext uri="{FF2B5EF4-FFF2-40B4-BE49-F238E27FC236}">
                <a16:creationId xmlns="" xmlns:a16="http://schemas.microsoft.com/office/drawing/2014/main" id="{7B1EE415-AE09-4874-A19B-2900F2D5F15E}"/>
              </a:ext>
            </a:extLst>
          </p:cNvPr>
          <p:cNvCxnSpPr>
            <a:cxnSpLocks/>
          </p:cNvCxnSpPr>
          <p:nvPr/>
        </p:nvCxnSpPr>
        <p:spPr>
          <a:xfrm>
            <a:off x="4519255" y="2660038"/>
            <a:ext cx="0" cy="3780786"/>
          </a:xfrm>
          <a:prstGeom prst="line">
            <a:avLst/>
          </a:prstGeom>
          <a:ln w="31750">
            <a:solidFill>
              <a:srgbClr val="0000FF"/>
            </a:solidFill>
            <a:prstDash val="dash"/>
          </a:ln>
        </p:spPr>
        <p:style>
          <a:lnRef idx="1">
            <a:schemeClr val="accent2"/>
          </a:lnRef>
          <a:fillRef idx="0">
            <a:schemeClr val="accent2"/>
          </a:fillRef>
          <a:effectRef idx="0">
            <a:schemeClr val="accent2"/>
          </a:effectRef>
          <a:fontRef idx="minor">
            <a:schemeClr val="tx1"/>
          </a:fontRef>
        </p:style>
      </p:cxnSp>
      <p:cxnSp>
        <p:nvCxnSpPr>
          <p:cNvPr id="29" name="직선 연결선 28">
            <a:extLst>
              <a:ext uri="{FF2B5EF4-FFF2-40B4-BE49-F238E27FC236}">
                <a16:creationId xmlns="" xmlns:a16="http://schemas.microsoft.com/office/drawing/2014/main" id="{29550913-AEAD-4720-8C7B-0ACFB6302B3B}"/>
              </a:ext>
            </a:extLst>
          </p:cNvPr>
          <p:cNvCxnSpPr>
            <a:cxnSpLocks/>
          </p:cNvCxnSpPr>
          <p:nvPr/>
        </p:nvCxnSpPr>
        <p:spPr>
          <a:xfrm>
            <a:off x="5599375" y="2660038"/>
            <a:ext cx="0" cy="3780786"/>
          </a:xfrm>
          <a:prstGeom prst="line">
            <a:avLst/>
          </a:prstGeom>
          <a:ln w="31750">
            <a:solidFill>
              <a:srgbClr val="FF3300"/>
            </a:solidFill>
            <a:prstDash val="dash"/>
          </a:ln>
        </p:spPr>
        <p:style>
          <a:lnRef idx="1">
            <a:schemeClr val="accent2"/>
          </a:lnRef>
          <a:fillRef idx="0">
            <a:schemeClr val="accent2"/>
          </a:fillRef>
          <a:effectRef idx="0">
            <a:schemeClr val="accent2"/>
          </a:effectRef>
          <a:fontRef idx="minor">
            <a:schemeClr val="tx1"/>
          </a:fontRef>
        </p:style>
      </p:cxnSp>
      <p:sp>
        <p:nvSpPr>
          <p:cNvPr id="30" name="직사각형 29">
            <a:extLst>
              <a:ext uri="{FF2B5EF4-FFF2-40B4-BE49-F238E27FC236}">
                <a16:creationId xmlns="" xmlns:a16="http://schemas.microsoft.com/office/drawing/2014/main" id="{CBBA781A-2B03-4590-AE77-D8B47B165197}"/>
              </a:ext>
            </a:extLst>
          </p:cNvPr>
          <p:cNvSpPr/>
          <p:nvPr/>
        </p:nvSpPr>
        <p:spPr>
          <a:xfrm>
            <a:off x="5309356" y="2784438"/>
            <a:ext cx="786642" cy="1704975"/>
          </a:xfrm>
          <a:prstGeom prst="rect">
            <a:avLst/>
          </a:prstGeom>
          <a:noFill/>
          <a:ln>
            <a:solidFill>
              <a:srgbClr val="FF3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ko-KR" altLang="en-US">
              <a:solidFill>
                <a:prstClr val="white"/>
              </a:solidFill>
            </a:endParaRPr>
          </a:p>
        </p:txBody>
      </p:sp>
      <p:sp>
        <p:nvSpPr>
          <p:cNvPr id="31" name="TextBox 30">
            <a:extLst>
              <a:ext uri="{FF2B5EF4-FFF2-40B4-BE49-F238E27FC236}">
                <a16:creationId xmlns="" xmlns:a16="http://schemas.microsoft.com/office/drawing/2014/main" id="{8B675736-72D8-4D3B-B562-6CEDEC70E1E9}"/>
              </a:ext>
            </a:extLst>
          </p:cNvPr>
          <p:cNvSpPr txBox="1"/>
          <p:nvPr/>
        </p:nvSpPr>
        <p:spPr>
          <a:xfrm>
            <a:off x="3604855" y="6257319"/>
            <a:ext cx="914400" cy="369332"/>
          </a:xfrm>
          <a:prstGeom prst="rect">
            <a:avLst/>
          </a:prstGeom>
          <a:noFill/>
        </p:spPr>
        <p:txBody>
          <a:bodyPr wrap="square" rtlCol="0">
            <a:spAutoFit/>
          </a:bodyPr>
          <a:lstStyle/>
          <a:p>
            <a:pPr fontAlgn="base">
              <a:spcBef>
                <a:spcPct val="0"/>
              </a:spcBef>
              <a:spcAft>
                <a:spcPct val="0"/>
              </a:spcAft>
            </a:pPr>
            <a:r>
              <a:rPr kumimoji="1" lang="en-US" altLang="ko-KR" b="1" i="1" dirty="0">
                <a:solidFill>
                  <a:prstClr val="black"/>
                </a:solidFill>
                <a:ea typeface="굴림" pitchFamily="50" charset="-127"/>
              </a:rPr>
              <a:t>Time[s]</a:t>
            </a:r>
            <a:endParaRPr kumimoji="1" lang="ko-KR" altLang="en-US" b="1" i="1" dirty="0">
              <a:solidFill>
                <a:prstClr val="black"/>
              </a:solidFill>
              <a:ea typeface="굴림" pitchFamily="50" charset="-127"/>
            </a:endParaRPr>
          </a:p>
        </p:txBody>
      </p:sp>
      <p:sp>
        <p:nvSpPr>
          <p:cNvPr id="32" name="TextBox 31">
            <a:extLst>
              <a:ext uri="{FF2B5EF4-FFF2-40B4-BE49-F238E27FC236}">
                <a16:creationId xmlns="" xmlns:a16="http://schemas.microsoft.com/office/drawing/2014/main" id="{8D6F970E-EB16-4D31-B5B8-FF8123E319C0}"/>
              </a:ext>
            </a:extLst>
          </p:cNvPr>
          <p:cNvSpPr txBox="1"/>
          <p:nvPr/>
        </p:nvSpPr>
        <p:spPr>
          <a:xfrm>
            <a:off x="80152" y="3208674"/>
            <a:ext cx="1147661" cy="1200329"/>
          </a:xfrm>
          <a:prstGeom prst="rect">
            <a:avLst/>
          </a:prstGeom>
          <a:noFill/>
        </p:spPr>
        <p:txBody>
          <a:bodyPr wrap="square" rtlCol="0">
            <a:spAutoFit/>
          </a:bodyPr>
          <a:lstStyle/>
          <a:p>
            <a:pPr fontAlgn="base">
              <a:spcBef>
                <a:spcPct val="0"/>
              </a:spcBef>
              <a:spcAft>
                <a:spcPct val="0"/>
              </a:spcAft>
            </a:pPr>
            <a:r>
              <a:rPr kumimoji="1" lang="en-US" altLang="ko-KR" b="1" i="1" dirty="0">
                <a:solidFill>
                  <a:prstClr val="black"/>
                </a:solidFill>
                <a:ea typeface="굴림" pitchFamily="50" charset="-127"/>
              </a:rPr>
              <a:t>Rx[m]</a:t>
            </a:r>
          </a:p>
          <a:p>
            <a:pPr fontAlgn="base">
              <a:spcBef>
                <a:spcPct val="0"/>
              </a:spcBef>
              <a:spcAft>
                <a:spcPct val="0"/>
              </a:spcAft>
            </a:pPr>
            <a:r>
              <a:rPr kumimoji="1" lang="en-US" altLang="ko-KR" b="1" i="1" dirty="0">
                <a:solidFill>
                  <a:prstClr val="black"/>
                </a:solidFill>
                <a:ea typeface="굴림" pitchFamily="50" charset="-127"/>
              </a:rPr>
              <a:t>(Lower</a:t>
            </a:r>
          </a:p>
          <a:p>
            <a:pPr fontAlgn="base">
              <a:spcBef>
                <a:spcPct val="0"/>
              </a:spcBef>
              <a:spcAft>
                <a:spcPct val="0"/>
              </a:spcAft>
            </a:pPr>
            <a:r>
              <a:rPr kumimoji="1" lang="en-US" altLang="ko-KR" b="1" i="1" dirty="0" err="1">
                <a:solidFill>
                  <a:prstClr val="black"/>
                </a:solidFill>
                <a:ea typeface="굴림" pitchFamily="50" charset="-127"/>
              </a:rPr>
              <a:t>Xpnt</a:t>
            </a:r>
            <a:r>
              <a:rPr kumimoji="1" lang="en-US" altLang="ko-KR" b="1" i="1" dirty="0">
                <a:solidFill>
                  <a:prstClr val="black"/>
                </a:solidFill>
                <a:ea typeface="굴림" pitchFamily="50" charset="-127"/>
              </a:rPr>
              <a:t> location)</a:t>
            </a:r>
            <a:endParaRPr kumimoji="1" lang="ko-KR" altLang="en-US" b="1" i="1" dirty="0">
              <a:solidFill>
                <a:prstClr val="black"/>
              </a:solidFill>
              <a:ea typeface="굴림" pitchFamily="50" charset="-127"/>
            </a:endParaRPr>
          </a:p>
        </p:txBody>
      </p:sp>
      <mc:AlternateContent xmlns:mc="http://schemas.openxmlformats.org/markup-compatibility/2006" xmlns:a14="http://schemas.microsoft.com/office/drawing/2010/main">
        <mc:Choice Requires="a14">
          <p:sp>
            <p:nvSpPr>
              <p:cNvPr id="33" name="TextBox 32">
                <a:extLst>
                  <a:ext uri="{FF2B5EF4-FFF2-40B4-BE49-F238E27FC236}">
                    <a16:creationId xmlns="" xmlns:a16="http://schemas.microsoft.com/office/drawing/2014/main" id="{94A500B2-B0C7-4A50-8680-52E3692527C3}"/>
                  </a:ext>
                </a:extLst>
              </p:cNvPr>
              <p:cNvSpPr txBox="1"/>
              <p:nvPr/>
            </p:nvSpPr>
            <p:spPr>
              <a:xfrm>
                <a:off x="138175" y="5179646"/>
                <a:ext cx="914400" cy="394210"/>
              </a:xfrm>
              <a:prstGeom prst="rect">
                <a:avLst/>
              </a:prstGeom>
              <a:noFill/>
            </p:spPr>
            <p:txBody>
              <a:bodyPr wrap="square" rtlCol="0">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sSub>
                        <m:sSubPr>
                          <m:ctrlPr>
                            <a:rPr kumimoji="1" lang="en-US" altLang="ko-KR" b="1" i="1" dirty="0" smtClean="0">
                              <a:solidFill>
                                <a:prstClr val="black"/>
                              </a:solidFill>
                              <a:latin typeface="Cambria Math"/>
                            </a:rPr>
                          </m:ctrlPr>
                        </m:sSubPr>
                        <m:e>
                          <m:r>
                            <a:rPr kumimoji="1" lang="en-US" altLang="ko-KR" b="1" i="1" dirty="0" smtClean="0">
                              <a:solidFill>
                                <a:prstClr val="black"/>
                              </a:solidFill>
                              <a:latin typeface="Cambria Math" panose="02040503050406030204" pitchFamily="18" charset="0"/>
                            </a:rPr>
                            <m:t>𝜷</m:t>
                          </m:r>
                        </m:e>
                        <m:sub>
                          <m:r>
                            <a:rPr kumimoji="1" lang="en-US" altLang="ko-KR" b="1" i="1" dirty="0" smtClean="0">
                              <a:solidFill>
                                <a:prstClr val="black"/>
                              </a:solidFill>
                              <a:latin typeface="Cambria Math" panose="02040503050406030204" pitchFamily="18" charset="0"/>
                            </a:rPr>
                            <m:t>𝒏</m:t>
                          </m:r>
                        </m:sub>
                      </m:sSub>
                      <m:r>
                        <a:rPr kumimoji="1" lang="en-US" altLang="ko-KR" b="1" i="1" dirty="0" smtClean="0">
                          <a:solidFill>
                            <a:prstClr val="black"/>
                          </a:solidFill>
                          <a:latin typeface="Cambria Math" panose="02040503050406030204" pitchFamily="18" charset="0"/>
                        </a:rPr>
                        <m:t>, </m:t>
                      </m:r>
                      <m:sSub>
                        <m:sSubPr>
                          <m:ctrlPr>
                            <a:rPr kumimoji="1" lang="en-US" altLang="ko-KR" b="1" i="1" dirty="0" smtClean="0">
                              <a:solidFill>
                                <a:prstClr val="black"/>
                              </a:solidFill>
                              <a:latin typeface="Cambria Math"/>
                            </a:rPr>
                          </m:ctrlPr>
                        </m:sSubPr>
                        <m:e>
                          <m:r>
                            <a:rPr kumimoji="1" lang="en-US" altLang="ko-KR" b="1" i="1" dirty="0" smtClean="0">
                              <a:solidFill>
                                <a:prstClr val="black"/>
                              </a:solidFill>
                              <a:latin typeface="Cambria Math" panose="02040503050406030204" pitchFamily="18" charset="0"/>
                            </a:rPr>
                            <m:t>𝜷</m:t>
                          </m:r>
                        </m:e>
                        <m:sub>
                          <m:r>
                            <a:rPr kumimoji="1" lang="en-US" altLang="ko-KR" b="1" i="1" dirty="0" smtClean="0">
                              <a:solidFill>
                                <a:prstClr val="black"/>
                              </a:solidFill>
                              <a:latin typeface="Cambria Math" panose="02040503050406030204" pitchFamily="18" charset="0"/>
                            </a:rPr>
                            <m:t>𝒑</m:t>
                          </m:r>
                        </m:sub>
                      </m:sSub>
                    </m:oMath>
                  </m:oMathPara>
                </a14:m>
                <a:endParaRPr kumimoji="1" lang="ko-KR" altLang="en-US" b="1" i="1" dirty="0">
                  <a:solidFill>
                    <a:prstClr val="black"/>
                  </a:solidFill>
                  <a:ea typeface="굴림" pitchFamily="50" charset="-127"/>
                </a:endParaRPr>
              </a:p>
            </p:txBody>
          </p:sp>
        </mc:Choice>
        <mc:Fallback xmlns="">
          <p:sp>
            <p:nvSpPr>
              <p:cNvPr id="33" name="TextBox 32">
                <a:extLst>
                  <a:ext uri="{FF2B5EF4-FFF2-40B4-BE49-F238E27FC236}">
                    <a16:creationId xmlns:a16="http://schemas.microsoft.com/office/drawing/2014/main" id="{94A500B2-B0C7-4A50-8680-52E3692527C3}"/>
                  </a:ext>
                </a:extLst>
              </p:cNvPr>
              <p:cNvSpPr txBox="1">
                <a:spLocks noRot="1" noChangeAspect="1" noMove="1" noResize="1" noEditPoints="1" noAdjustHandles="1" noChangeArrowheads="1" noChangeShapeType="1" noTextEdit="1"/>
              </p:cNvSpPr>
              <p:nvPr/>
            </p:nvSpPr>
            <p:spPr>
              <a:xfrm>
                <a:off x="138175" y="5179646"/>
                <a:ext cx="914400" cy="394210"/>
              </a:xfrm>
              <a:prstGeom prst="rect">
                <a:avLst/>
              </a:prstGeom>
              <a:blipFill>
                <a:blip r:embed="rId7"/>
                <a:stretch>
                  <a:fillRect b="-7813"/>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 xmlns:a16="http://schemas.microsoft.com/office/drawing/2014/main" id="{CB56EA13-6418-4A39-A493-25F3DA3D2B29}"/>
                  </a:ext>
                </a:extLst>
              </p:cNvPr>
              <p:cNvSpPr txBox="1"/>
              <p:nvPr/>
            </p:nvSpPr>
            <p:spPr>
              <a:xfrm>
                <a:off x="2577705" y="2250925"/>
                <a:ext cx="2323332" cy="369332"/>
              </a:xfrm>
              <a:prstGeom prst="rect">
                <a:avLst/>
              </a:prstGeom>
              <a:noFill/>
            </p:spPr>
            <p:txBody>
              <a:bodyPr wrap="square" rtlCol="0">
                <a:spAutoFit/>
              </a:bodyPr>
              <a:lstStyle/>
              <a:p>
                <a:pPr fontAlgn="base">
                  <a:spcBef>
                    <a:spcPct val="0"/>
                  </a:spcBef>
                  <a:spcAft>
                    <a:spcPct val="0"/>
                  </a:spcAft>
                </a:pPr>
                <a14:m>
                  <m:oMath xmlns:m="http://schemas.openxmlformats.org/officeDocument/2006/math">
                    <m:sSub>
                      <m:sSubPr>
                        <m:ctrlPr>
                          <a:rPr kumimoji="1" lang="en-US" altLang="ko-KR" b="1" i="1" smtClean="0">
                            <a:solidFill>
                              <a:prstClr val="black"/>
                            </a:solidFill>
                            <a:latin typeface="Cambria Math"/>
                          </a:rPr>
                        </m:ctrlPr>
                      </m:sSubPr>
                      <m:e>
                        <m:r>
                          <a:rPr kumimoji="1" lang="en-US" altLang="ko-KR" b="1" i="1" smtClean="0">
                            <a:solidFill>
                              <a:prstClr val="black"/>
                            </a:solidFill>
                            <a:latin typeface="Cambria Math" panose="02040503050406030204" pitchFamily="18" charset="0"/>
                          </a:rPr>
                          <m:t>𝑹</m:t>
                        </m:r>
                      </m:e>
                      <m:sub>
                        <m:r>
                          <a:rPr kumimoji="1" lang="en-US" altLang="ko-KR" b="1" i="1" smtClean="0">
                            <a:solidFill>
                              <a:prstClr val="black"/>
                            </a:solidFill>
                            <a:latin typeface="Cambria Math" panose="02040503050406030204" pitchFamily="18" charset="0"/>
                          </a:rPr>
                          <m:t>𝑿</m:t>
                        </m:r>
                      </m:sub>
                    </m:sSub>
                  </m:oMath>
                </a14:m>
                <a:r>
                  <a:rPr kumimoji="1" lang="ko-KR" altLang="en-US" b="1" dirty="0">
                    <a:solidFill>
                      <a:prstClr val="black"/>
                    </a:solidFill>
                    <a:ea typeface="굴림" pitchFamily="50" charset="-127"/>
                  </a:rPr>
                  <a:t> </a:t>
                </a:r>
                <a:r>
                  <a:rPr kumimoji="1" lang="en-US" altLang="ko-KR" b="1" dirty="0">
                    <a:solidFill>
                      <a:prstClr val="black"/>
                    </a:solidFill>
                    <a:ea typeface="굴림" pitchFamily="50" charset="-127"/>
                  </a:rPr>
                  <a:t>control at 3~8s</a:t>
                </a:r>
                <a:endParaRPr kumimoji="1" lang="ko-KR" altLang="en-US" b="1" dirty="0">
                  <a:solidFill>
                    <a:prstClr val="black"/>
                  </a:solidFill>
                  <a:ea typeface="굴림" pitchFamily="50" charset="-127"/>
                </a:endParaRPr>
              </a:p>
            </p:txBody>
          </p:sp>
        </mc:Choice>
        <mc:Fallback xmlns="">
          <p:sp>
            <p:nvSpPr>
              <p:cNvPr id="34" name="TextBox 33">
                <a:extLst>
                  <a:ext uri="{FF2B5EF4-FFF2-40B4-BE49-F238E27FC236}">
                    <a16:creationId xmlns:a16="http://schemas.microsoft.com/office/drawing/2014/main" id="{CB56EA13-6418-4A39-A493-25F3DA3D2B29}"/>
                  </a:ext>
                </a:extLst>
              </p:cNvPr>
              <p:cNvSpPr txBox="1">
                <a:spLocks noRot="1" noChangeAspect="1" noMove="1" noResize="1" noEditPoints="1" noAdjustHandles="1" noChangeArrowheads="1" noChangeShapeType="1" noTextEdit="1"/>
              </p:cNvSpPr>
              <p:nvPr/>
            </p:nvSpPr>
            <p:spPr>
              <a:xfrm>
                <a:off x="2577705" y="2250925"/>
                <a:ext cx="2323332" cy="369332"/>
              </a:xfrm>
              <a:prstGeom prst="rect">
                <a:avLst/>
              </a:prstGeom>
              <a:blipFill>
                <a:blip r:embed="rId8"/>
                <a:stretch>
                  <a:fillRect t="-8197" b="-24590"/>
                </a:stretch>
              </a:blipFill>
            </p:spPr>
            <p:txBody>
              <a:bodyPr/>
              <a:lstStyle/>
              <a:p>
                <a:r>
                  <a:rPr lang="ko-KR" altLang="en-US">
                    <a:noFill/>
                  </a:rPr>
                  <a:t> </a:t>
                </a:r>
              </a:p>
            </p:txBody>
          </p:sp>
        </mc:Fallback>
      </mc:AlternateContent>
      <p:sp>
        <p:nvSpPr>
          <p:cNvPr id="35" name="TextBox 34">
            <a:extLst>
              <a:ext uri="{FF2B5EF4-FFF2-40B4-BE49-F238E27FC236}">
                <a16:creationId xmlns="" xmlns:a16="http://schemas.microsoft.com/office/drawing/2014/main" id="{2438DDF2-59BD-4424-A5DE-C7CDA96680AA}"/>
              </a:ext>
            </a:extLst>
          </p:cNvPr>
          <p:cNvSpPr txBox="1"/>
          <p:nvPr/>
        </p:nvSpPr>
        <p:spPr>
          <a:xfrm>
            <a:off x="512371" y="1185581"/>
            <a:ext cx="6454000" cy="707886"/>
          </a:xfrm>
          <a:prstGeom prst="rect">
            <a:avLst/>
          </a:prstGeom>
          <a:noFill/>
        </p:spPr>
        <p:txBody>
          <a:bodyPr wrap="square" rtlCol="0">
            <a:spAutoFit/>
          </a:bodyPr>
          <a:lstStyle/>
          <a:p>
            <a:pPr marL="285750" indent="-285750" fontAlgn="base">
              <a:spcBef>
                <a:spcPct val="0"/>
              </a:spcBef>
              <a:spcAft>
                <a:spcPct val="0"/>
              </a:spcAft>
              <a:buFont typeface="Arial" panose="020B0604020202020204" pitchFamily="34" charset="0"/>
              <a:buChar char="•"/>
            </a:pPr>
            <a:r>
              <a:rPr kumimoji="1" lang="en-US" altLang="ko-KR" sz="2000" b="1" dirty="0">
                <a:solidFill>
                  <a:prstClr val="black"/>
                </a:solidFill>
                <a:ea typeface="굴림" pitchFamily="50" charset="-127"/>
              </a:rPr>
              <a:t>KSTAR Hybrid discharge with plasma shape scan (#22674)</a:t>
            </a:r>
          </a:p>
          <a:p>
            <a:pPr marL="285750" indent="-285750" fontAlgn="base">
              <a:spcBef>
                <a:spcPct val="0"/>
              </a:spcBef>
              <a:spcAft>
                <a:spcPct val="0"/>
              </a:spcAft>
              <a:buFont typeface="Wingdings" panose="05000000000000000000" pitchFamily="2" charset="2"/>
              <a:buChar char="ü"/>
            </a:pPr>
            <a:r>
              <a:rPr kumimoji="1" lang="en-US" altLang="ko-KR" sz="2000" dirty="0">
                <a:solidFill>
                  <a:prstClr val="black"/>
                </a:solidFill>
                <a:ea typeface="굴림" pitchFamily="50" charset="-127"/>
              </a:rPr>
              <a:t>Ip = 0.7MA, B</a:t>
            </a:r>
            <a:r>
              <a:rPr kumimoji="1" lang="en-US" altLang="ko-KR" sz="2000" baseline="-25000" dirty="0">
                <a:solidFill>
                  <a:prstClr val="black"/>
                </a:solidFill>
                <a:ea typeface="굴림" pitchFamily="50" charset="-127"/>
              </a:rPr>
              <a:t>T</a:t>
            </a:r>
            <a:r>
              <a:rPr kumimoji="1" lang="en-US" altLang="ko-KR" sz="2000" dirty="0">
                <a:solidFill>
                  <a:prstClr val="black"/>
                </a:solidFill>
                <a:ea typeface="굴림" pitchFamily="50" charset="-127"/>
              </a:rPr>
              <a:t> = 1.8T, </a:t>
            </a:r>
            <a:r>
              <a:rPr kumimoji="1" lang="en-US" altLang="ko-KR" sz="2000" dirty="0" err="1">
                <a:solidFill>
                  <a:prstClr val="black"/>
                </a:solidFill>
                <a:ea typeface="굴림" pitchFamily="50" charset="-127"/>
              </a:rPr>
              <a:t>P</a:t>
            </a:r>
            <a:r>
              <a:rPr kumimoji="1" lang="en-US" altLang="ko-KR" sz="2000" baseline="-25000" dirty="0" err="1">
                <a:solidFill>
                  <a:prstClr val="black"/>
                </a:solidFill>
                <a:ea typeface="굴림" pitchFamily="50" charset="-127"/>
              </a:rPr>
              <a:t>beam</a:t>
            </a:r>
            <a:r>
              <a:rPr kumimoji="1" lang="en-US" altLang="ko-KR" sz="2000" dirty="0">
                <a:solidFill>
                  <a:prstClr val="black"/>
                </a:solidFill>
                <a:ea typeface="굴림" pitchFamily="50" charset="-127"/>
              </a:rPr>
              <a:t> = 4.8MW</a:t>
            </a:r>
            <a:endParaRPr kumimoji="1" lang="ko-KR" altLang="en-US" sz="2000" dirty="0">
              <a:solidFill>
                <a:prstClr val="black"/>
              </a:solidFill>
              <a:ea typeface="굴림" pitchFamily="50" charset="-127"/>
            </a:endParaRPr>
          </a:p>
        </p:txBody>
      </p:sp>
      <p:sp>
        <p:nvSpPr>
          <p:cNvPr id="36" name="TextBox 35">
            <a:extLst>
              <a:ext uri="{FF2B5EF4-FFF2-40B4-BE49-F238E27FC236}">
                <a16:creationId xmlns="" xmlns:a16="http://schemas.microsoft.com/office/drawing/2014/main" id="{6A00D321-13FE-4D2E-B784-BD8B6E29D0D5}"/>
              </a:ext>
            </a:extLst>
          </p:cNvPr>
          <p:cNvSpPr txBox="1"/>
          <p:nvPr/>
        </p:nvSpPr>
        <p:spPr>
          <a:xfrm>
            <a:off x="4862529" y="2269215"/>
            <a:ext cx="2323331" cy="369332"/>
          </a:xfrm>
          <a:prstGeom prst="rect">
            <a:avLst/>
          </a:prstGeom>
          <a:noFill/>
        </p:spPr>
        <p:txBody>
          <a:bodyPr wrap="square" rtlCol="0">
            <a:spAutoFit/>
          </a:bodyPr>
          <a:lstStyle/>
          <a:p>
            <a:pPr fontAlgn="base">
              <a:spcBef>
                <a:spcPct val="0"/>
              </a:spcBef>
              <a:spcAft>
                <a:spcPct val="0"/>
              </a:spcAft>
            </a:pPr>
            <a:r>
              <a:rPr kumimoji="1" lang="en-US" altLang="ko-KR" b="1" dirty="0">
                <a:solidFill>
                  <a:srgbClr val="FF00FF"/>
                </a:solidFill>
                <a:ea typeface="굴림" pitchFamily="50" charset="-127"/>
              </a:rPr>
              <a:t>Double Null at 8~10s</a:t>
            </a:r>
            <a:endParaRPr kumimoji="1" lang="ko-KR" altLang="en-US" b="1" dirty="0">
              <a:solidFill>
                <a:srgbClr val="FF00FF"/>
              </a:solidFill>
              <a:ea typeface="굴림" pitchFamily="50" charset="-127"/>
            </a:endParaRPr>
          </a:p>
        </p:txBody>
      </p:sp>
      <p:grpSp>
        <p:nvGrpSpPr>
          <p:cNvPr id="37" name="그룹 36">
            <a:extLst>
              <a:ext uri="{FF2B5EF4-FFF2-40B4-BE49-F238E27FC236}">
                <a16:creationId xmlns="" xmlns:a16="http://schemas.microsoft.com/office/drawing/2014/main" id="{E81D6DCA-65F6-44E1-89E2-BFD2A85EDE0F}"/>
              </a:ext>
            </a:extLst>
          </p:cNvPr>
          <p:cNvGrpSpPr/>
          <p:nvPr/>
        </p:nvGrpSpPr>
        <p:grpSpPr>
          <a:xfrm>
            <a:off x="7844944" y="1145754"/>
            <a:ext cx="4118959" cy="4982341"/>
            <a:chOff x="5850615" y="1213886"/>
            <a:chExt cx="4118959" cy="4982341"/>
          </a:xfrm>
        </p:grpSpPr>
        <p:pic>
          <p:nvPicPr>
            <p:cNvPr id="38" name="그림 37">
              <a:extLst>
                <a:ext uri="{FF2B5EF4-FFF2-40B4-BE49-F238E27FC236}">
                  <a16:creationId xmlns="" xmlns:a16="http://schemas.microsoft.com/office/drawing/2014/main" id="{118CAFD0-D48F-418E-BF2D-A63087E1E07C}"/>
                </a:ext>
              </a:extLst>
            </p:cNvPr>
            <p:cNvPicPr>
              <a:picLocks noChangeAspect="1"/>
            </p:cNvPicPr>
            <p:nvPr/>
          </p:nvPicPr>
          <p:blipFill>
            <a:blip r:embed="rId9"/>
            <a:stretch>
              <a:fillRect/>
            </a:stretch>
          </p:blipFill>
          <p:spPr>
            <a:xfrm>
              <a:off x="5850615" y="1909143"/>
              <a:ext cx="1486126" cy="3409347"/>
            </a:xfrm>
            <a:prstGeom prst="rect">
              <a:avLst/>
            </a:prstGeom>
          </p:spPr>
        </p:pic>
        <p:pic>
          <p:nvPicPr>
            <p:cNvPr id="39" name="그림 38">
              <a:extLst>
                <a:ext uri="{FF2B5EF4-FFF2-40B4-BE49-F238E27FC236}">
                  <a16:creationId xmlns="" xmlns:a16="http://schemas.microsoft.com/office/drawing/2014/main" id="{6C21F20C-AD2E-4C3B-9457-F7B73A8DDF6E}"/>
                </a:ext>
              </a:extLst>
            </p:cNvPr>
            <p:cNvPicPr>
              <a:picLocks noChangeAspect="1"/>
            </p:cNvPicPr>
            <p:nvPr/>
          </p:nvPicPr>
          <p:blipFill>
            <a:blip r:embed="rId10"/>
            <a:stretch>
              <a:fillRect/>
            </a:stretch>
          </p:blipFill>
          <p:spPr>
            <a:xfrm>
              <a:off x="7594380" y="3055969"/>
              <a:ext cx="2163217" cy="2770924"/>
            </a:xfrm>
            <a:prstGeom prst="rect">
              <a:avLst/>
            </a:prstGeom>
          </p:spPr>
        </p:pic>
        <p:sp>
          <p:nvSpPr>
            <p:cNvPr id="40" name="TextBox 39">
              <a:extLst>
                <a:ext uri="{FF2B5EF4-FFF2-40B4-BE49-F238E27FC236}">
                  <a16:creationId xmlns="" xmlns:a16="http://schemas.microsoft.com/office/drawing/2014/main" id="{5A8FEA41-7083-49AF-A1C8-C2563065FBB6}"/>
                </a:ext>
              </a:extLst>
            </p:cNvPr>
            <p:cNvSpPr txBox="1"/>
            <p:nvPr/>
          </p:nvSpPr>
          <p:spPr>
            <a:xfrm>
              <a:off x="7609560" y="1655025"/>
              <a:ext cx="1797348" cy="923330"/>
            </a:xfrm>
            <a:prstGeom prst="rect">
              <a:avLst/>
            </a:prstGeom>
            <a:noFill/>
          </p:spPr>
          <p:txBody>
            <a:bodyPr wrap="square" rtlCol="0">
              <a:spAutoFit/>
            </a:bodyPr>
            <a:lstStyle/>
            <a:p>
              <a:pPr fontAlgn="base">
                <a:spcBef>
                  <a:spcPct val="0"/>
                </a:spcBef>
                <a:spcAft>
                  <a:spcPct val="0"/>
                </a:spcAft>
              </a:pPr>
              <a:r>
                <a:rPr kumimoji="1" lang="en-US" altLang="ko-KR" b="1" i="1" dirty="0">
                  <a:solidFill>
                    <a:prstClr val="black"/>
                  </a:solidFill>
                  <a:ea typeface="굴림" pitchFamily="50" charset="-127"/>
                </a:rPr>
                <a:t>4000ms</a:t>
              </a:r>
            </a:p>
            <a:p>
              <a:pPr fontAlgn="base">
                <a:spcBef>
                  <a:spcPct val="0"/>
                </a:spcBef>
                <a:spcAft>
                  <a:spcPct val="0"/>
                </a:spcAft>
              </a:pPr>
              <a:r>
                <a:rPr kumimoji="1" lang="en-US" altLang="ko-KR" b="1" i="1" dirty="0">
                  <a:solidFill>
                    <a:srgbClr val="0000FF"/>
                  </a:solidFill>
                  <a:ea typeface="굴림" pitchFamily="50" charset="-127"/>
                </a:rPr>
                <a:t>7000ms</a:t>
              </a:r>
            </a:p>
            <a:p>
              <a:pPr fontAlgn="base">
                <a:spcBef>
                  <a:spcPct val="0"/>
                </a:spcBef>
                <a:spcAft>
                  <a:spcPct val="0"/>
                </a:spcAft>
              </a:pPr>
              <a:r>
                <a:rPr kumimoji="1" lang="en-US" altLang="ko-KR" b="1" i="1" dirty="0">
                  <a:solidFill>
                    <a:srgbClr val="FF2EFF"/>
                  </a:solidFill>
                  <a:ea typeface="굴림" pitchFamily="50" charset="-127"/>
                </a:rPr>
                <a:t>9000ms</a:t>
              </a:r>
              <a:endParaRPr kumimoji="1" lang="ko-KR" altLang="en-US" b="1" i="1" dirty="0">
                <a:solidFill>
                  <a:srgbClr val="FF2EFF"/>
                </a:solidFill>
                <a:ea typeface="굴림" pitchFamily="50" charset="-127"/>
              </a:endParaRPr>
            </a:p>
          </p:txBody>
        </p:sp>
        <p:sp>
          <p:nvSpPr>
            <p:cNvPr id="41" name="TextBox 40">
              <a:extLst>
                <a:ext uri="{FF2B5EF4-FFF2-40B4-BE49-F238E27FC236}">
                  <a16:creationId xmlns="" xmlns:a16="http://schemas.microsoft.com/office/drawing/2014/main" id="{AD8E04A5-E4D6-47FA-A447-2460C2AB0252}"/>
                </a:ext>
              </a:extLst>
            </p:cNvPr>
            <p:cNvSpPr txBox="1"/>
            <p:nvPr/>
          </p:nvSpPr>
          <p:spPr>
            <a:xfrm>
              <a:off x="7413290" y="5826895"/>
              <a:ext cx="2556284" cy="369332"/>
            </a:xfrm>
            <a:prstGeom prst="rect">
              <a:avLst/>
            </a:prstGeom>
            <a:noFill/>
          </p:spPr>
          <p:txBody>
            <a:bodyPr wrap="square" rtlCol="0">
              <a:spAutoFit/>
            </a:bodyPr>
            <a:lstStyle/>
            <a:p>
              <a:pPr fontAlgn="base">
                <a:spcBef>
                  <a:spcPct val="0"/>
                </a:spcBef>
                <a:spcAft>
                  <a:spcPct val="0"/>
                </a:spcAft>
              </a:pPr>
              <a:r>
                <a:rPr kumimoji="1" lang="en-US" altLang="ko-KR" b="1" dirty="0">
                  <a:solidFill>
                    <a:prstClr val="black"/>
                  </a:solidFill>
                  <a:ea typeface="굴림" pitchFamily="50" charset="-127"/>
                </a:rPr>
                <a:t>Near the</a:t>
              </a:r>
              <a:r>
                <a:rPr kumimoji="1" lang="ko-KR" altLang="en-US" b="1" dirty="0">
                  <a:solidFill>
                    <a:prstClr val="black"/>
                  </a:solidFill>
                  <a:ea typeface="굴림" pitchFamily="50" charset="-127"/>
                </a:rPr>
                <a:t> </a:t>
              </a:r>
              <a:r>
                <a:rPr kumimoji="1" lang="en-US" altLang="ko-KR" b="1" dirty="0">
                  <a:solidFill>
                    <a:prstClr val="black"/>
                  </a:solidFill>
                  <a:ea typeface="굴림" pitchFamily="50" charset="-127"/>
                </a:rPr>
                <a:t>lower X-point</a:t>
              </a:r>
              <a:endParaRPr kumimoji="1" lang="ko-KR" altLang="en-US" b="1" dirty="0">
                <a:solidFill>
                  <a:prstClr val="black"/>
                </a:solidFill>
                <a:ea typeface="굴림" pitchFamily="50" charset="-127"/>
              </a:endParaRPr>
            </a:p>
          </p:txBody>
        </p:sp>
        <p:sp>
          <p:nvSpPr>
            <p:cNvPr id="42" name="TextBox 41">
              <a:extLst>
                <a:ext uri="{FF2B5EF4-FFF2-40B4-BE49-F238E27FC236}">
                  <a16:creationId xmlns="" xmlns:a16="http://schemas.microsoft.com/office/drawing/2014/main" id="{AFE3A468-C217-4477-8D27-1C2952846393}"/>
                </a:ext>
              </a:extLst>
            </p:cNvPr>
            <p:cNvSpPr txBox="1"/>
            <p:nvPr/>
          </p:nvSpPr>
          <p:spPr>
            <a:xfrm>
              <a:off x="5879976" y="1213886"/>
              <a:ext cx="3312368" cy="369332"/>
            </a:xfrm>
            <a:prstGeom prst="rect">
              <a:avLst/>
            </a:prstGeom>
            <a:noFill/>
          </p:spPr>
          <p:txBody>
            <a:bodyPr wrap="square" rtlCol="0">
              <a:spAutoFit/>
            </a:bodyPr>
            <a:lstStyle/>
            <a:p>
              <a:pPr fontAlgn="base">
                <a:spcBef>
                  <a:spcPct val="0"/>
                </a:spcBef>
                <a:spcAft>
                  <a:spcPct val="0"/>
                </a:spcAft>
              </a:pPr>
              <a:r>
                <a:rPr kumimoji="1" lang="en-US" altLang="ko-KR" b="1" dirty="0">
                  <a:solidFill>
                    <a:prstClr val="black"/>
                  </a:solidFill>
                  <a:ea typeface="굴림" pitchFamily="50" charset="-127"/>
                </a:rPr>
                <a:t>&lt;Equilibrium from kinetic EFIT&gt;</a:t>
              </a:r>
              <a:endParaRPr kumimoji="1" lang="ko-KR" altLang="en-US" b="1" dirty="0">
                <a:solidFill>
                  <a:prstClr val="black"/>
                </a:solidFill>
                <a:ea typeface="굴림" pitchFamily="50" charset="-127"/>
              </a:endParaRPr>
            </a:p>
          </p:txBody>
        </p:sp>
      </p:grpSp>
      <p:cxnSp>
        <p:nvCxnSpPr>
          <p:cNvPr id="44" name="직선 화살표 연결선 43">
            <a:extLst>
              <a:ext uri="{FF2B5EF4-FFF2-40B4-BE49-F238E27FC236}">
                <a16:creationId xmlns="" xmlns:a16="http://schemas.microsoft.com/office/drawing/2014/main" id="{878A0EF1-C617-4AD7-A6FA-6FD200793745}"/>
              </a:ext>
            </a:extLst>
          </p:cNvPr>
          <p:cNvCxnSpPr/>
          <p:nvPr/>
        </p:nvCxnSpPr>
        <p:spPr>
          <a:xfrm flipH="1">
            <a:off x="9912424" y="4293096"/>
            <a:ext cx="590888" cy="0"/>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43" name="직사각형 42">
            <a:extLst>
              <a:ext uri="{FF2B5EF4-FFF2-40B4-BE49-F238E27FC236}">
                <a16:creationId xmlns="" xmlns:a16="http://schemas.microsoft.com/office/drawing/2014/main" id="{E1F1A39D-282D-45D8-9A78-AC56183F4836}"/>
              </a:ext>
            </a:extLst>
          </p:cNvPr>
          <p:cNvSpPr/>
          <p:nvPr/>
        </p:nvSpPr>
        <p:spPr>
          <a:xfrm>
            <a:off x="5328934" y="4547971"/>
            <a:ext cx="767066" cy="1704975"/>
          </a:xfrm>
          <a:prstGeom prst="rect">
            <a:avLst/>
          </a:prstGeom>
          <a:noFill/>
          <a:ln>
            <a:solidFill>
              <a:srgbClr val="FF3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ko-KR" altLang="en-US">
              <a:solidFill>
                <a:prstClr val="white"/>
              </a:solidFill>
            </a:endParaRPr>
          </a:p>
        </p:txBody>
      </p:sp>
      <p:sp>
        <p:nvSpPr>
          <p:cNvPr id="45" name="TextBox 44">
            <a:extLst>
              <a:ext uri="{FF2B5EF4-FFF2-40B4-BE49-F238E27FC236}">
                <a16:creationId xmlns="" xmlns:a16="http://schemas.microsoft.com/office/drawing/2014/main" id="{6BABC70C-ADF6-46D3-9574-243B8BAE2930}"/>
              </a:ext>
            </a:extLst>
          </p:cNvPr>
          <p:cNvSpPr txBox="1"/>
          <p:nvPr/>
        </p:nvSpPr>
        <p:spPr>
          <a:xfrm>
            <a:off x="5730960" y="6331867"/>
            <a:ext cx="3312368" cy="369332"/>
          </a:xfrm>
          <a:prstGeom prst="rect">
            <a:avLst/>
          </a:prstGeom>
          <a:noFill/>
        </p:spPr>
        <p:txBody>
          <a:bodyPr wrap="square" rtlCol="0">
            <a:spAutoFit/>
          </a:bodyPr>
          <a:lstStyle/>
          <a:p>
            <a:pPr fontAlgn="base">
              <a:spcBef>
                <a:spcPct val="0"/>
              </a:spcBef>
              <a:spcAft>
                <a:spcPct val="0"/>
              </a:spcAft>
            </a:pPr>
            <a:r>
              <a:rPr kumimoji="1" lang="en-US" altLang="ko-KR" b="1" dirty="0">
                <a:solidFill>
                  <a:srgbClr val="FF0000"/>
                </a:solidFill>
                <a:ea typeface="굴림" pitchFamily="50" charset="-127"/>
              </a:rPr>
              <a:t>Meaningful beta rise</a:t>
            </a:r>
            <a:endParaRPr kumimoji="1" lang="ko-KR" altLang="en-US" b="1" dirty="0">
              <a:solidFill>
                <a:srgbClr val="FF0000"/>
              </a:solidFill>
              <a:ea typeface="굴림" pitchFamily="50" charset="-127"/>
            </a:endParaRPr>
          </a:p>
        </p:txBody>
      </p:sp>
      <p:sp>
        <p:nvSpPr>
          <p:cNvPr id="46" name="TextBox 45"/>
          <p:cNvSpPr txBox="1"/>
          <p:nvPr/>
        </p:nvSpPr>
        <p:spPr>
          <a:xfrm>
            <a:off x="0" y="140139"/>
            <a:ext cx="12192000" cy="514738"/>
          </a:xfrm>
          <a:prstGeom prst="rect">
            <a:avLst/>
          </a:prstGeom>
          <a:noFill/>
        </p:spPr>
        <p:txBody>
          <a:bodyPr wrap="square" lIns="288000" tIns="108000" rIns="180000" bIns="36000" rtlCol="0" anchor="ctr">
            <a:spAutoFit/>
          </a:bodyPr>
          <a:lstStyle/>
          <a:p>
            <a:pPr fontAlgn="base">
              <a:lnSpc>
                <a:spcPct val="75000"/>
              </a:lnSpc>
              <a:spcBef>
                <a:spcPct val="0"/>
              </a:spcBef>
              <a:spcAft>
                <a:spcPct val="0"/>
              </a:spcAft>
              <a:defRPr/>
            </a:pPr>
            <a:r>
              <a:rPr kumimoji="1" lang="en-US" altLang="ko-KR" sz="3200" b="1" dirty="0">
                <a:solidFill>
                  <a:prstClr val="black"/>
                </a:solidFill>
                <a:latin typeface="맑은 고딕" panose="020B0503020000020004" pitchFamily="50" charset="-127"/>
              </a:rPr>
              <a:t>Plasma Shaping Effect on Pedestal (Hybrid scenario)</a:t>
            </a:r>
            <a:endParaRPr kumimoji="1" lang="ko-KR" altLang="en-US" sz="3200" b="1" baseline="-25000" dirty="0">
              <a:solidFill>
                <a:prstClr val="black"/>
              </a:solidFill>
              <a:latin typeface="맑은 고딕" panose="020B0503020000020004" pitchFamily="50" charset="-127"/>
            </a:endParaRPr>
          </a:p>
        </p:txBody>
      </p:sp>
      <p:sp>
        <p:nvSpPr>
          <p:cNvPr id="47" name="바닥글 개체 틀 20"/>
          <p:cNvSpPr>
            <a:spLocks noGrp="1"/>
          </p:cNvSpPr>
          <p:nvPr>
            <p:ph type="ftr" sz="quarter" idx="11"/>
          </p:nvPr>
        </p:nvSpPr>
        <p:spPr>
          <a:xfrm>
            <a:off x="5225216" y="6379152"/>
            <a:ext cx="5744619" cy="365125"/>
          </a:xfrm>
        </p:spPr>
        <p:txBody>
          <a:bodyPr/>
          <a:lstStyle/>
          <a:p>
            <a:pPr>
              <a:defRPr/>
            </a:pPr>
            <a:r>
              <a:rPr lang="en-US" altLang="ko-KR" dirty="0">
                <a:solidFill>
                  <a:prstClr val="black">
                    <a:lumMod val="65000"/>
                    <a:lumOff val="35000"/>
                  </a:prstClr>
                </a:solidFill>
              </a:rPr>
              <a:t>Page</a:t>
            </a:r>
            <a:endParaRPr lang="ko-KR" altLang="en-US" dirty="0">
              <a:solidFill>
                <a:prstClr val="black">
                  <a:lumMod val="65000"/>
                  <a:lumOff val="35000"/>
                </a:prstClr>
              </a:solidFill>
            </a:endParaRPr>
          </a:p>
        </p:txBody>
      </p:sp>
    </p:spTree>
    <p:extLst>
      <p:ext uri="{BB962C8B-B14F-4D97-AF65-F5344CB8AC3E}">
        <p14:creationId xmlns:p14="http://schemas.microsoft.com/office/powerpoint/2010/main" val="47472638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p:cNvPicPr>
            <a:picLocks noChangeAspect="1"/>
          </p:cNvPicPr>
          <p:nvPr/>
        </p:nvPicPr>
        <p:blipFill>
          <a:blip r:embed="rId3"/>
          <a:stretch>
            <a:fillRect/>
          </a:stretch>
        </p:blipFill>
        <p:spPr>
          <a:xfrm>
            <a:off x="1" y="0"/>
            <a:ext cx="12192000" cy="883997"/>
          </a:xfrm>
          <a:prstGeom prst="rect">
            <a:avLst/>
          </a:prstGeom>
        </p:spPr>
      </p:pic>
      <p:sp>
        <p:nvSpPr>
          <p:cNvPr id="22" name="슬라이드 번호 개체 틀 21"/>
          <p:cNvSpPr>
            <a:spLocks noGrp="1"/>
          </p:cNvSpPr>
          <p:nvPr>
            <p:ph type="sldNum" sz="quarter" idx="12"/>
          </p:nvPr>
        </p:nvSpPr>
        <p:spPr>
          <a:xfrm>
            <a:off x="10831091" y="6379152"/>
            <a:ext cx="504056" cy="365125"/>
          </a:xfrm>
        </p:spPr>
        <p:txBody>
          <a:bodyPr/>
          <a:lstStyle/>
          <a:p>
            <a:pPr>
              <a:defRPr/>
            </a:pPr>
            <a:fld id="{E5C5AA68-BED8-45D9-9F37-CCAE54737930}" type="slidenum">
              <a:rPr lang="ko-KR" altLang="en-US">
                <a:solidFill>
                  <a:prstClr val="black">
                    <a:lumMod val="65000"/>
                    <a:lumOff val="35000"/>
                  </a:prstClr>
                </a:solidFill>
              </a:rPr>
              <a:pPr>
                <a:defRPr/>
              </a:pPr>
              <a:t>73</a:t>
            </a:fld>
            <a:endParaRPr lang="ko-KR" altLang="en-US" dirty="0">
              <a:solidFill>
                <a:prstClr val="black">
                  <a:lumMod val="65000"/>
                  <a:lumOff val="35000"/>
                </a:prstClr>
              </a:solidFill>
            </a:endParaRPr>
          </a:p>
        </p:txBody>
      </p:sp>
      <p:pic>
        <p:nvPicPr>
          <p:cNvPr id="17" name="그림 16"/>
          <p:cNvPicPr>
            <a:picLocks noChangeAspect="1"/>
          </p:cNvPicPr>
          <p:nvPr/>
        </p:nvPicPr>
        <p:blipFill rotWithShape="1">
          <a:blip r:embed="rId4"/>
          <a:srcRect l="19894" t="13616" r="18062" b="23043"/>
          <a:stretch/>
        </p:blipFill>
        <p:spPr>
          <a:xfrm>
            <a:off x="11335154" y="6282059"/>
            <a:ext cx="734113" cy="462220"/>
          </a:xfrm>
          <a:prstGeom prst="rect">
            <a:avLst/>
          </a:prstGeom>
        </p:spPr>
      </p:pic>
      <p:pic>
        <p:nvPicPr>
          <p:cNvPr id="24" name="그림 23">
            <a:extLst>
              <a:ext uri="{FF2B5EF4-FFF2-40B4-BE49-F238E27FC236}">
                <a16:creationId xmlns="" xmlns:a16="http://schemas.microsoft.com/office/drawing/2014/main" id="{6FBA022D-CE25-4C72-AC00-17D8282D20C0}"/>
              </a:ext>
            </a:extLst>
          </p:cNvPr>
          <p:cNvPicPr>
            <a:picLocks noChangeAspect="1"/>
          </p:cNvPicPr>
          <p:nvPr/>
        </p:nvPicPr>
        <p:blipFill rotWithShape="1">
          <a:blip r:embed="rId5"/>
          <a:srcRect r="951"/>
          <a:stretch/>
        </p:blipFill>
        <p:spPr>
          <a:xfrm>
            <a:off x="1055440" y="2864000"/>
            <a:ext cx="5953125" cy="1685925"/>
          </a:xfrm>
          <a:prstGeom prst="rect">
            <a:avLst/>
          </a:prstGeom>
        </p:spPr>
      </p:pic>
      <p:sp>
        <p:nvSpPr>
          <p:cNvPr id="25" name="직사각형 24">
            <a:extLst>
              <a:ext uri="{FF2B5EF4-FFF2-40B4-BE49-F238E27FC236}">
                <a16:creationId xmlns="" xmlns:a16="http://schemas.microsoft.com/office/drawing/2014/main" id="{0302EA31-AE77-4AA5-8F11-98B04C1225A8}"/>
              </a:ext>
            </a:extLst>
          </p:cNvPr>
          <p:cNvSpPr/>
          <p:nvPr/>
        </p:nvSpPr>
        <p:spPr>
          <a:xfrm>
            <a:off x="2635631" y="2784438"/>
            <a:ext cx="2551885" cy="1704975"/>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ko-KR" altLang="en-US" dirty="0">
              <a:solidFill>
                <a:prstClr val="white"/>
              </a:solidFill>
            </a:endParaRPr>
          </a:p>
        </p:txBody>
      </p:sp>
      <p:pic>
        <p:nvPicPr>
          <p:cNvPr id="26" name="그림 25">
            <a:extLst>
              <a:ext uri="{FF2B5EF4-FFF2-40B4-BE49-F238E27FC236}">
                <a16:creationId xmlns="" xmlns:a16="http://schemas.microsoft.com/office/drawing/2014/main" id="{F3508C9D-7AE5-474B-BC3A-3DEFBF2D1138}"/>
              </a:ext>
            </a:extLst>
          </p:cNvPr>
          <p:cNvPicPr>
            <a:picLocks noChangeAspect="1"/>
          </p:cNvPicPr>
          <p:nvPr/>
        </p:nvPicPr>
        <p:blipFill>
          <a:blip r:embed="rId6"/>
          <a:stretch>
            <a:fillRect/>
          </a:stretch>
        </p:blipFill>
        <p:spPr>
          <a:xfrm>
            <a:off x="1055440" y="4530875"/>
            <a:ext cx="5953125" cy="1666875"/>
          </a:xfrm>
          <a:prstGeom prst="rect">
            <a:avLst/>
          </a:prstGeom>
        </p:spPr>
      </p:pic>
      <p:cxnSp>
        <p:nvCxnSpPr>
          <p:cNvPr id="27" name="직선 연결선 26">
            <a:extLst>
              <a:ext uri="{FF2B5EF4-FFF2-40B4-BE49-F238E27FC236}">
                <a16:creationId xmlns="" xmlns:a16="http://schemas.microsoft.com/office/drawing/2014/main" id="{06AF48AB-1E1A-4BAB-8514-6771A262EA54}"/>
              </a:ext>
            </a:extLst>
          </p:cNvPr>
          <p:cNvCxnSpPr>
            <a:cxnSpLocks/>
          </p:cNvCxnSpPr>
          <p:nvPr/>
        </p:nvCxnSpPr>
        <p:spPr>
          <a:xfrm>
            <a:off x="3079095" y="2660038"/>
            <a:ext cx="0" cy="3780786"/>
          </a:xfrm>
          <a:prstGeom prst="line">
            <a:avLst/>
          </a:prstGeom>
          <a:ln w="31750">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28" name="직선 연결선 27">
            <a:extLst>
              <a:ext uri="{FF2B5EF4-FFF2-40B4-BE49-F238E27FC236}">
                <a16:creationId xmlns="" xmlns:a16="http://schemas.microsoft.com/office/drawing/2014/main" id="{7B1EE415-AE09-4874-A19B-2900F2D5F15E}"/>
              </a:ext>
            </a:extLst>
          </p:cNvPr>
          <p:cNvCxnSpPr>
            <a:cxnSpLocks/>
          </p:cNvCxnSpPr>
          <p:nvPr/>
        </p:nvCxnSpPr>
        <p:spPr>
          <a:xfrm>
            <a:off x="4519255" y="2660038"/>
            <a:ext cx="0" cy="3780786"/>
          </a:xfrm>
          <a:prstGeom prst="line">
            <a:avLst/>
          </a:prstGeom>
          <a:ln w="31750">
            <a:solidFill>
              <a:srgbClr val="0000FF"/>
            </a:solidFill>
            <a:prstDash val="dash"/>
          </a:ln>
        </p:spPr>
        <p:style>
          <a:lnRef idx="1">
            <a:schemeClr val="accent2"/>
          </a:lnRef>
          <a:fillRef idx="0">
            <a:schemeClr val="accent2"/>
          </a:fillRef>
          <a:effectRef idx="0">
            <a:schemeClr val="accent2"/>
          </a:effectRef>
          <a:fontRef idx="minor">
            <a:schemeClr val="tx1"/>
          </a:fontRef>
        </p:style>
      </p:cxnSp>
      <p:cxnSp>
        <p:nvCxnSpPr>
          <p:cNvPr id="29" name="직선 연결선 28">
            <a:extLst>
              <a:ext uri="{FF2B5EF4-FFF2-40B4-BE49-F238E27FC236}">
                <a16:creationId xmlns="" xmlns:a16="http://schemas.microsoft.com/office/drawing/2014/main" id="{29550913-AEAD-4720-8C7B-0ACFB6302B3B}"/>
              </a:ext>
            </a:extLst>
          </p:cNvPr>
          <p:cNvCxnSpPr>
            <a:cxnSpLocks/>
          </p:cNvCxnSpPr>
          <p:nvPr/>
        </p:nvCxnSpPr>
        <p:spPr>
          <a:xfrm>
            <a:off x="5599375" y="2660038"/>
            <a:ext cx="0" cy="3780786"/>
          </a:xfrm>
          <a:prstGeom prst="line">
            <a:avLst/>
          </a:prstGeom>
          <a:ln w="31750">
            <a:solidFill>
              <a:srgbClr val="FF3300"/>
            </a:solidFill>
            <a:prstDash val="dash"/>
          </a:ln>
        </p:spPr>
        <p:style>
          <a:lnRef idx="1">
            <a:schemeClr val="accent2"/>
          </a:lnRef>
          <a:fillRef idx="0">
            <a:schemeClr val="accent2"/>
          </a:fillRef>
          <a:effectRef idx="0">
            <a:schemeClr val="accent2"/>
          </a:effectRef>
          <a:fontRef idx="minor">
            <a:schemeClr val="tx1"/>
          </a:fontRef>
        </p:style>
      </p:cxnSp>
      <p:sp>
        <p:nvSpPr>
          <p:cNvPr id="30" name="직사각형 29">
            <a:extLst>
              <a:ext uri="{FF2B5EF4-FFF2-40B4-BE49-F238E27FC236}">
                <a16:creationId xmlns="" xmlns:a16="http://schemas.microsoft.com/office/drawing/2014/main" id="{CBBA781A-2B03-4590-AE77-D8B47B165197}"/>
              </a:ext>
            </a:extLst>
          </p:cNvPr>
          <p:cNvSpPr/>
          <p:nvPr/>
        </p:nvSpPr>
        <p:spPr>
          <a:xfrm>
            <a:off x="5309356" y="2784438"/>
            <a:ext cx="786642" cy="1704975"/>
          </a:xfrm>
          <a:prstGeom prst="rect">
            <a:avLst/>
          </a:prstGeom>
          <a:noFill/>
          <a:ln>
            <a:solidFill>
              <a:srgbClr val="FF3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ko-KR" altLang="en-US">
              <a:solidFill>
                <a:prstClr val="white"/>
              </a:solidFill>
            </a:endParaRPr>
          </a:p>
        </p:txBody>
      </p:sp>
      <p:sp>
        <p:nvSpPr>
          <p:cNvPr id="31" name="TextBox 30">
            <a:extLst>
              <a:ext uri="{FF2B5EF4-FFF2-40B4-BE49-F238E27FC236}">
                <a16:creationId xmlns="" xmlns:a16="http://schemas.microsoft.com/office/drawing/2014/main" id="{8B675736-72D8-4D3B-B562-6CEDEC70E1E9}"/>
              </a:ext>
            </a:extLst>
          </p:cNvPr>
          <p:cNvSpPr txBox="1"/>
          <p:nvPr/>
        </p:nvSpPr>
        <p:spPr>
          <a:xfrm>
            <a:off x="3604855" y="6257319"/>
            <a:ext cx="914400" cy="369332"/>
          </a:xfrm>
          <a:prstGeom prst="rect">
            <a:avLst/>
          </a:prstGeom>
          <a:noFill/>
        </p:spPr>
        <p:txBody>
          <a:bodyPr wrap="square" rtlCol="0">
            <a:spAutoFit/>
          </a:bodyPr>
          <a:lstStyle/>
          <a:p>
            <a:pPr fontAlgn="base">
              <a:spcBef>
                <a:spcPct val="0"/>
              </a:spcBef>
              <a:spcAft>
                <a:spcPct val="0"/>
              </a:spcAft>
            </a:pPr>
            <a:r>
              <a:rPr kumimoji="1" lang="en-US" altLang="ko-KR" b="1" i="1" dirty="0">
                <a:solidFill>
                  <a:prstClr val="black"/>
                </a:solidFill>
                <a:ea typeface="굴림" pitchFamily="50" charset="-127"/>
              </a:rPr>
              <a:t>Time[s]</a:t>
            </a:r>
            <a:endParaRPr kumimoji="1" lang="ko-KR" altLang="en-US" b="1" i="1" dirty="0">
              <a:solidFill>
                <a:prstClr val="black"/>
              </a:solidFill>
              <a:ea typeface="굴림" pitchFamily="50" charset="-127"/>
            </a:endParaRPr>
          </a:p>
        </p:txBody>
      </p:sp>
      <p:sp>
        <p:nvSpPr>
          <p:cNvPr id="32" name="TextBox 31">
            <a:extLst>
              <a:ext uri="{FF2B5EF4-FFF2-40B4-BE49-F238E27FC236}">
                <a16:creationId xmlns="" xmlns:a16="http://schemas.microsoft.com/office/drawing/2014/main" id="{8D6F970E-EB16-4D31-B5B8-FF8123E319C0}"/>
              </a:ext>
            </a:extLst>
          </p:cNvPr>
          <p:cNvSpPr txBox="1"/>
          <p:nvPr/>
        </p:nvSpPr>
        <p:spPr>
          <a:xfrm>
            <a:off x="80152" y="3208674"/>
            <a:ext cx="1147661" cy="1200329"/>
          </a:xfrm>
          <a:prstGeom prst="rect">
            <a:avLst/>
          </a:prstGeom>
          <a:noFill/>
        </p:spPr>
        <p:txBody>
          <a:bodyPr wrap="square" rtlCol="0">
            <a:spAutoFit/>
          </a:bodyPr>
          <a:lstStyle/>
          <a:p>
            <a:pPr fontAlgn="base">
              <a:spcBef>
                <a:spcPct val="0"/>
              </a:spcBef>
              <a:spcAft>
                <a:spcPct val="0"/>
              </a:spcAft>
            </a:pPr>
            <a:r>
              <a:rPr kumimoji="1" lang="en-US" altLang="ko-KR" b="1" i="1" dirty="0">
                <a:solidFill>
                  <a:prstClr val="black"/>
                </a:solidFill>
                <a:ea typeface="굴림" pitchFamily="50" charset="-127"/>
              </a:rPr>
              <a:t>Rx[m]</a:t>
            </a:r>
          </a:p>
          <a:p>
            <a:pPr fontAlgn="base">
              <a:spcBef>
                <a:spcPct val="0"/>
              </a:spcBef>
              <a:spcAft>
                <a:spcPct val="0"/>
              </a:spcAft>
            </a:pPr>
            <a:r>
              <a:rPr kumimoji="1" lang="en-US" altLang="ko-KR" b="1" i="1" dirty="0">
                <a:solidFill>
                  <a:prstClr val="black"/>
                </a:solidFill>
                <a:ea typeface="굴림" pitchFamily="50" charset="-127"/>
              </a:rPr>
              <a:t>(Lower</a:t>
            </a:r>
          </a:p>
          <a:p>
            <a:pPr fontAlgn="base">
              <a:spcBef>
                <a:spcPct val="0"/>
              </a:spcBef>
              <a:spcAft>
                <a:spcPct val="0"/>
              </a:spcAft>
            </a:pPr>
            <a:r>
              <a:rPr kumimoji="1" lang="en-US" altLang="ko-KR" b="1" i="1" dirty="0" err="1">
                <a:solidFill>
                  <a:prstClr val="black"/>
                </a:solidFill>
                <a:ea typeface="굴림" pitchFamily="50" charset="-127"/>
              </a:rPr>
              <a:t>Xpnt</a:t>
            </a:r>
            <a:r>
              <a:rPr kumimoji="1" lang="en-US" altLang="ko-KR" b="1" i="1" dirty="0">
                <a:solidFill>
                  <a:prstClr val="black"/>
                </a:solidFill>
                <a:ea typeface="굴림" pitchFamily="50" charset="-127"/>
              </a:rPr>
              <a:t> location)</a:t>
            </a:r>
            <a:endParaRPr kumimoji="1" lang="ko-KR" altLang="en-US" b="1" i="1" dirty="0">
              <a:solidFill>
                <a:prstClr val="black"/>
              </a:solidFill>
              <a:ea typeface="굴림" pitchFamily="50" charset="-127"/>
            </a:endParaRPr>
          </a:p>
        </p:txBody>
      </p:sp>
      <mc:AlternateContent xmlns:mc="http://schemas.openxmlformats.org/markup-compatibility/2006" xmlns:a14="http://schemas.microsoft.com/office/drawing/2010/main">
        <mc:Choice Requires="a14">
          <p:sp>
            <p:nvSpPr>
              <p:cNvPr id="33" name="TextBox 32">
                <a:extLst>
                  <a:ext uri="{FF2B5EF4-FFF2-40B4-BE49-F238E27FC236}">
                    <a16:creationId xmlns="" xmlns:a16="http://schemas.microsoft.com/office/drawing/2014/main" id="{94A500B2-B0C7-4A50-8680-52E3692527C3}"/>
                  </a:ext>
                </a:extLst>
              </p:cNvPr>
              <p:cNvSpPr txBox="1"/>
              <p:nvPr/>
            </p:nvSpPr>
            <p:spPr>
              <a:xfrm>
                <a:off x="138175" y="5179646"/>
                <a:ext cx="914400" cy="394210"/>
              </a:xfrm>
              <a:prstGeom prst="rect">
                <a:avLst/>
              </a:prstGeom>
              <a:noFill/>
            </p:spPr>
            <p:txBody>
              <a:bodyPr wrap="square" rtlCol="0">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sSub>
                        <m:sSubPr>
                          <m:ctrlPr>
                            <a:rPr kumimoji="1" lang="en-US" altLang="ko-KR" b="1" i="1" dirty="0" smtClean="0">
                              <a:solidFill>
                                <a:prstClr val="black"/>
                              </a:solidFill>
                              <a:latin typeface="Cambria Math"/>
                            </a:rPr>
                          </m:ctrlPr>
                        </m:sSubPr>
                        <m:e>
                          <m:r>
                            <a:rPr kumimoji="1" lang="en-US" altLang="ko-KR" b="1" i="1" dirty="0" smtClean="0">
                              <a:solidFill>
                                <a:prstClr val="black"/>
                              </a:solidFill>
                              <a:latin typeface="Cambria Math" panose="02040503050406030204" pitchFamily="18" charset="0"/>
                            </a:rPr>
                            <m:t>𝜷</m:t>
                          </m:r>
                        </m:e>
                        <m:sub>
                          <m:r>
                            <a:rPr kumimoji="1" lang="en-US" altLang="ko-KR" b="1" i="1" dirty="0" smtClean="0">
                              <a:solidFill>
                                <a:prstClr val="black"/>
                              </a:solidFill>
                              <a:latin typeface="Cambria Math" panose="02040503050406030204" pitchFamily="18" charset="0"/>
                            </a:rPr>
                            <m:t>𝒏</m:t>
                          </m:r>
                        </m:sub>
                      </m:sSub>
                      <m:r>
                        <a:rPr kumimoji="1" lang="en-US" altLang="ko-KR" b="1" i="1" dirty="0" smtClean="0">
                          <a:solidFill>
                            <a:prstClr val="black"/>
                          </a:solidFill>
                          <a:latin typeface="Cambria Math" panose="02040503050406030204" pitchFamily="18" charset="0"/>
                        </a:rPr>
                        <m:t>, </m:t>
                      </m:r>
                      <m:sSub>
                        <m:sSubPr>
                          <m:ctrlPr>
                            <a:rPr kumimoji="1" lang="en-US" altLang="ko-KR" b="1" i="1" dirty="0" smtClean="0">
                              <a:solidFill>
                                <a:prstClr val="black"/>
                              </a:solidFill>
                              <a:latin typeface="Cambria Math"/>
                            </a:rPr>
                          </m:ctrlPr>
                        </m:sSubPr>
                        <m:e>
                          <m:r>
                            <a:rPr kumimoji="1" lang="en-US" altLang="ko-KR" b="1" i="1" dirty="0" smtClean="0">
                              <a:solidFill>
                                <a:prstClr val="black"/>
                              </a:solidFill>
                              <a:latin typeface="Cambria Math" panose="02040503050406030204" pitchFamily="18" charset="0"/>
                            </a:rPr>
                            <m:t>𝜷</m:t>
                          </m:r>
                        </m:e>
                        <m:sub>
                          <m:r>
                            <a:rPr kumimoji="1" lang="en-US" altLang="ko-KR" b="1" i="1" dirty="0" smtClean="0">
                              <a:solidFill>
                                <a:prstClr val="black"/>
                              </a:solidFill>
                              <a:latin typeface="Cambria Math" panose="02040503050406030204" pitchFamily="18" charset="0"/>
                            </a:rPr>
                            <m:t>𝒑</m:t>
                          </m:r>
                        </m:sub>
                      </m:sSub>
                    </m:oMath>
                  </m:oMathPara>
                </a14:m>
                <a:endParaRPr kumimoji="1" lang="ko-KR" altLang="en-US" b="1" i="1" dirty="0">
                  <a:solidFill>
                    <a:prstClr val="black"/>
                  </a:solidFill>
                  <a:ea typeface="굴림" pitchFamily="50" charset="-127"/>
                </a:endParaRPr>
              </a:p>
            </p:txBody>
          </p:sp>
        </mc:Choice>
        <mc:Fallback xmlns="">
          <p:sp>
            <p:nvSpPr>
              <p:cNvPr id="33" name="TextBox 32">
                <a:extLst>
                  <a:ext uri="{FF2B5EF4-FFF2-40B4-BE49-F238E27FC236}">
                    <a16:creationId xmlns:a16="http://schemas.microsoft.com/office/drawing/2014/main" id="{94A500B2-B0C7-4A50-8680-52E3692527C3}"/>
                  </a:ext>
                </a:extLst>
              </p:cNvPr>
              <p:cNvSpPr txBox="1">
                <a:spLocks noRot="1" noChangeAspect="1" noMove="1" noResize="1" noEditPoints="1" noAdjustHandles="1" noChangeArrowheads="1" noChangeShapeType="1" noTextEdit="1"/>
              </p:cNvSpPr>
              <p:nvPr/>
            </p:nvSpPr>
            <p:spPr>
              <a:xfrm>
                <a:off x="138175" y="5179646"/>
                <a:ext cx="914400" cy="394210"/>
              </a:xfrm>
              <a:prstGeom prst="rect">
                <a:avLst/>
              </a:prstGeom>
              <a:blipFill>
                <a:blip r:embed="rId7"/>
                <a:stretch>
                  <a:fillRect b="-7813"/>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 xmlns:a16="http://schemas.microsoft.com/office/drawing/2014/main" id="{CB56EA13-6418-4A39-A493-25F3DA3D2B29}"/>
                  </a:ext>
                </a:extLst>
              </p:cNvPr>
              <p:cNvSpPr txBox="1"/>
              <p:nvPr/>
            </p:nvSpPr>
            <p:spPr>
              <a:xfrm>
                <a:off x="2577705" y="2250925"/>
                <a:ext cx="2323332" cy="369332"/>
              </a:xfrm>
              <a:prstGeom prst="rect">
                <a:avLst/>
              </a:prstGeom>
              <a:noFill/>
            </p:spPr>
            <p:txBody>
              <a:bodyPr wrap="square" rtlCol="0">
                <a:spAutoFit/>
              </a:bodyPr>
              <a:lstStyle/>
              <a:p>
                <a:pPr fontAlgn="base">
                  <a:spcBef>
                    <a:spcPct val="0"/>
                  </a:spcBef>
                  <a:spcAft>
                    <a:spcPct val="0"/>
                  </a:spcAft>
                </a:pPr>
                <a14:m>
                  <m:oMath xmlns:m="http://schemas.openxmlformats.org/officeDocument/2006/math">
                    <m:sSub>
                      <m:sSubPr>
                        <m:ctrlPr>
                          <a:rPr kumimoji="1" lang="en-US" altLang="ko-KR" b="1" i="1" smtClean="0">
                            <a:solidFill>
                              <a:prstClr val="black"/>
                            </a:solidFill>
                            <a:latin typeface="Cambria Math"/>
                          </a:rPr>
                        </m:ctrlPr>
                      </m:sSubPr>
                      <m:e>
                        <m:r>
                          <a:rPr kumimoji="1" lang="en-US" altLang="ko-KR" b="1" i="1" smtClean="0">
                            <a:solidFill>
                              <a:prstClr val="black"/>
                            </a:solidFill>
                            <a:latin typeface="Cambria Math" panose="02040503050406030204" pitchFamily="18" charset="0"/>
                          </a:rPr>
                          <m:t>𝑹</m:t>
                        </m:r>
                      </m:e>
                      <m:sub>
                        <m:r>
                          <a:rPr kumimoji="1" lang="en-US" altLang="ko-KR" b="1" i="1" smtClean="0">
                            <a:solidFill>
                              <a:prstClr val="black"/>
                            </a:solidFill>
                            <a:latin typeface="Cambria Math" panose="02040503050406030204" pitchFamily="18" charset="0"/>
                          </a:rPr>
                          <m:t>𝑿</m:t>
                        </m:r>
                      </m:sub>
                    </m:sSub>
                  </m:oMath>
                </a14:m>
                <a:r>
                  <a:rPr kumimoji="1" lang="ko-KR" altLang="en-US" b="1" dirty="0">
                    <a:solidFill>
                      <a:prstClr val="black"/>
                    </a:solidFill>
                    <a:ea typeface="굴림" pitchFamily="50" charset="-127"/>
                  </a:rPr>
                  <a:t> </a:t>
                </a:r>
                <a:r>
                  <a:rPr kumimoji="1" lang="en-US" altLang="ko-KR" b="1" dirty="0">
                    <a:solidFill>
                      <a:prstClr val="black"/>
                    </a:solidFill>
                    <a:ea typeface="굴림" pitchFamily="50" charset="-127"/>
                  </a:rPr>
                  <a:t>control at 3~8s</a:t>
                </a:r>
                <a:endParaRPr kumimoji="1" lang="ko-KR" altLang="en-US" b="1" dirty="0">
                  <a:solidFill>
                    <a:prstClr val="black"/>
                  </a:solidFill>
                  <a:ea typeface="굴림" pitchFamily="50" charset="-127"/>
                </a:endParaRPr>
              </a:p>
            </p:txBody>
          </p:sp>
        </mc:Choice>
        <mc:Fallback xmlns="">
          <p:sp>
            <p:nvSpPr>
              <p:cNvPr id="34" name="TextBox 33">
                <a:extLst>
                  <a:ext uri="{FF2B5EF4-FFF2-40B4-BE49-F238E27FC236}">
                    <a16:creationId xmlns:a16="http://schemas.microsoft.com/office/drawing/2014/main" id="{CB56EA13-6418-4A39-A493-25F3DA3D2B29}"/>
                  </a:ext>
                </a:extLst>
              </p:cNvPr>
              <p:cNvSpPr txBox="1">
                <a:spLocks noRot="1" noChangeAspect="1" noMove="1" noResize="1" noEditPoints="1" noAdjustHandles="1" noChangeArrowheads="1" noChangeShapeType="1" noTextEdit="1"/>
              </p:cNvSpPr>
              <p:nvPr/>
            </p:nvSpPr>
            <p:spPr>
              <a:xfrm>
                <a:off x="2577705" y="2250925"/>
                <a:ext cx="2323332" cy="369332"/>
              </a:xfrm>
              <a:prstGeom prst="rect">
                <a:avLst/>
              </a:prstGeom>
              <a:blipFill>
                <a:blip r:embed="rId8"/>
                <a:stretch>
                  <a:fillRect t="-8197" b="-24590"/>
                </a:stretch>
              </a:blipFill>
            </p:spPr>
            <p:txBody>
              <a:bodyPr/>
              <a:lstStyle/>
              <a:p>
                <a:r>
                  <a:rPr lang="ko-KR" altLang="en-US">
                    <a:noFill/>
                  </a:rPr>
                  <a:t> </a:t>
                </a:r>
              </a:p>
            </p:txBody>
          </p:sp>
        </mc:Fallback>
      </mc:AlternateContent>
      <p:sp>
        <p:nvSpPr>
          <p:cNvPr id="35" name="TextBox 34">
            <a:extLst>
              <a:ext uri="{FF2B5EF4-FFF2-40B4-BE49-F238E27FC236}">
                <a16:creationId xmlns="" xmlns:a16="http://schemas.microsoft.com/office/drawing/2014/main" id="{2438DDF2-59BD-4424-A5DE-C7CDA96680AA}"/>
              </a:ext>
            </a:extLst>
          </p:cNvPr>
          <p:cNvSpPr txBox="1"/>
          <p:nvPr/>
        </p:nvSpPr>
        <p:spPr>
          <a:xfrm>
            <a:off x="512371" y="1185581"/>
            <a:ext cx="6454000" cy="707886"/>
          </a:xfrm>
          <a:prstGeom prst="rect">
            <a:avLst/>
          </a:prstGeom>
          <a:noFill/>
        </p:spPr>
        <p:txBody>
          <a:bodyPr wrap="square" rtlCol="0">
            <a:spAutoFit/>
          </a:bodyPr>
          <a:lstStyle/>
          <a:p>
            <a:pPr marL="285750" indent="-285750" fontAlgn="base">
              <a:spcBef>
                <a:spcPct val="0"/>
              </a:spcBef>
              <a:spcAft>
                <a:spcPct val="0"/>
              </a:spcAft>
              <a:buFont typeface="Arial" panose="020B0604020202020204" pitchFamily="34" charset="0"/>
              <a:buChar char="•"/>
            </a:pPr>
            <a:r>
              <a:rPr kumimoji="1" lang="en-US" altLang="ko-KR" sz="2000" b="1" dirty="0">
                <a:solidFill>
                  <a:prstClr val="black"/>
                </a:solidFill>
                <a:ea typeface="굴림" pitchFamily="50" charset="-127"/>
              </a:rPr>
              <a:t>KSTAR Hybrid discharge with plasma shape scan (#22674)</a:t>
            </a:r>
          </a:p>
          <a:p>
            <a:pPr marL="285750" indent="-285750" fontAlgn="base">
              <a:spcBef>
                <a:spcPct val="0"/>
              </a:spcBef>
              <a:spcAft>
                <a:spcPct val="0"/>
              </a:spcAft>
              <a:buFont typeface="Wingdings" panose="05000000000000000000" pitchFamily="2" charset="2"/>
              <a:buChar char="ü"/>
            </a:pPr>
            <a:r>
              <a:rPr kumimoji="1" lang="en-US" altLang="ko-KR" sz="2000" dirty="0">
                <a:solidFill>
                  <a:prstClr val="black"/>
                </a:solidFill>
                <a:ea typeface="굴림" pitchFamily="50" charset="-127"/>
              </a:rPr>
              <a:t>Ip = 0.7MA, B</a:t>
            </a:r>
            <a:r>
              <a:rPr kumimoji="1" lang="en-US" altLang="ko-KR" sz="2000" baseline="-25000" dirty="0">
                <a:solidFill>
                  <a:prstClr val="black"/>
                </a:solidFill>
                <a:ea typeface="굴림" pitchFamily="50" charset="-127"/>
              </a:rPr>
              <a:t>T</a:t>
            </a:r>
            <a:r>
              <a:rPr kumimoji="1" lang="en-US" altLang="ko-KR" sz="2000" dirty="0">
                <a:solidFill>
                  <a:prstClr val="black"/>
                </a:solidFill>
                <a:ea typeface="굴림" pitchFamily="50" charset="-127"/>
              </a:rPr>
              <a:t> = 1.8T, </a:t>
            </a:r>
            <a:r>
              <a:rPr kumimoji="1" lang="en-US" altLang="ko-KR" sz="2000" dirty="0" err="1">
                <a:solidFill>
                  <a:prstClr val="black"/>
                </a:solidFill>
                <a:ea typeface="굴림" pitchFamily="50" charset="-127"/>
              </a:rPr>
              <a:t>P</a:t>
            </a:r>
            <a:r>
              <a:rPr kumimoji="1" lang="en-US" altLang="ko-KR" sz="2000" baseline="-25000" dirty="0" err="1">
                <a:solidFill>
                  <a:prstClr val="black"/>
                </a:solidFill>
                <a:ea typeface="굴림" pitchFamily="50" charset="-127"/>
              </a:rPr>
              <a:t>beam</a:t>
            </a:r>
            <a:r>
              <a:rPr kumimoji="1" lang="en-US" altLang="ko-KR" sz="2000" dirty="0">
                <a:solidFill>
                  <a:prstClr val="black"/>
                </a:solidFill>
                <a:ea typeface="굴림" pitchFamily="50" charset="-127"/>
              </a:rPr>
              <a:t> = 4.8MW</a:t>
            </a:r>
            <a:endParaRPr kumimoji="1" lang="ko-KR" altLang="en-US" sz="2000" dirty="0">
              <a:solidFill>
                <a:prstClr val="black"/>
              </a:solidFill>
              <a:ea typeface="굴림" pitchFamily="50" charset="-127"/>
            </a:endParaRPr>
          </a:p>
        </p:txBody>
      </p:sp>
      <p:sp>
        <p:nvSpPr>
          <p:cNvPr id="36" name="TextBox 35">
            <a:extLst>
              <a:ext uri="{FF2B5EF4-FFF2-40B4-BE49-F238E27FC236}">
                <a16:creationId xmlns="" xmlns:a16="http://schemas.microsoft.com/office/drawing/2014/main" id="{6A00D321-13FE-4D2E-B784-BD8B6E29D0D5}"/>
              </a:ext>
            </a:extLst>
          </p:cNvPr>
          <p:cNvSpPr txBox="1"/>
          <p:nvPr/>
        </p:nvSpPr>
        <p:spPr>
          <a:xfrm>
            <a:off x="4862529" y="2269215"/>
            <a:ext cx="2323331" cy="369332"/>
          </a:xfrm>
          <a:prstGeom prst="rect">
            <a:avLst/>
          </a:prstGeom>
          <a:noFill/>
        </p:spPr>
        <p:txBody>
          <a:bodyPr wrap="square" rtlCol="0">
            <a:spAutoFit/>
          </a:bodyPr>
          <a:lstStyle/>
          <a:p>
            <a:pPr fontAlgn="base">
              <a:spcBef>
                <a:spcPct val="0"/>
              </a:spcBef>
              <a:spcAft>
                <a:spcPct val="0"/>
              </a:spcAft>
            </a:pPr>
            <a:r>
              <a:rPr kumimoji="1" lang="en-US" altLang="ko-KR" b="1" dirty="0">
                <a:solidFill>
                  <a:srgbClr val="FF00FF"/>
                </a:solidFill>
                <a:ea typeface="굴림" pitchFamily="50" charset="-127"/>
              </a:rPr>
              <a:t>Double Null at 8~10s</a:t>
            </a:r>
            <a:endParaRPr kumimoji="1" lang="ko-KR" altLang="en-US" b="1" dirty="0">
              <a:solidFill>
                <a:srgbClr val="FF00FF"/>
              </a:solidFill>
              <a:ea typeface="굴림" pitchFamily="50" charset="-127"/>
            </a:endParaRPr>
          </a:p>
        </p:txBody>
      </p:sp>
      <p:sp>
        <p:nvSpPr>
          <p:cNvPr id="43" name="직사각형 42">
            <a:extLst>
              <a:ext uri="{FF2B5EF4-FFF2-40B4-BE49-F238E27FC236}">
                <a16:creationId xmlns="" xmlns:a16="http://schemas.microsoft.com/office/drawing/2014/main" id="{E1F1A39D-282D-45D8-9A78-AC56183F4836}"/>
              </a:ext>
            </a:extLst>
          </p:cNvPr>
          <p:cNvSpPr/>
          <p:nvPr/>
        </p:nvSpPr>
        <p:spPr>
          <a:xfrm>
            <a:off x="5328934" y="4547971"/>
            <a:ext cx="767066" cy="1704975"/>
          </a:xfrm>
          <a:prstGeom prst="rect">
            <a:avLst/>
          </a:prstGeom>
          <a:noFill/>
          <a:ln>
            <a:solidFill>
              <a:srgbClr val="FF3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ko-KR" altLang="en-US">
              <a:solidFill>
                <a:prstClr val="white"/>
              </a:solidFill>
            </a:endParaRPr>
          </a:p>
        </p:txBody>
      </p:sp>
      <p:sp>
        <p:nvSpPr>
          <p:cNvPr id="45" name="TextBox 44">
            <a:extLst>
              <a:ext uri="{FF2B5EF4-FFF2-40B4-BE49-F238E27FC236}">
                <a16:creationId xmlns="" xmlns:a16="http://schemas.microsoft.com/office/drawing/2014/main" id="{6BABC70C-ADF6-46D3-9574-243B8BAE2930}"/>
              </a:ext>
            </a:extLst>
          </p:cNvPr>
          <p:cNvSpPr txBox="1"/>
          <p:nvPr/>
        </p:nvSpPr>
        <p:spPr>
          <a:xfrm>
            <a:off x="5730960" y="6331867"/>
            <a:ext cx="3312368" cy="369332"/>
          </a:xfrm>
          <a:prstGeom prst="rect">
            <a:avLst/>
          </a:prstGeom>
          <a:noFill/>
        </p:spPr>
        <p:txBody>
          <a:bodyPr wrap="square" rtlCol="0">
            <a:spAutoFit/>
          </a:bodyPr>
          <a:lstStyle/>
          <a:p>
            <a:pPr fontAlgn="base">
              <a:spcBef>
                <a:spcPct val="0"/>
              </a:spcBef>
              <a:spcAft>
                <a:spcPct val="0"/>
              </a:spcAft>
            </a:pPr>
            <a:r>
              <a:rPr kumimoji="1" lang="en-US" altLang="ko-KR" b="1" dirty="0">
                <a:solidFill>
                  <a:srgbClr val="FF0000"/>
                </a:solidFill>
                <a:ea typeface="굴림" pitchFamily="50" charset="-127"/>
              </a:rPr>
              <a:t>Meaningful beta rise</a:t>
            </a:r>
            <a:endParaRPr kumimoji="1" lang="ko-KR" altLang="en-US" b="1" dirty="0">
              <a:solidFill>
                <a:srgbClr val="FF0000"/>
              </a:solidFill>
              <a:ea typeface="굴림" pitchFamily="50" charset="-127"/>
            </a:endParaRPr>
          </a:p>
        </p:txBody>
      </p:sp>
      <p:sp>
        <p:nvSpPr>
          <p:cNvPr id="46" name="TextBox 45"/>
          <p:cNvSpPr txBox="1"/>
          <p:nvPr/>
        </p:nvSpPr>
        <p:spPr>
          <a:xfrm>
            <a:off x="0" y="140139"/>
            <a:ext cx="12192000" cy="514738"/>
          </a:xfrm>
          <a:prstGeom prst="rect">
            <a:avLst/>
          </a:prstGeom>
          <a:noFill/>
        </p:spPr>
        <p:txBody>
          <a:bodyPr wrap="square" lIns="288000" tIns="108000" rIns="180000" bIns="36000" rtlCol="0" anchor="ctr">
            <a:spAutoFit/>
          </a:bodyPr>
          <a:lstStyle/>
          <a:p>
            <a:pPr fontAlgn="base">
              <a:lnSpc>
                <a:spcPct val="75000"/>
              </a:lnSpc>
              <a:spcBef>
                <a:spcPct val="0"/>
              </a:spcBef>
              <a:spcAft>
                <a:spcPct val="0"/>
              </a:spcAft>
              <a:defRPr/>
            </a:pPr>
            <a:r>
              <a:rPr kumimoji="1" lang="en-US" altLang="ko-KR" sz="3200" b="1" dirty="0">
                <a:solidFill>
                  <a:prstClr val="black"/>
                </a:solidFill>
                <a:latin typeface="맑은 고딕" panose="020B0503020000020004" pitchFamily="50" charset="-127"/>
              </a:rPr>
              <a:t>Plasma Shaping Effect on Pedestal (Hybrid scenario)</a:t>
            </a:r>
            <a:endParaRPr kumimoji="1" lang="ko-KR" altLang="en-US" sz="3200" b="1" baseline="-25000" dirty="0">
              <a:solidFill>
                <a:prstClr val="black"/>
              </a:solidFill>
              <a:latin typeface="맑은 고딕" panose="020B0503020000020004" pitchFamily="50" charset="-127"/>
            </a:endParaRPr>
          </a:p>
        </p:txBody>
      </p:sp>
      <p:sp>
        <p:nvSpPr>
          <p:cNvPr id="47" name="바닥글 개체 틀 20"/>
          <p:cNvSpPr>
            <a:spLocks noGrp="1"/>
          </p:cNvSpPr>
          <p:nvPr>
            <p:ph type="ftr" sz="quarter" idx="11"/>
          </p:nvPr>
        </p:nvSpPr>
        <p:spPr>
          <a:xfrm>
            <a:off x="5225216" y="6379152"/>
            <a:ext cx="5744619" cy="365125"/>
          </a:xfrm>
        </p:spPr>
        <p:txBody>
          <a:bodyPr/>
          <a:lstStyle/>
          <a:p>
            <a:pPr>
              <a:defRPr/>
            </a:pPr>
            <a:r>
              <a:rPr lang="en-US" altLang="ko-KR" dirty="0">
                <a:solidFill>
                  <a:prstClr val="black">
                    <a:lumMod val="65000"/>
                    <a:lumOff val="35000"/>
                  </a:prstClr>
                </a:solidFill>
              </a:rPr>
              <a:t>Page</a:t>
            </a:r>
            <a:endParaRPr lang="ko-KR" altLang="en-US" dirty="0">
              <a:solidFill>
                <a:prstClr val="black">
                  <a:lumMod val="65000"/>
                  <a:lumOff val="35000"/>
                </a:prstClr>
              </a:solidFill>
            </a:endParaRPr>
          </a:p>
        </p:txBody>
      </p:sp>
      <p:pic>
        <p:nvPicPr>
          <p:cNvPr id="48" name="그림 47">
            <a:extLst>
              <a:ext uri="{FF2B5EF4-FFF2-40B4-BE49-F238E27FC236}">
                <a16:creationId xmlns="" xmlns:a16="http://schemas.microsoft.com/office/drawing/2014/main" id="{D0773197-8D2B-4780-8E50-231F2A99AC55}"/>
              </a:ext>
            </a:extLst>
          </p:cNvPr>
          <p:cNvPicPr>
            <a:picLocks noChangeAspect="1"/>
          </p:cNvPicPr>
          <p:nvPr/>
        </p:nvPicPr>
        <p:blipFill>
          <a:blip r:embed="rId9"/>
          <a:stretch>
            <a:fillRect/>
          </a:stretch>
        </p:blipFill>
        <p:spPr>
          <a:xfrm>
            <a:off x="6960096" y="1164645"/>
            <a:ext cx="5472608" cy="4182488"/>
          </a:xfrm>
          <a:prstGeom prst="rect">
            <a:avLst/>
          </a:prstGeom>
        </p:spPr>
      </p:pic>
      <mc:AlternateContent xmlns:mc="http://schemas.openxmlformats.org/markup-compatibility/2006" xmlns:a14="http://schemas.microsoft.com/office/drawing/2010/main">
        <mc:Choice Requires="a14">
          <p:sp>
            <p:nvSpPr>
              <p:cNvPr id="49" name="TextBox 48">
                <a:extLst>
                  <a:ext uri="{FF2B5EF4-FFF2-40B4-BE49-F238E27FC236}">
                    <a16:creationId xmlns="" xmlns:a16="http://schemas.microsoft.com/office/drawing/2014/main" id="{854C836D-B3F6-4EB4-93BA-9B153CEE78AC}"/>
                  </a:ext>
                </a:extLst>
              </p:cNvPr>
              <p:cNvSpPr txBox="1"/>
              <p:nvPr/>
            </p:nvSpPr>
            <p:spPr>
              <a:xfrm>
                <a:off x="7532760" y="1154954"/>
                <a:ext cx="4395888" cy="369332"/>
              </a:xfrm>
              <a:prstGeom prst="rect">
                <a:avLst/>
              </a:prstGeom>
              <a:noFill/>
            </p:spPr>
            <p:txBody>
              <a:bodyPr wrap="square" rtlCol="0">
                <a:spAutoFit/>
              </a:bodyPr>
              <a:lstStyle/>
              <a:p>
                <a:pPr fontAlgn="base">
                  <a:spcBef>
                    <a:spcPct val="0"/>
                  </a:spcBef>
                  <a:spcAft>
                    <a:spcPct val="0"/>
                  </a:spcAft>
                </a:pPr>
                <a:r>
                  <a:rPr kumimoji="1" lang="en-US" altLang="ko-KR" b="1" i="1" dirty="0">
                    <a:solidFill>
                      <a:prstClr val="black"/>
                    </a:solidFill>
                    <a:ea typeface="굴림" pitchFamily="50" charset="-127"/>
                  </a:rPr>
                  <a:t>&lt; j-</a:t>
                </a:r>
                <a14:m>
                  <m:oMath xmlns:m="http://schemas.openxmlformats.org/officeDocument/2006/math">
                    <m:r>
                      <a:rPr kumimoji="1" lang="en-US" altLang="ko-KR" b="1" i="1" smtClean="0">
                        <a:solidFill>
                          <a:prstClr val="black"/>
                        </a:solidFill>
                        <a:latin typeface="Cambria Math" panose="02040503050406030204" pitchFamily="18" charset="0"/>
                      </a:rPr>
                      <m:t>𝜶</m:t>
                    </m:r>
                  </m:oMath>
                </a14:m>
                <a:r>
                  <a:rPr kumimoji="1" lang="en-US" altLang="ko-KR" b="1" i="1" dirty="0">
                    <a:solidFill>
                      <a:prstClr val="black"/>
                    </a:solidFill>
                    <a:ea typeface="굴림" pitchFamily="50" charset="-127"/>
                  </a:rPr>
                  <a:t> Stability boundary from kinetic EFIT&gt;</a:t>
                </a:r>
                <a:endParaRPr kumimoji="1" lang="ko-KR" altLang="en-US" b="1" i="1" dirty="0">
                  <a:solidFill>
                    <a:prstClr val="black"/>
                  </a:solidFill>
                  <a:ea typeface="굴림" pitchFamily="50" charset="-127"/>
                </a:endParaRPr>
              </a:p>
            </p:txBody>
          </p:sp>
        </mc:Choice>
        <mc:Fallback xmlns="">
          <p:sp>
            <p:nvSpPr>
              <p:cNvPr id="49" name="TextBox 48">
                <a:extLst>
                  <a:ext uri="{FF2B5EF4-FFF2-40B4-BE49-F238E27FC236}">
                    <a16:creationId xmlns:a16="http://schemas.microsoft.com/office/drawing/2014/main" id="{854C836D-B3F6-4EB4-93BA-9B153CEE78AC}"/>
                  </a:ext>
                </a:extLst>
              </p:cNvPr>
              <p:cNvSpPr txBox="1">
                <a:spLocks noRot="1" noChangeAspect="1" noMove="1" noResize="1" noEditPoints="1" noAdjustHandles="1" noChangeArrowheads="1" noChangeShapeType="1" noTextEdit="1"/>
              </p:cNvSpPr>
              <p:nvPr/>
            </p:nvSpPr>
            <p:spPr>
              <a:xfrm>
                <a:off x="7532760" y="1154954"/>
                <a:ext cx="4395888" cy="369332"/>
              </a:xfrm>
              <a:prstGeom prst="rect">
                <a:avLst/>
              </a:prstGeom>
              <a:blipFill>
                <a:blip r:embed="rId10"/>
                <a:stretch>
                  <a:fillRect l="-1248" t="-8197" b="-24590"/>
                </a:stretch>
              </a:blipFill>
            </p:spPr>
            <p:txBody>
              <a:bodyPr/>
              <a:lstStyle/>
              <a:p>
                <a:r>
                  <a:rPr lang="ko-KR" altLang="en-US">
                    <a:noFill/>
                  </a:rPr>
                  <a:t> </a:t>
                </a:r>
              </a:p>
            </p:txBody>
          </p:sp>
        </mc:Fallback>
      </mc:AlternateContent>
      <p:sp>
        <p:nvSpPr>
          <p:cNvPr id="51" name="TextBox 50">
            <a:extLst>
              <a:ext uri="{FF2B5EF4-FFF2-40B4-BE49-F238E27FC236}">
                <a16:creationId xmlns="" xmlns:a16="http://schemas.microsoft.com/office/drawing/2014/main" id="{F614CC71-08E4-45B2-8A0A-33370B35E5DB}"/>
              </a:ext>
            </a:extLst>
          </p:cNvPr>
          <p:cNvSpPr txBox="1"/>
          <p:nvPr/>
        </p:nvSpPr>
        <p:spPr>
          <a:xfrm>
            <a:off x="9505056" y="1916016"/>
            <a:ext cx="1224136" cy="369332"/>
          </a:xfrm>
          <a:prstGeom prst="rect">
            <a:avLst/>
          </a:prstGeom>
          <a:noFill/>
        </p:spPr>
        <p:txBody>
          <a:bodyPr wrap="square" rtlCol="0">
            <a:spAutoFit/>
          </a:bodyPr>
          <a:lstStyle/>
          <a:p>
            <a:pPr fontAlgn="base">
              <a:spcBef>
                <a:spcPct val="0"/>
              </a:spcBef>
              <a:spcAft>
                <a:spcPct val="0"/>
              </a:spcAft>
            </a:pPr>
            <a:r>
              <a:rPr kumimoji="1" lang="en-US" altLang="ko-KR" b="1" dirty="0">
                <a:solidFill>
                  <a:srgbClr val="FF0000"/>
                </a:solidFill>
                <a:ea typeface="굴림" pitchFamily="50" charset="-127"/>
              </a:rPr>
              <a:t>DN shape</a:t>
            </a:r>
            <a:endParaRPr kumimoji="1" lang="ko-KR" altLang="en-US" b="1" dirty="0">
              <a:solidFill>
                <a:srgbClr val="FF0000"/>
              </a:solidFill>
              <a:ea typeface="굴림" pitchFamily="50" charset="-127"/>
            </a:endParaRPr>
          </a:p>
        </p:txBody>
      </p:sp>
      <p:sp>
        <p:nvSpPr>
          <p:cNvPr id="52" name="TextBox 51">
            <a:extLst>
              <a:ext uri="{FF2B5EF4-FFF2-40B4-BE49-F238E27FC236}">
                <a16:creationId xmlns="" xmlns:a16="http://schemas.microsoft.com/office/drawing/2014/main" id="{C6321D64-2DB0-454C-B1B4-F97CBD344F15}"/>
              </a:ext>
            </a:extLst>
          </p:cNvPr>
          <p:cNvSpPr txBox="1"/>
          <p:nvPr/>
        </p:nvSpPr>
        <p:spPr>
          <a:xfrm>
            <a:off x="7473188" y="5130539"/>
            <a:ext cx="4841839" cy="1323439"/>
          </a:xfrm>
          <a:prstGeom prst="rect">
            <a:avLst/>
          </a:prstGeom>
          <a:noFill/>
        </p:spPr>
        <p:txBody>
          <a:bodyPr wrap="square" rtlCol="0">
            <a:spAutoFit/>
          </a:bodyPr>
          <a:lstStyle/>
          <a:p>
            <a:pPr marL="342900" indent="-342900" fontAlgn="base">
              <a:spcBef>
                <a:spcPct val="0"/>
              </a:spcBef>
              <a:spcAft>
                <a:spcPct val="0"/>
              </a:spcAft>
              <a:buFont typeface="Wingdings" panose="05000000000000000000" pitchFamily="2" charset="2"/>
              <a:buChar char="§"/>
            </a:pPr>
            <a:r>
              <a:rPr kumimoji="1" lang="en-US" altLang="ko-KR" sz="2000" dirty="0">
                <a:solidFill>
                  <a:prstClr val="black"/>
                </a:solidFill>
                <a:ea typeface="굴림" pitchFamily="50" charset="-127"/>
              </a:rPr>
              <a:t>The equilibrium is located in the ballooning region so the PBM </a:t>
            </a:r>
            <a:r>
              <a:rPr kumimoji="1" lang="en-US" altLang="ko-KR" sz="2000" dirty="0" err="1">
                <a:solidFill>
                  <a:prstClr val="black"/>
                </a:solidFill>
                <a:ea typeface="굴림" pitchFamily="50" charset="-127"/>
              </a:rPr>
              <a:t>stabiliSation</a:t>
            </a:r>
            <a:r>
              <a:rPr kumimoji="1" lang="en-US" altLang="ko-KR" sz="2000" dirty="0">
                <a:solidFill>
                  <a:prstClr val="black"/>
                </a:solidFill>
                <a:ea typeface="굴림" pitchFamily="50" charset="-127"/>
              </a:rPr>
              <a:t> with </a:t>
            </a:r>
            <a:r>
              <a:rPr kumimoji="1" lang="en-US" altLang="ko-KR" sz="2000" dirty="0">
                <a:solidFill>
                  <a:srgbClr val="FF0000"/>
                </a:solidFill>
                <a:ea typeface="굴림" pitchFamily="50" charset="-127"/>
              </a:rPr>
              <a:t>DN shape is favorable</a:t>
            </a:r>
            <a:br>
              <a:rPr kumimoji="1" lang="en-US" altLang="ko-KR" sz="2000" dirty="0">
                <a:solidFill>
                  <a:srgbClr val="FF0000"/>
                </a:solidFill>
                <a:ea typeface="굴림" pitchFamily="50" charset="-127"/>
              </a:rPr>
            </a:br>
            <a:r>
              <a:rPr kumimoji="1" lang="en-US" altLang="ko-KR" sz="2000" dirty="0">
                <a:solidFill>
                  <a:srgbClr val="FF0000"/>
                </a:solidFill>
                <a:ea typeface="굴림" pitchFamily="50" charset="-127"/>
              </a:rPr>
              <a:t>to pedestal performance.</a:t>
            </a:r>
            <a:endParaRPr kumimoji="1" lang="ko-KR" altLang="en-US" sz="2000" dirty="0">
              <a:solidFill>
                <a:prstClr val="black"/>
              </a:solidFill>
              <a:ea typeface="굴림" pitchFamily="50" charset="-127"/>
            </a:endParaRPr>
          </a:p>
        </p:txBody>
      </p:sp>
    </p:spTree>
    <p:extLst>
      <p:ext uri="{BB962C8B-B14F-4D97-AF65-F5344CB8AC3E}">
        <p14:creationId xmlns:p14="http://schemas.microsoft.com/office/powerpoint/2010/main" val="23435820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바닥글 개체 틀 20">
            <a:extLst>
              <a:ext uri="{FF2B5EF4-FFF2-40B4-BE49-F238E27FC236}">
                <a16:creationId xmlns="" xmlns:a16="http://schemas.microsoft.com/office/drawing/2014/main" id="{115B976C-C6E2-4861-BE85-C12C0387F34A}"/>
              </a:ext>
            </a:extLst>
          </p:cNvPr>
          <p:cNvSpPr>
            <a:spLocks noGrp="1"/>
          </p:cNvSpPr>
          <p:nvPr>
            <p:ph type="ftr" sz="quarter" idx="10"/>
          </p:nvPr>
        </p:nvSpPr>
        <p:spPr/>
        <p:txBody>
          <a:bodyPr/>
          <a:lstStyle/>
          <a:p>
            <a:pPr>
              <a:defRPr/>
            </a:pPr>
            <a:r>
              <a:rPr lang="en-US" altLang="ko-KR" dirty="0"/>
              <a:t>Page</a:t>
            </a:r>
            <a:endParaRPr lang="ko-KR" altLang="en-US" dirty="0"/>
          </a:p>
        </p:txBody>
      </p:sp>
      <p:sp>
        <p:nvSpPr>
          <p:cNvPr id="22" name="슬라이드 번호 개체 틀 21">
            <a:extLst>
              <a:ext uri="{FF2B5EF4-FFF2-40B4-BE49-F238E27FC236}">
                <a16:creationId xmlns="" xmlns:a16="http://schemas.microsoft.com/office/drawing/2014/main" id="{F019CEDB-1437-4FF7-8686-7A7AF4A7FC98}"/>
              </a:ext>
            </a:extLst>
          </p:cNvPr>
          <p:cNvSpPr>
            <a:spLocks noGrp="1"/>
          </p:cNvSpPr>
          <p:nvPr>
            <p:ph type="sldNum" sz="quarter" idx="11"/>
          </p:nvPr>
        </p:nvSpPr>
        <p:spPr>
          <a:xfrm>
            <a:off x="10831513" y="6378575"/>
            <a:ext cx="503237" cy="365125"/>
          </a:xfrm>
        </p:spPr>
        <p:txBody>
          <a:bodyPr/>
          <a:lstStyle/>
          <a:p>
            <a:pPr>
              <a:defRPr/>
            </a:pPr>
            <a:fld id="{ECD8DD9D-D799-45B6-9582-BC457B6CE3F5}" type="slidenum">
              <a:rPr lang="ko-KR" altLang="en-US"/>
              <a:pPr>
                <a:defRPr/>
              </a:pPr>
              <a:t>8</a:t>
            </a:fld>
            <a:endParaRPr lang="ko-KR" altLang="en-US" dirty="0"/>
          </a:p>
        </p:txBody>
      </p:sp>
      <p:pic>
        <p:nvPicPr>
          <p:cNvPr id="13316" name="그림 16">
            <a:extLst>
              <a:ext uri="{FF2B5EF4-FFF2-40B4-BE49-F238E27FC236}">
                <a16:creationId xmlns="" xmlns:a16="http://schemas.microsoft.com/office/drawing/2014/main" id="{790044DB-C572-4C32-B407-2D8437ACEE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9894" t="13615" r="18062" b="23042"/>
          <a:stretch>
            <a:fillRect/>
          </a:stretch>
        </p:blipFill>
        <p:spPr bwMode="auto">
          <a:xfrm>
            <a:off x="11334750" y="6281738"/>
            <a:ext cx="735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그림 3">
            <a:extLst>
              <a:ext uri="{FF2B5EF4-FFF2-40B4-BE49-F238E27FC236}">
                <a16:creationId xmlns="" xmlns:a16="http://schemas.microsoft.com/office/drawing/2014/main" id="{9EE5C32F-7B5C-49A9-9695-165452318B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 xmlns:a16="http://schemas.microsoft.com/office/drawing/2014/main" id="{CDB73DB1-48E4-41F5-A98F-00E79605A435}"/>
              </a:ext>
            </a:extLst>
          </p:cNvPr>
          <p:cNvSpPr txBox="1"/>
          <p:nvPr/>
        </p:nvSpPr>
        <p:spPr>
          <a:xfrm>
            <a:off x="479425" y="115888"/>
            <a:ext cx="7641836" cy="646331"/>
          </a:xfrm>
          <a:prstGeom prst="rect">
            <a:avLst/>
          </a:prstGeom>
          <a:noFill/>
        </p:spPr>
        <p:txBody>
          <a:bodyPr wrap="none">
            <a:spAutoFit/>
          </a:bodyPr>
          <a:lstStyle/>
          <a:p>
            <a:pPr eaLnBrk="1" latinLnBrk="1" hangingPunct="1">
              <a:defRPr/>
            </a:pPr>
            <a:r>
              <a:rPr lang="en-US" altLang="ko-KR" sz="3600" b="1" spc="-150" dirty="0">
                <a:solidFill>
                  <a:srgbClr val="FF8D3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Introduction – Hybrid Scenario</a:t>
            </a:r>
            <a:endParaRPr lang="ko-KR" altLang="en-US" sz="3600" b="1" dirty="0">
              <a:solidFill>
                <a:srgbClr val="FF8D3E"/>
              </a:solidFill>
              <a:effectLst>
                <a:outerShdw blurRad="38100" dist="38100" dir="2700000" algn="tl">
                  <a:srgbClr val="000000">
                    <a:alpha val="43137"/>
                  </a:srgbClr>
                </a:outerShdw>
              </a:effectLst>
              <a:latin typeface="Verdana" panose="020B0604030504040204" pitchFamily="34" charset="0"/>
              <a:ea typeface="+mn-ea"/>
            </a:endParaRPr>
          </a:p>
        </p:txBody>
      </p:sp>
      <mc:AlternateContent xmlns:mc="http://schemas.openxmlformats.org/markup-compatibility/2006" xmlns:a14="http://schemas.microsoft.com/office/drawing/2010/main">
        <mc:Choice Requires="a14">
          <p:sp>
            <p:nvSpPr>
              <p:cNvPr id="12" name="Text Box 15">
                <a:extLst>
                  <a:ext uri="{FF2B5EF4-FFF2-40B4-BE49-F238E27FC236}">
                    <a16:creationId xmlns="" xmlns:a16="http://schemas.microsoft.com/office/drawing/2014/main" id="{392D472A-20EC-4B00-8CB0-7F305FDD2056}"/>
                  </a:ext>
                </a:extLst>
              </p:cNvPr>
              <p:cNvSpPr txBox="1">
                <a:spLocks noChangeArrowheads="1"/>
              </p:cNvSpPr>
              <p:nvPr/>
            </p:nvSpPr>
            <p:spPr bwMode="auto">
              <a:xfrm>
                <a:off x="191343" y="1291401"/>
                <a:ext cx="11842548" cy="2569934"/>
              </a:xfrm>
              <a:prstGeom prst="rect">
                <a:avLst/>
              </a:prstGeom>
              <a:noFill/>
              <a:ln w="9525">
                <a:noFill/>
                <a:miter lim="800000"/>
                <a:headEnd/>
                <a:tailEnd/>
              </a:ln>
            </p:spPr>
            <p:txBody>
              <a:bodyPr wrap="square" anchor="t">
                <a:spAutoFit/>
              </a:bodyPr>
              <a:lstStyle/>
              <a:p>
                <a:pPr marL="342900" lvl="0" indent="-342900" latinLnBrk="0">
                  <a:spcBef>
                    <a:spcPts val="600"/>
                  </a:spcBef>
                  <a:buFont typeface="Arial" panose="020B0604020202020204" pitchFamily="34" charset="0"/>
                  <a:buChar char="•"/>
                  <a:defRPr/>
                </a:pPr>
                <a:r>
                  <a:rPr lang="en-US" altLang="ko-KR" sz="2300" b="1" kern="0" dirty="0">
                    <a:solidFill>
                      <a:srgbClr val="FF0000"/>
                    </a:solidFill>
                    <a:latin typeface="+mj-lt"/>
                    <a:ea typeface="맑은 고딕" panose="020B0503020000020004" pitchFamily="50" charset="-127"/>
                    <a:cs typeface="Times New Roman" charset="0"/>
                  </a:rPr>
                  <a:t>“Hybrid scenario” or “Advanced inductive scenario” </a:t>
                </a:r>
                <a:r>
                  <a:rPr lang="en-US" altLang="ko-KR" sz="2300" b="1" kern="0" dirty="0">
                    <a:solidFill>
                      <a:srgbClr val="000000"/>
                    </a:solidFill>
                    <a:latin typeface="+mj-lt"/>
                    <a:ea typeface="맑은 고딕" panose="020B0503020000020004" pitchFamily="50" charset="-127"/>
                    <a:cs typeface="Times New Roman" charset="0"/>
                  </a:rPr>
                  <a:t>is being pursued as one of scenarios</a:t>
                </a:r>
                <a:br>
                  <a:rPr lang="en-US" altLang="ko-KR" sz="2300" b="1" kern="0" dirty="0">
                    <a:solidFill>
                      <a:srgbClr val="000000"/>
                    </a:solidFill>
                    <a:latin typeface="+mj-lt"/>
                    <a:ea typeface="맑은 고딕" panose="020B0503020000020004" pitchFamily="50" charset="-127"/>
                    <a:cs typeface="Times New Roman" charset="0"/>
                  </a:rPr>
                </a:br>
                <a:r>
                  <a:rPr lang="en-US" altLang="ko-KR" sz="2300" b="1" kern="0" dirty="0">
                    <a:solidFill>
                      <a:srgbClr val="000000"/>
                    </a:solidFill>
                    <a:latin typeface="+mj-lt"/>
                    <a:ea typeface="맑은 고딕" panose="020B0503020000020004" pitchFamily="50" charset="-127"/>
                    <a:cs typeface="Times New Roman" charset="0"/>
                  </a:rPr>
                  <a:t>to achieve high performance steady-state in KSTAR. </a:t>
                </a:r>
                <a:br>
                  <a:rPr lang="en-US" altLang="ko-KR" sz="2300" b="1" kern="0" dirty="0">
                    <a:solidFill>
                      <a:srgbClr val="000000"/>
                    </a:solidFill>
                    <a:latin typeface="+mj-lt"/>
                    <a:ea typeface="맑은 고딕" panose="020B0503020000020004" pitchFamily="50" charset="-127"/>
                    <a:cs typeface="Times New Roman" charset="0"/>
                  </a:rPr>
                </a:br>
                <a:r>
                  <a:rPr lang="en-US" altLang="ko-KR" sz="2300" b="1" kern="0" dirty="0">
                    <a:solidFill>
                      <a:srgbClr val="000000"/>
                    </a:solidFill>
                    <a:latin typeface="+mj-lt"/>
                    <a:ea typeface="맑은 고딕" panose="020B0503020000020004" pitchFamily="50" charset="-127"/>
                    <a:cs typeface="Times New Roman" charset="0"/>
                  </a:rPr>
                  <a:t>- </a:t>
                </a:r>
                <a:r>
                  <a:rPr kumimoji="1" lang="en-US" altLang="ko-KR" sz="2300" b="1" kern="0" dirty="0">
                    <a:solidFill>
                      <a:srgbClr val="FF0000"/>
                    </a:solidFill>
                    <a:latin typeface="+mj-lt"/>
                    <a:ea typeface="맑은 고딕" panose="020B0503020000020004" pitchFamily="50" charset="-127"/>
                    <a:cs typeface="Times New Roman" charset="0"/>
                  </a:rPr>
                  <a:t>Hybrid (advanced inductive) scenario</a:t>
                </a:r>
                <a:br>
                  <a:rPr kumimoji="1" lang="en-US" altLang="ko-KR" sz="2300" b="1" kern="0" dirty="0">
                    <a:solidFill>
                      <a:srgbClr val="FF0000"/>
                    </a:solidFill>
                    <a:latin typeface="+mj-lt"/>
                    <a:ea typeface="맑은 고딕" panose="020B0503020000020004" pitchFamily="50" charset="-127"/>
                    <a:cs typeface="Times New Roman" charset="0"/>
                  </a:rPr>
                </a:br>
                <a:r>
                  <a:rPr kumimoji="1" lang="en-US" altLang="ko-KR" sz="2300" b="1" kern="0" dirty="0">
                    <a:latin typeface="+mj-lt"/>
                    <a:ea typeface="맑은 고딕" panose="020B0503020000020004" pitchFamily="50" charset="-127"/>
                    <a:cs typeface="Times New Roman" charset="0"/>
                  </a:rPr>
                  <a:t>- </a:t>
                </a:r>
                <a:r>
                  <a:rPr kumimoji="1" lang="en-US" altLang="ko-KR" sz="2300" b="1" kern="0" dirty="0">
                    <a:solidFill>
                      <a:srgbClr val="000000"/>
                    </a:solidFill>
                    <a:latin typeface="+mj-lt"/>
                    <a:ea typeface="맑은 고딕" panose="020B0503020000020004" pitchFamily="50" charset="-127"/>
                    <a:cs typeface="Times New Roman" charset="0"/>
                  </a:rPr>
                  <a:t>Steady-state high </a:t>
                </a:r>
                <a14:m>
                  <m:oMath xmlns:m="http://schemas.openxmlformats.org/officeDocument/2006/math">
                    <m:sSub>
                      <m:sSubPr>
                        <m:ctrlPr>
                          <a:rPr kumimoji="1" lang="en-US" altLang="ko-KR" sz="2300" b="1" i="1" kern="0" smtClean="0">
                            <a:solidFill>
                              <a:srgbClr val="000000"/>
                            </a:solidFill>
                            <a:latin typeface="Cambria Math"/>
                            <a:ea typeface="맑은 고딕" panose="020B0503020000020004" pitchFamily="50" charset="-127"/>
                            <a:cs typeface="Times New Roman" charset="0"/>
                          </a:rPr>
                        </m:ctrlPr>
                      </m:sSubPr>
                      <m:e>
                        <m:r>
                          <a:rPr kumimoji="1" lang="en-US" altLang="ko-KR" sz="2300" b="1" i="1" kern="0" smtClean="0">
                            <a:solidFill>
                              <a:srgbClr val="000000"/>
                            </a:solidFill>
                            <a:latin typeface="Cambria Math" panose="02040503050406030204" pitchFamily="18" charset="0"/>
                            <a:ea typeface="맑은 고딕" panose="020B0503020000020004" pitchFamily="50" charset="-127"/>
                            <a:cs typeface="Times New Roman" charset="0"/>
                          </a:rPr>
                          <m:t>𝜷</m:t>
                        </m:r>
                      </m:e>
                      <m:sub>
                        <m:r>
                          <a:rPr kumimoji="1" lang="en-US" altLang="ko-KR" sz="2300" b="1" i="1" kern="0" smtClean="0">
                            <a:solidFill>
                              <a:srgbClr val="000000"/>
                            </a:solidFill>
                            <a:latin typeface="Cambria Math" panose="02040503050406030204" pitchFamily="18" charset="0"/>
                            <a:ea typeface="맑은 고딕" panose="020B0503020000020004" pitchFamily="50" charset="-127"/>
                            <a:cs typeface="Times New Roman" charset="0"/>
                          </a:rPr>
                          <m:t>𝑷</m:t>
                        </m:r>
                      </m:sub>
                    </m:sSub>
                  </m:oMath>
                </a14:m>
                <a:r>
                  <a:rPr kumimoji="1" lang="en-US" altLang="ko-KR" sz="2300" b="1" kern="0" dirty="0">
                    <a:solidFill>
                      <a:srgbClr val="000000"/>
                    </a:solidFill>
                    <a:latin typeface="+mj-lt"/>
                    <a:ea typeface="맑은 고딕" panose="020B0503020000020004" pitchFamily="50" charset="-127"/>
                    <a:cs typeface="Times New Roman" charset="0"/>
                  </a:rPr>
                  <a:t> scenario </a:t>
                </a:r>
                <a:br>
                  <a:rPr kumimoji="1" lang="en-US" altLang="ko-KR" sz="2300" b="1" kern="0" dirty="0">
                    <a:solidFill>
                      <a:srgbClr val="000000"/>
                    </a:solidFill>
                    <a:latin typeface="+mj-lt"/>
                    <a:ea typeface="맑은 고딕" panose="020B0503020000020004" pitchFamily="50" charset="-127"/>
                    <a:cs typeface="Times New Roman" charset="0"/>
                  </a:rPr>
                </a:br>
                <a:r>
                  <a:rPr kumimoji="1" lang="en-US" altLang="ko-KR" sz="2300" b="1" kern="0" dirty="0">
                    <a:solidFill>
                      <a:srgbClr val="000000"/>
                    </a:solidFill>
                    <a:latin typeface="+mj-lt"/>
                    <a:ea typeface="맑은 고딕" panose="020B0503020000020004" pitchFamily="50" charset="-127"/>
                    <a:cs typeface="Times New Roman" charset="0"/>
                  </a:rPr>
                  <a:t>- High </a:t>
                </a:r>
                <a14:m>
                  <m:oMath xmlns:m="http://schemas.openxmlformats.org/officeDocument/2006/math">
                    <m:sSub>
                      <m:sSubPr>
                        <m:ctrlPr>
                          <a:rPr kumimoji="1" lang="en-US" altLang="ko-KR" sz="2300" b="1" i="1" kern="0" smtClean="0">
                            <a:solidFill>
                              <a:srgbClr val="000000"/>
                            </a:solidFill>
                            <a:latin typeface="Cambria Math"/>
                            <a:ea typeface="맑은 고딕" panose="020B0503020000020004" pitchFamily="50" charset="-127"/>
                            <a:cs typeface="Times New Roman" charset="0"/>
                          </a:rPr>
                        </m:ctrlPr>
                      </m:sSubPr>
                      <m:e>
                        <m:r>
                          <a:rPr kumimoji="1" lang="en-US" altLang="ko-KR" sz="2300" b="1" i="1" kern="0" smtClean="0">
                            <a:solidFill>
                              <a:srgbClr val="000000"/>
                            </a:solidFill>
                            <a:latin typeface="Cambria Math" panose="02040503050406030204" pitchFamily="18" charset="0"/>
                            <a:ea typeface="맑은 고딕" panose="020B0503020000020004" pitchFamily="50" charset="-127"/>
                            <a:cs typeface="Times New Roman" charset="0"/>
                          </a:rPr>
                          <m:t>𝜷</m:t>
                        </m:r>
                      </m:e>
                      <m:sub>
                        <m:r>
                          <a:rPr kumimoji="1" lang="en-US" altLang="ko-KR" sz="2300" b="1" i="1" kern="0" smtClean="0">
                            <a:solidFill>
                              <a:srgbClr val="000000"/>
                            </a:solidFill>
                            <a:latin typeface="Cambria Math" panose="02040503050406030204" pitchFamily="18" charset="0"/>
                            <a:ea typeface="맑은 고딕" panose="020B0503020000020004" pitchFamily="50" charset="-127"/>
                            <a:cs typeface="Times New Roman" charset="0"/>
                          </a:rPr>
                          <m:t>𝑵</m:t>
                        </m:r>
                      </m:sub>
                    </m:sSub>
                  </m:oMath>
                </a14:m>
                <a:r>
                  <a:rPr kumimoji="1" lang="en-US" altLang="ko-KR" sz="2300" b="1" kern="0" dirty="0">
                    <a:solidFill>
                      <a:srgbClr val="000000"/>
                    </a:solidFill>
                    <a:latin typeface="+mj-lt"/>
                    <a:ea typeface="맑은 고딕" panose="020B0503020000020004" pitchFamily="50" charset="-127"/>
                    <a:cs typeface="Times New Roman" charset="0"/>
                  </a:rPr>
                  <a:t> scenario</a:t>
                </a:r>
                <a:br>
                  <a:rPr kumimoji="1" lang="en-US" altLang="ko-KR" sz="2300" b="1" kern="0" dirty="0">
                    <a:solidFill>
                      <a:srgbClr val="000000"/>
                    </a:solidFill>
                    <a:latin typeface="+mj-lt"/>
                    <a:ea typeface="맑은 고딕" panose="020B0503020000020004" pitchFamily="50" charset="-127"/>
                    <a:cs typeface="Times New Roman" charset="0"/>
                  </a:rPr>
                </a:br>
                <a:r>
                  <a:rPr kumimoji="1" lang="en-US" altLang="ko-KR" sz="2300" b="1" kern="0" dirty="0">
                    <a:solidFill>
                      <a:srgbClr val="000000"/>
                    </a:solidFill>
                    <a:latin typeface="+mj-lt"/>
                    <a:ea typeface="맑은 고딕" panose="020B0503020000020004" pitchFamily="50" charset="-127"/>
                    <a:cs typeface="Times New Roman" charset="0"/>
                  </a:rPr>
                  <a:t>- Stationary ITB scenario</a:t>
                </a:r>
                <a:br>
                  <a:rPr kumimoji="1" lang="en-US" altLang="ko-KR" sz="2300" b="1" kern="0" dirty="0">
                    <a:solidFill>
                      <a:srgbClr val="000000"/>
                    </a:solidFill>
                    <a:latin typeface="+mj-lt"/>
                    <a:ea typeface="맑은 고딕" panose="020B0503020000020004" pitchFamily="50" charset="-127"/>
                    <a:cs typeface="Times New Roman" charset="0"/>
                  </a:rPr>
                </a:br>
                <a:r>
                  <a:rPr kumimoji="1" lang="en-US" altLang="ko-KR" sz="2300" b="1" kern="0" dirty="0">
                    <a:solidFill>
                      <a:srgbClr val="000000"/>
                    </a:solidFill>
                    <a:latin typeface="+mj-lt"/>
                    <a:ea typeface="맑은 고딕" panose="020B0503020000020004" pitchFamily="50" charset="-127"/>
                    <a:cs typeface="Times New Roman" charset="0"/>
                  </a:rPr>
                  <a:t>- Low </a:t>
                </a:r>
                <a14:m>
                  <m:oMath xmlns:m="http://schemas.openxmlformats.org/officeDocument/2006/math">
                    <m:sSub>
                      <m:sSubPr>
                        <m:ctrlPr>
                          <a:rPr kumimoji="1" lang="en-US" altLang="ko-KR" sz="2300" b="1" i="1" kern="0" smtClean="0">
                            <a:solidFill>
                              <a:srgbClr val="000000"/>
                            </a:solidFill>
                            <a:latin typeface="Cambria Math"/>
                            <a:ea typeface="맑은 고딕" panose="020B0503020000020004" pitchFamily="50" charset="-127"/>
                            <a:cs typeface="Times New Roman" charset="0"/>
                          </a:rPr>
                        </m:ctrlPr>
                      </m:sSubPr>
                      <m:e>
                        <m:r>
                          <a:rPr kumimoji="1" lang="en-US" altLang="ko-KR" sz="2300" b="1" i="1" kern="0" smtClean="0">
                            <a:solidFill>
                              <a:srgbClr val="000000"/>
                            </a:solidFill>
                            <a:latin typeface="Cambria Math" panose="02040503050406030204" pitchFamily="18" charset="0"/>
                            <a:ea typeface="맑은 고딕" panose="020B0503020000020004" pitchFamily="50" charset="-127"/>
                            <a:cs typeface="Times New Roman" charset="0"/>
                          </a:rPr>
                          <m:t>𝒒</m:t>
                        </m:r>
                      </m:e>
                      <m:sub>
                        <m:r>
                          <a:rPr kumimoji="1" lang="en-US" altLang="ko-KR" sz="2300" b="1" i="1" kern="0" smtClean="0">
                            <a:solidFill>
                              <a:srgbClr val="000000"/>
                            </a:solidFill>
                            <a:latin typeface="Cambria Math" panose="02040503050406030204" pitchFamily="18" charset="0"/>
                            <a:ea typeface="맑은 고딕" panose="020B0503020000020004" pitchFamily="50" charset="-127"/>
                            <a:cs typeface="Times New Roman" charset="0"/>
                          </a:rPr>
                          <m:t>𝟗𝟓</m:t>
                        </m:r>
                      </m:sub>
                    </m:sSub>
                  </m:oMath>
                </a14:m>
                <a:r>
                  <a:rPr kumimoji="1" lang="en-US" altLang="ko-KR" sz="2300" b="1" kern="0" dirty="0">
                    <a:solidFill>
                      <a:srgbClr val="000000"/>
                    </a:solidFill>
                    <a:latin typeface="+mj-lt"/>
                    <a:ea typeface="맑은 고딕" panose="020B0503020000020004" pitchFamily="50" charset="-127"/>
                    <a:cs typeface="Times New Roman" charset="0"/>
                  </a:rPr>
                  <a:t> scenario </a:t>
                </a:r>
              </a:p>
            </p:txBody>
          </p:sp>
        </mc:Choice>
        <mc:Fallback xmlns="">
          <p:sp>
            <p:nvSpPr>
              <p:cNvPr id="12" name="Text Box 15">
                <a:extLst>
                  <a:ext uri="{FF2B5EF4-FFF2-40B4-BE49-F238E27FC236}">
                    <a16:creationId xmlns:a16="http://schemas.microsoft.com/office/drawing/2014/main" id="{392D472A-20EC-4B00-8CB0-7F305FDD2056}"/>
                  </a:ext>
                </a:extLst>
              </p:cNvPr>
              <p:cNvSpPr txBox="1">
                <a:spLocks noRot="1" noChangeAspect="1" noMove="1" noResize="1" noEditPoints="1" noAdjustHandles="1" noChangeArrowheads="1" noChangeShapeType="1" noTextEdit="1"/>
              </p:cNvSpPr>
              <p:nvPr/>
            </p:nvSpPr>
            <p:spPr bwMode="auto">
              <a:xfrm>
                <a:off x="191343" y="1291401"/>
                <a:ext cx="11842548" cy="2569934"/>
              </a:xfrm>
              <a:prstGeom prst="rect">
                <a:avLst/>
              </a:prstGeom>
              <a:blipFill>
                <a:blip r:embed="rId5"/>
                <a:stretch>
                  <a:fillRect l="-618" t="-1900" b="-4513"/>
                </a:stretch>
              </a:blipFill>
              <a:ln w="9525">
                <a:noFill/>
                <a:miter lim="800000"/>
                <a:headEnd/>
                <a:tailEnd/>
              </a:ln>
            </p:spPr>
            <p:txBody>
              <a:bodyPr/>
              <a:lstStyle/>
              <a:p>
                <a:r>
                  <a:rPr lang="ko-KR" altLang="en-US">
                    <a:noFill/>
                  </a:rPr>
                  <a:t> </a:t>
                </a:r>
              </a:p>
            </p:txBody>
          </p:sp>
        </mc:Fallback>
      </mc:AlternateContent>
      <p:pic>
        <p:nvPicPr>
          <p:cNvPr id="13" name="그림 12">
            <a:extLst>
              <a:ext uri="{FF2B5EF4-FFF2-40B4-BE49-F238E27FC236}">
                <a16:creationId xmlns="" xmlns:a16="http://schemas.microsoft.com/office/drawing/2014/main" id="{7DF63EF5-9C1C-4885-B531-0412FFAF2EC1}"/>
              </a:ext>
            </a:extLst>
          </p:cNvPr>
          <p:cNvPicPr>
            <a:picLocks noChangeAspect="1"/>
          </p:cNvPicPr>
          <p:nvPr/>
        </p:nvPicPr>
        <p:blipFill>
          <a:blip r:embed="rId6"/>
          <a:stretch>
            <a:fillRect/>
          </a:stretch>
        </p:blipFill>
        <p:spPr>
          <a:xfrm>
            <a:off x="6965992" y="1871672"/>
            <a:ext cx="5217736" cy="3688884"/>
          </a:xfrm>
          <a:prstGeom prst="rect">
            <a:avLst/>
          </a:prstGeom>
        </p:spPr>
      </p:pic>
      <mc:AlternateContent xmlns:mc="http://schemas.openxmlformats.org/markup-compatibility/2006" xmlns:a14="http://schemas.microsoft.com/office/drawing/2010/main">
        <mc:Choice Requires="a14">
          <p:sp>
            <p:nvSpPr>
              <p:cNvPr id="9" name="Text Box 15">
                <a:extLst>
                  <a:ext uri="{FF2B5EF4-FFF2-40B4-BE49-F238E27FC236}">
                    <a16:creationId xmlns="" xmlns:a16="http://schemas.microsoft.com/office/drawing/2014/main" id="{4784D174-EA00-40E4-A137-0A8844B46DE6}"/>
                  </a:ext>
                </a:extLst>
              </p:cNvPr>
              <p:cNvSpPr txBox="1">
                <a:spLocks noChangeArrowheads="1"/>
              </p:cNvSpPr>
              <p:nvPr/>
            </p:nvSpPr>
            <p:spPr bwMode="auto">
              <a:xfrm>
                <a:off x="191343" y="4128424"/>
                <a:ext cx="11842548" cy="830035"/>
              </a:xfrm>
              <a:prstGeom prst="rect">
                <a:avLst/>
              </a:prstGeom>
              <a:noFill/>
              <a:ln w="9525">
                <a:noFill/>
                <a:miter lim="800000"/>
                <a:headEnd/>
                <a:tailEnd/>
              </a:ln>
            </p:spPr>
            <p:txBody>
              <a:bodyPr wrap="square" anchor="t">
                <a:spAutoFit/>
              </a:bodyPr>
              <a:lstStyle/>
              <a:p>
                <a:pPr marL="342900" indent="-342900" latinLnBrk="0">
                  <a:spcBef>
                    <a:spcPts val="600"/>
                  </a:spcBef>
                  <a:buFont typeface="Arial" panose="020B0604020202020204" pitchFamily="34" charset="0"/>
                  <a:buChar char="•"/>
                  <a:defRPr/>
                </a:pPr>
                <a:r>
                  <a:rPr kumimoji="1" lang="en-US" altLang="ko-KR" sz="2300" b="1" kern="0" dirty="0">
                    <a:solidFill>
                      <a:srgbClr val="000000"/>
                    </a:solidFill>
                    <a:latin typeface="+mj-lt"/>
                    <a:ea typeface="맑은 고딕" panose="020B0503020000020004" pitchFamily="50" charset="-127"/>
                    <a:cs typeface="Times New Roman" charset="0"/>
                  </a:rPr>
                  <a:t>Hybrid scenario can sustain high </a:t>
                </a:r>
                <a:r>
                  <a:rPr kumimoji="1" lang="en-US" altLang="ko-KR" sz="2300" b="1" kern="0" dirty="0" smtClean="0">
                    <a:solidFill>
                      <a:srgbClr val="000000"/>
                    </a:solidFill>
                    <a:latin typeface="+mj-lt"/>
                    <a:ea typeface="맑은 고딕" panose="020B0503020000020004" pitchFamily="50" charset="-127"/>
                    <a:cs typeface="Times New Roman" charset="0"/>
                  </a:rPr>
                  <a:t>normalized </a:t>
                </a:r>
                <a:r>
                  <a:rPr kumimoji="1" lang="en-US" altLang="ko-KR" sz="2300" b="1" kern="0" dirty="0">
                    <a:solidFill>
                      <a:srgbClr val="000000"/>
                    </a:solidFill>
                    <a:latin typeface="+mj-lt"/>
                    <a:ea typeface="맑은 고딕" panose="020B0503020000020004" pitchFamily="50" charset="-127"/>
                    <a:cs typeface="Times New Roman" charset="0"/>
                  </a:rPr>
                  <a:t/>
                </a:r>
                <a:br>
                  <a:rPr kumimoji="1" lang="en-US" altLang="ko-KR" sz="2300" b="1" kern="0" dirty="0">
                    <a:solidFill>
                      <a:srgbClr val="000000"/>
                    </a:solidFill>
                    <a:latin typeface="+mj-lt"/>
                    <a:ea typeface="맑은 고딕" panose="020B0503020000020004" pitchFamily="50" charset="-127"/>
                    <a:cs typeface="Times New Roman" charset="0"/>
                  </a:rPr>
                </a:br>
                <a:r>
                  <a:rPr kumimoji="1" lang="en-US" altLang="ko-KR" sz="2300" b="1" kern="0" dirty="0">
                    <a:solidFill>
                      <a:srgbClr val="000000"/>
                    </a:solidFill>
                    <a:latin typeface="+mj-lt"/>
                    <a:ea typeface="맑은 고딕" panose="020B0503020000020004" pitchFamily="50" charset="-127"/>
                    <a:cs typeface="Times New Roman" charset="0"/>
                  </a:rPr>
                  <a:t>fusion gain (</a:t>
                </a:r>
                <a14:m>
                  <m:oMath xmlns:m="http://schemas.openxmlformats.org/officeDocument/2006/math">
                    <m:r>
                      <a:rPr kumimoji="1" lang="en-US" altLang="ko-KR" sz="2300" b="1" kern="0">
                        <a:solidFill>
                          <a:srgbClr val="000000"/>
                        </a:solidFill>
                        <a:latin typeface="Cambria Math" panose="02040503050406030204" pitchFamily="18" charset="0"/>
                        <a:ea typeface="맑은 고딕" panose="020B0503020000020004" pitchFamily="50" charset="-127"/>
                        <a:cs typeface="Times New Roman" charset="0"/>
                      </a:rPr>
                      <m:t>𝐆</m:t>
                    </m:r>
                    <m:r>
                      <a:rPr kumimoji="1" lang="en-US" altLang="ko-KR" sz="2300" b="1" i="1" kern="0">
                        <a:solidFill>
                          <a:srgbClr val="000000"/>
                        </a:solidFill>
                        <a:latin typeface="Cambria Math" panose="02040503050406030204" pitchFamily="18" charset="0"/>
                        <a:ea typeface="맑은 고딕" panose="020B0503020000020004" pitchFamily="50" charset="-127"/>
                        <a:cs typeface="Times New Roman" charset="0"/>
                      </a:rPr>
                      <m:t>≡</m:t>
                    </m:r>
                    <m:sSub>
                      <m:sSubPr>
                        <m:ctrlPr>
                          <a:rPr kumimoji="1" lang="en-US" altLang="ko-KR" sz="2300" b="1" i="1" kern="0">
                            <a:solidFill>
                              <a:srgbClr val="000000"/>
                            </a:solidFill>
                            <a:latin typeface="Cambria Math"/>
                            <a:ea typeface="맑은 고딕" panose="020B0503020000020004" pitchFamily="50" charset="-127"/>
                            <a:cs typeface="Times New Roman" charset="0"/>
                          </a:rPr>
                        </m:ctrlPr>
                      </m:sSubPr>
                      <m:e>
                        <m:r>
                          <a:rPr kumimoji="1" lang="en-US" altLang="ko-KR" sz="2300" b="1" i="1" kern="0">
                            <a:solidFill>
                              <a:srgbClr val="000000"/>
                            </a:solidFill>
                            <a:latin typeface="Cambria Math" panose="02040503050406030204" pitchFamily="18" charset="0"/>
                            <a:ea typeface="맑은 고딕" panose="020B0503020000020004" pitchFamily="50" charset="-127"/>
                            <a:cs typeface="Times New Roman" charset="0"/>
                          </a:rPr>
                          <m:t>𝜷</m:t>
                        </m:r>
                      </m:e>
                      <m:sub>
                        <m:r>
                          <a:rPr kumimoji="1" lang="en-US" altLang="ko-KR" sz="2300" b="1" i="1" kern="0">
                            <a:solidFill>
                              <a:srgbClr val="000000"/>
                            </a:solidFill>
                            <a:latin typeface="Cambria Math" panose="02040503050406030204" pitchFamily="18" charset="0"/>
                            <a:ea typeface="맑은 고딕" panose="020B0503020000020004" pitchFamily="50" charset="-127"/>
                            <a:cs typeface="Times New Roman" charset="0"/>
                          </a:rPr>
                          <m:t>𝑵</m:t>
                        </m:r>
                      </m:sub>
                    </m:sSub>
                    <m:sSub>
                      <m:sSubPr>
                        <m:ctrlPr>
                          <a:rPr kumimoji="1" lang="en-US" altLang="ko-KR" sz="2300" b="1" i="1" kern="0">
                            <a:solidFill>
                              <a:srgbClr val="000000"/>
                            </a:solidFill>
                            <a:latin typeface="Cambria Math"/>
                            <a:ea typeface="맑은 고딕" panose="020B0503020000020004" pitchFamily="50" charset="-127"/>
                            <a:cs typeface="Times New Roman" charset="0"/>
                          </a:rPr>
                        </m:ctrlPr>
                      </m:sSubPr>
                      <m:e>
                        <m:r>
                          <a:rPr kumimoji="1" lang="en-US" altLang="ko-KR" sz="2300" b="1" i="1" kern="0">
                            <a:solidFill>
                              <a:srgbClr val="000000"/>
                            </a:solidFill>
                            <a:latin typeface="Cambria Math" panose="02040503050406030204" pitchFamily="18" charset="0"/>
                            <a:ea typeface="맑은 고딕" panose="020B0503020000020004" pitchFamily="50" charset="-127"/>
                            <a:cs typeface="Times New Roman" charset="0"/>
                          </a:rPr>
                          <m:t>𝑯</m:t>
                        </m:r>
                      </m:e>
                      <m:sub>
                        <m:r>
                          <a:rPr kumimoji="1" lang="en-US" altLang="ko-KR" sz="2300" b="1" i="1" kern="0">
                            <a:solidFill>
                              <a:srgbClr val="000000"/>
                            </a:solidFill>
                            <a:latin typeface="Cambria Math" panose="02040503050406030204" pitchFamily="18" charset="0"/>
                            <a:ea typeface="맑은 고딕" panose="020B0503020000020004" pitchFamily="50" charset="-127"/>
                            <a:cs typeface="Times New Roman" charset="0"/>
                          </a:rPr>
                          <m:t>𝟖𝟗</m:t>
                        </m:r>
                      </m:sub>
                    </m:sSub>
                    <m:r>
                      <a:rPr kumimoji="1" lang="en-US" altLang="ko-KR" sz="2300" b="1" i="1" kern="0">
                        <a:solidFill>
                          <a:srgbClr val="000000"/>
                        </a:solidFill>
                        <a:latin typeface="Cambria Math" panose="02040503050406030204" pitchFamily="18" charset="0"/>
                        <a:ea typeface="맑은 고딕" panose="020B0503020000020004" pitchFamily="50" charset="-127"/>
                        <a:cs typeface="Times New Roman" charset="0"/>
                      </a:rPr>
                      <m:t>/</m:t>
                    </m:r>
                    <m:sSubSup>
                      <m:sSubSupPr>
                        <m:ctrlPr>
                          <a:rPr kumimoji="1" lang="en-US" altLang="ko-KR" sz="2300" b="1" i="1" kern="0">
                            <a:solidFill>
                              <a:srgbClr val="000000"/>
                            </a:solidFill>
                            <a:latin typeface="Cambria Math"/>
                            <a:ea typeface="맑은 고딕" panose="020B0503020000020004" pitchFamily="50" charset="-127"/>
                            <a:cs typeface="Times New Roman" charset="0"/>
                          </a:rPr>
                        </m:ctrlPr>
                      </m:sSubSupPr>
                      <m:e>
                        <m:r>
                          <a:rPr kumimoji="1" lang="en-US" altLang="ko-KR" sz="2300" b="1" i="1" kern="0">
                            <a:solidFill>
                              <a:srgbClr val="000000"/>
                            </a:solidFill>
                            <a:latin typeface="Cambria Math" panose="02040503050406030204" pitchFamily="18" charset="0"/>
                            <a:ea typeface="맑은 고딕" panose="020B0503020000020004" pitchFamily="50" charset="-127"/>
                            <a:cs typeface="Times New Roman" charset="0"/>
                          </a:rPr>
                          <m:t>𝒒</m:t>
                        </m:r>
                      </m:e>
                      <m:sub>
                        <m:r>
                          <a:rPr kumimoji="1" lang="en-US" altLang="ko-KR" sz="2300" b="1" i="1" kern="0">
                            <a:solidFill>
                              <a:srgbClr val="000000"/>
                            </a:solidFill>
                            <a:latin typeface="Cambria Math" panose="02040503050406030204" pitchFamily="18" charset="0"/>
                            <a:ea typeface="맑은 고딕" panose="020B0503020000020004" pitchFamily="50" charset="-127"/>
                            <a:cs typeface="Times New Roman" charset="0"/>
                          </a:rPr>
                          <m:t>𝟗𝟓</m:t>
                        </m:r>
                      </m:sub>
                      <m:sup>
                        <m:r>
                          <a:rPr kumimoji="1" lang="en-US" altLang="ko-KR" sz="2300" b="1" i="1" kern="0">
                            <a:solidFill>
                              <a:srgbClr val="000000"/>
                            </a:solidFill>
                            <a:latin typeface="Cambria Math" panose="02040503050406030204" pitchFamily="18" charset="0"/>
                            <a:ea typeface="맑은 고딕" panose="020B0503020000020004" pitchFamily="50" charset="-127"/>
                            <a:cs typeface="Times New Roman" charset="0"/>
                          </a:rPr>
                          <m:t>𝟐</m:t>
                        </m:r>
                      </m:sup>
                    </m:sSubSup>
                  </m:oMath>
                </a14:m>
                <a:r>
                  <a:rPr kumimoji="1" lang="en-US" altLang="ko-KR" sz="2300" b="1" kern="0" dirty="0">
                    <a:solidFill>
                      <a:srgbClr val="000000"/>
                    </a:solidFill>
                    <a:latin typeface="+mj-lt"/>
                    <a:ea typeface="맑은 고딕" panose="020B0503020000020004" pitchFamily="50" charset="-127"/>
                    <a:cs typeface="Times New Roman" charset="0"/>
                  </a:rPr>
                  <a:t>) in stationary conditions.</a:t>
                </a:r>
              </a:p>
            </p:txBody>
          </p:sp>
        </mc:Choice>
        <mc:Fallback xmlns="">
          <p:sp>
            <p:nvSpPr>
              <p:cNvPr id="9" name="Text Box 15">
                <a:extLst>
                  <a:ext uri="{FF2B5EF4-FFF2-40B4-BE49-F238E27FC236}">
                    <a16:creationId xmlns:a16="http://schemas.microsoft.com/office/drawing/2014/main" id="{4784D174-EA00-40E4-A137-0A8844B46DE6}"/>
                  </a:ext>
                </a:extLst>
              </p:cNvPr>
              <p:cNvSpPr txBox="1">
                <a:spLocks noRot="1" noChangeAspect="1" noMove="1" noResize="1" noEditPoints="1" noAdjustHandles="1" noChangeArrowheads="1" noChangeShapeType="1" noTextEdit="1"/>
              </p:cNvSpPr>
              <p:nvPr/>
            </p:nvSpPr>
            <p:spPr bwMode="auto">
              <a:xfrm>
                <a:off x="191343" y="4128424"/>
                <a:ext cx="11842548" cy="830035"/>
              </a:xfrm>
              <a:prstGeom prst="rect">
                <a:avLst/>
              </a:prstGeom>
              <a:blipFill>
                <a:blip r:embed="rId7"/>
                <a:stretch>
                  <a:fillRect l="-618" t="-5147" b="-15441"/>
                </a:stretch>
              </a:blipFill>
              <a:ln w="9525">
                <a:noFill/>
                <a:miter lim="800000"/>
                <a:headEnd/>
                <a:tailEnd/>
              </a:ln>
            </p:spPr>
            <p:txBody>
              <a:bodyPr/>
              <a:lstStyle/>
              <a:p>
                <a:r>
                  <a:rPr lang="ko-KR" altLang="en-US">
                    <a:noFill/>
                  </a:rPr>
                  <a:t> </a:t>
                </a:r>
              </a:p>
            </p:txBody>
          </p:sp>
        </mc:Fallback>
      </mc:AlternateContent>
      <p:sp>
        <p:nvSpPr>
          <p:cNvPr id="10" name="Text Box 15">
            <a:extLst>
              <a:ext uri="{FF2B5EF4-FFF2-40B4-BE49-F238E27FC236}">
                <a16:creationId xmlns="" xmlns:a16="http://schemas.microsoft.com/office/drawing/2014/main" id="{5E69AF84-21C6-43A5-A9D1-7AE150EEEFE6}"/>
              </a:ext>
            </a:extLst>
          </p:cNvPr>
          <p:cNvSpPr txBox="1">
            <a:spLocks noChangeArrowheads="1"/>
          </p:cNvSpPr>
          <p:nvPr/>
        </p:nvSpPr>
        <p:spPr bwMode="auto">
          <a:xfrm>
            <a:off x="191343" y="5301208"/>
            <a:ext cx="11842548" cy="1154162"/>
          </a:xfrm>
          <a:prstGeom prst="rect">
            <a:avLst/>
          </a:prstGeom>
          <a:noFill/>
          <a:ln w="9525">
            <a:noFill/>
            <a:miter lim="800000"/>
            <a:headEnd/>
            <a:tailEnd/>
          </a:ln>
        </p:spPr>
        <p:txBody>
          <a:bodyPr wrap="square" anchor="t">
            <a:spAutoFit/>
          </a:bodyPr>
          <a:lstStyle/>
          <a:p>
            <a:pPr marL="342900" lvl="0" indent="-342900" latinLnBrk="0">
              <a:spcBef>
                <a:spcPts val="600"/>
              </a:spcBef>
              <a:buFont typeface="Arial" panose="020B0604020202020204" pitchFamily="34" charset="0"/>
              <a:buChar char="•"/>
              <a:defRPr/>
            </a:pPr>
            <a:r>
              <a:rPr kumimoji="1" lang="en-US" altLang="ko-KR" sz="2300" b="1" kern="0" dirty="0">
                <a:solidFill>
                  <a:srgbClr val="000000"/>
                </a:solidFill>
                <a:latin typeface="+mj-lt"/>
                <a:ea typeface="맑은 고딕" panose="020B0503020000020004" pitchFamily="50" charset="-127"/>
                <a:cs typeface="Times New Roman" charset="0"/>
              </a:rPr>
              <a:t>Our goal is </a:t>
            </a:r>
            <a:r>
              <a:rPr kumimoji="1" lang="en-US" altLang="ko-KR" sz="2300" b="1" kern="0" dirty="0">
                <a:solidFill>
                  <a:srgbClr val="FF0000"/>
                </a:solidFill>
                <a:latin typeface="+mj-lt"/>
                <a:ea typeface="맑은 고딕" panose="020B0503020000020004" pitchFamily="50" charset="-127"/>
                <a:cs typeface="Times New Roman" charset="0"/>
              </a:rPr>
              <a:t>sustaining high </a:t>
            </a:r>
            <a:r>
              <a:rPr kumimoji="1" lang="en-US" altLang="ko-KR" sz="2300" b="1" kern="0" dirty="0" smtClean="0">
                <a:solidFill>
                  <a:srgbClr val="FF0000"/>
                </a:solidFill>
                <a:latin typeface="+mj-lt"/>
                <a:ea typeface="맑은 고딕" panose="020B0503020000020004" pitchFamily="50" charset="-127"/>
                <a:cs typeface="Times New Roman" charset="0"/>
              </a:rPr>
              <a:t>normalized </a:t>
            </a:r>
            <a:r>
              <a:rPr kumimoji="1" lang="en-US" altLang="ko-KR" sz="2300" b="1" kern="0" dirty="0">
                <a:solidFill>
                  <a:srgbClr val="FF0000"/>
                </a:solidFill>
                <a:latin typeface="+mj-lt"/>
                <a:ea typeface="맑은 고딕" panose="020B0503020000020004" pitchFamily="50" charset="-127"/>
                <a:cs typeface="Times New Roman" charset="0"/>
              </a:rPr>
              <a:t>fusion gain</a:t>
            </a:r>
            <a:br>
              <a:rPr kumimoji="1" lang="en-US" altLang="ko-KR" sz="2300" b="1" kern="0" dirty="0">
                <a:solidFill>
                  <a:srgbClr val="FF0000"/>
                </a:solidFill>
                <a:latin typeface="+mj-lt"/>
                <a:ea typeface="맑은 고딕" panose="020B0503020000020004" pitchFamily="50" charset="-127"/>
                <a:cs typeface="Times New Roman" charset="0"/>
              </a:rPr>
            </a:br>
            <a:r>
              <a:rPr kumimoji="1" lang="en-US" altLang="ko-KR" sz="2300" b="1" kern="0" dirty="0">
                <a:solidFill>
                  <a:srgbClr val="FF0000"/>
                </a:solidFill>
                <a:latin typeface="+mj-lt"/>
                <a:ea typeface="맑은 고딕" panose="020B0503020000020004" pitchFamily="50" charset="-127"/>
                <a:cs typeface="Times New Roman" charset="0"/>
              </a:rPr>
              <a:t>with fully non-inductive current drive in </a:t>
            </a:r>
            <a:br>
              <a:rPr kumimoji="1" lang="en-US" altLang="ko-KR" sz="2300" b="1" kern="0" dirty="0">
                <a:solidFill>
                  <a:srgbClr val="FF0000"/>
                </a:solidFill>
                <a:latin typeface="+mj-lt"/>
                <a:ea typeface="맑은 고딕" panose="020B0503020000020004" pitchFamily="50" charset="-127"/>
                <a:cs typeface="Times New Roman" charset="0"/>
              </a:rPr>
            </a:br>
            <a:r>
              <a:rPr kumimoji="1" lang="en-US" altLang="ko-KR" sz="2300" b="1" kern="0" dirty="0">
                <a:solidFill>
                  <a:srgbClr val="FF0000"/>
                </a:solidFill>
                <a:latin typeface="+mj-lt"/>
                <a:ea typeface="맑은 고딕" panose="020B0503020000020004" pitchFamily="50" charset="-127"/>
                <a:cs typeface="Times New Roman" charset="0"/>
              </a:rPr>
              <a:t>reactor-relevant conditions.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720" y="762219"/>
            <a:ext cx="5194722" cy="6217377"/>
          </a:xfrm>
          <a:prstGeom prst="rect">
            <a:avLst/>
          </a:prstGeom>
        </p:spPr>
      </p:pic>
      <p:sp>
        <p:nvSpPr>
          <p:cNvPr id="21" name="바닥글 개체 틀 20">
            <a:extLst>
              <a:ext uri="{FF2B5EF4-FFF2-40B4-BE49-F238E27FC236}">
                <a16:creationId xmlns="" xmlns:a16="http://schemas.microsoft.com/office/drawing/2014/main" id="{115B976C-C6E2-4861-BE85-C12C0387F34A}"/>
              </a:ext>
            </a:extLst>
          </p:cNvPr>
          <p:cNvSpPr>
            <a:spLocks noGrp="1"/>
          </p:cNvSpPr>
          <p:nvPr>
            <p:ph type="ftr" sz="quarter" idx="10"/>
          </p:nvPr>
        </p:nvSpPr>
        <p:spPr/>
        <p:txBody>
          <a:bodyPr/>
          <a:lstStyle/>
          <a:p>
            <a:pPr>
              <a:defRPr/>
            </a:pPr>
            <a:r>
              <a:rPr lang="en-US" altLang="ko-KR" dirty="0"/>
              <a:t>Page</a:t>
            </a:r>
            <a:endParaRPr lang="ko-KR" altLang="en-US" dirty="0"/>
          </a:p>
        </p:txBody>
      </p:sp>
      <p:sp>
        <p:nvSpPr>
          <p:cNvPr id="22" name="슬라이드 번호 개체 틀 21">
            <a:extLst>
              <a:ext uri="{FF2B5EF4-FFF2-40B4-BE49-F238E27FC236}">
                <a16:creationId xmlns="" xmlns:a16="http://schemas.microsoft.com/office/drawing/2014/main" id="{F019CEDB-1437-4FF7-8686-7A7AF4A7FC98}"/>
              </a:ext>
            </a:extLst>
          </p:cNvPr>
          <p:cNvSpPr>
            <a:spLocks noGrp="1"/>
          </p:cNvSpPr>
          <p:nvPr>
            <p:ph type="sldNum" sz="quarter" idx="11"/>
          </p:nvPr>
        </p:nvSpPr>
        <p:spPr>
          <a:xfrm>
            <a:off x="10831513" y="6378575"/>
            <a:ext cx="503237" cy="365125"/>
          </a:xfrm>
        </p:spPr>
        <p:txBody>
          <a:bodyPr/>
          <a:lstStyle/>
          <a:p>
            <a:pPr>
              <a:defRPr/>
            </a:pPr>
            <a:fld id="{ECD8DD9D-D799-45B6-9582-BC457B6CE3F5}" type="slidenum">
              <a:rPr lang="ko-KR" altLang="en-US"/>
              <a:pPr>
                <a:defRPr/>
              </a:pPr>
              <a:t>9</a:t>
            </a:fld>
            <a:endParaRPr lang="ko-KR" altLang="en-US" dirty="0"/>
          </a:p>
        </p:txBody>
      </p:sp>
      <p:pic>
        <p:nvPicPr>
          <p:cNvPr id="13316" name="그림 16">
            <a:extLst>
              <a:ext uri="{FF2B5EF4-FFF2-40B4-BE49-F238E27FC236}">
                <a16:creationId xmlns="" xmlns:a16="http://schemas.microsoft.com/office/drawing/2014/main" id="{790044DB-C572-4C32-B407-2D8437ACEE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19894" t="13615" r="18062" b="23042"/>
          <a:stretch>
            <a:fillRect/>
          </a:stretch>
        </p:blipFill>
        <p:spPr bwMode="auto">
          <a:xfrm>
            <a:off x="11334750" y="6281738"/>
            <a:ext cx="735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그림 3">
            <a:extLst>
              <a:ext uri="{FF2B5EF4-FFF2-40B4-BE49-F238E27FC236}">
                <a16:creationId xmlns="" xmlns:a16="http://schemas.microsoft.com/office/drawing/2014/main" id="{9EE5C32F-7B5C-49A9-9695-165452318B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 xmlns:a16="http://schemas.microsoft.com/office/drawing/2014/main" id="{CDB73DB1-48E4-41F5-A98F-00E79605A435}"/>
              </a:ext>
            </a:extLst>
          </p:cNvPr>
          <p:cNvSpPr txBox="1"/>
          <p:nvPr/>
        </p:nvSpPr>
        <p:spPr>
          <a:xfrm>
            <a:off x="479425" y="115888"/>
            <a:ext cx="7641836" cy="646331"/>
          </a:xfrm>
          <a:prstGeom prst="rect">
            <a:avLst/>
          </a:prstGeom>
          <a:noFill/>
        </p:spPr>
        <p:txBody>
          <a:bodyPr wrap="none">
            <a:spAutoFit/>
          </a:bodyPr>
          <a:lstStyle/>
          <a:p>
            <a:pPr eaLnBrk="1" latinLnBrk="1" hangingPunct="1">
              <a:defRPr/>
            </a:pPr>
            <a:r>
              <a:rPr lang="en-US" altLang="ko-KR" sz="3600" b="1" spc="-150" dirty="0">
                <a:solidFill>
                  <a:srgbClr val="FF8D3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Introduction – Hybrid Scenario</a:t>
            </a:r>
            <a:endParaRPr lang="ko-KR" altLang="en-US" sz="3600" b="1" dirty="0">
              <a:solidFill>
                <a:srgbClr val="FF8D3E"/>
              </a:solidFill>
              <a:effectLst>
                <a:outerShdw blurRad="38100" dist="38100" dir="2700000" algn="tl">
                  <a:srgbClr val="000000">
                    <a:alpha val="43137"/>
                  </a:srgbClr>
                </a:outerShdw>
              </a:effectLst>
              <a:latin typeface="Verdana" panose="020B0604030504040204" pitchFamily="34" charset="0"/>
              <a:ea typeface="+mn-ea"/>
            </a:endParaRPr>
          </a:p>
        </p:txBody>
      </p:sp>
      <p:pic>
        <p:nvPicPr>
          <p:cNvPr id="10" name="그림 9">
            <a:extLst>
              <a:ext uri="{FF2B5EF4-FFF2-40B4-BE49-F238E27FC236}">
                <a16:creationId xmlns="" xmlns:a16="http://schemas.microsoft.com/office/drawing/2014/main" id="{FC590D9D-BFAE-4EEB-A995-BC039C9EED5B}"/>
              </a:ext>
            </a:extLst>
          </p:cNvPr>
          <p:cNvPicPr>
            <a:picLocks noChangeAspect="1"/>
          </p:cNvPicPr>
          <p:nvPr/>
        </p:nvPicPr>
        <p:blipFill>
          <a:blip r:embed="rId6"/>
          <a:stretch>
            <a:fillRect/>
          </a:stretch>
        </p:blipFill>
        <p:spPr>
          <a:xfrm>
            <a:off x="4583832" y="2366449"/>
            <a:ext cx="2127834" cy="4216554"/>
          </a:xfrm>
          <a:prstGeom prst="rect">
            <a:avLst/>
          </a:prstGeom>
        </p:spPr>
      </p:pic>
      <mc:AlternateContent xmlns:mc="http://schemas.openxmlformats.org/markup-compatibility/2006" xmlns:a14="http://schemas.microsoft.com/office/drawing/2010/main">
        <mc:Choice Requires="a14">
          <p:sp>
            <p:nvSpPr>
              <p:cNvPr id="11" name="Text Box 15">
                <a:extLst>
                  <a:ext uri="{FF2B5EF4-FFF2-40B4-BE49-F238E27FC236}">
                    <a16:creationId xmlns="" xmlns:a16="http://schemas.microsoft.com/office/drawing/2014/main" id="{B100B7AF-5665-4D2F-917B-92EAAA602A4E}"/>
                  </a:ext>
                </a:extLst>
              </p:cNvPr>
              <p:cNvSpPr txBox="1">
                <a:spLocks noChangeArrowheads="1"/>
              </p:cNvSpPr>
              <p:nvPr/>
            </p:nvSpPr>
            <p:spPr bwMode="auto">
              <a:xfrm>
                <a:off x="6744072" y="946121"/>
                <a:ext cx="7200800" cy="5363199"/>
              </a:xfrm>
              <a:prstGeom prst="rect">
                <a:avLst/>
              </a:prstGeom>
              <a:noFill/>
              <a:ln w="9525">
                <a:noFill/>
                <a:miter lim="800000"/>
                <a:headEnd/>
                <a:tailEnd/>
              </a:ln>
            </p:spPr>
            <p:txBody>
              <a:bodyPr wrap="square" anchor="t">
                <a:spAutoFit/>
              </a:bodyPr>
              <a:lstStyle/>
              <a:p>
                <a:pPr marL="342900" lvl="0" indent="-342900" fontAlgn="base">
                  <a:lnSpc>
                    <a:spcPct val="130000"/>
                  </a:lnSpc>
                  <a:spcBef>
                    <a:spcPct val="0"/>
                  </a:spcBef>
                  <a:spcAft>
                    <a:spcPct val="0"/>
                  </a:spcAft>
                  <a:buFont typeface="Arial" panose="020B0604020202020204" pitchFamily="34" charset="0"/>
                  <a:buChar char="•"/>
                </a:pPr>
                <a:r>
                  <a:rPr lang="en-US" altLang="ko-KR" sz="2000" b="1" kern="0" dirty="0">
                    <a:solidFill>
                      <a:srgbClr val="000000"/>
                    </a:solidFill>
                    <a:latin typeface="+mj-lt"/>
                    <a:ea typeface="맑은 고딕" panose="020B0503020000020004" pitchFamily="50" charset="-127"/>
                    <a:cs typeface="Times New Roman" charset="0"/>
                  </a:rPr>
                  <a:t>#18672  </a:t>
                </a:r>
              </a:p>
              <a:p>
                <a:pPr marL="342900" indent="-342900" fontAlgn="base">
                  <a:lnSpc>
                    <a:spcPct val="130000"/>
                  </a:lnSpc>
                  <a:spcBef>
                    <a:spcPct val="0"/>
                  </a:spcBef>
                  <a:spcAft>
                    <a:spcPct val="0"/>
                  </a:spcAft>
                  <a:buFont typeface="Wingdings" panose="05000000000000000000" pitchFamily="2" charset="2"/>
                  <a:buChar char="ü"/>
                </a:pPr>
                <a14:m>
                  <m:oMath xmlns:m="http://schemas.openxmlformats.org/officeDocument/2006/math">
                    <m:sSub>
                      <m:sSubPr>
                        <m:ctrlPr>
                          <a:rPr kumimoji="1" lang="en-US" altLang="ko-KR" sz="2000" b="1" i="1">
                            <a:solidFill>
                              <a:prstClr val="black"/>
                            </a:solidFill>
                            <a:latin typeface="Cambria Math"/>
                            <a:cs typeface="Times New Roman" panose="02020603050405020304" pitchFamily="18" charset="0"/>
                          </a:rPr>
                        </m:ctrlPr>
                      </m:sSubPr>
                      <m:e>
                        <m:r>
                          <a:rPr kumimoji="1" lang="en-US" altLang="ko-KR" sz="2000" b="1">
                            <a:solidFill>
                              <a:prstClr val="black"/>
                            </a:solidFill>
                            <a:latin typeface="Cambria Math" panose="02040503050406030204" pitchFamily="18" charset="0"/>
                            <a:cs typeface="Times New Roman" panose="02020603050405020304" pitchFamily="18" charset="0"/>
                          </a:rPr>
                          <m:t>𝐈</m:t>
                        </m:r>
                      </m:e>
                      <m:sub>
                        <m:r>
                          <a:rPr kumimoji="1" lang="en-US" altLang="ko-KR" sz="2000" b="1">
                            <a:solidFill>
                              <a:prstClr val="black"/>
                            </a:solidFill>
                            <a:latin typeface="Cambria Math" panose="02040503050406030204" pitchFamily="18" charset="0"/>
                            <a:cs typeface="Times New Roman" panose="02020603050405020304" pitchFamily="18" charset="0"/>
                          </a:rPr>
                          <m:t>𝐩</m:t>
                        </m:r>
                      </m:sub>
                    </m:sSub>
                    <m:r>
                      <a:rPr kumimoji="1" lang="en-US" altLang="ko-KR" sz="2000" b="1">
                        <a:solidFill>
                          <a:prstClr val="black"/>
                        </a:solidFill>
                        <a:latin typeface="Cambria Math" panose="02040503050406030204" pitchFamily="18" charset="0"/>
                        <a:cs typeface="Times New Roman" panose="02020603050405020304" pitchFamily="18" charset="0"/>
                      </a:rPr>
                      <m:t>=</m:t>
                    </m:r>
                    <m:r>
                      <a:rPr kumimoji="1" lang="en-US" altLang="ko-KR" sz="2000" b="1">
                        <a:solidFill>
                          <a:prstClr val="black"/>
                        </a:solidFill>
                        <a:latin typeface="Cambria Math" panose="02040503050406030204" pitchFamily="18" charset="0"/>
                        <a:cs typeface="Times New Roman" panose="02020603050405020304" pitchFamily="18" charset="0"/>
                      </a:rPr>
                      <m:t>𝟕𝟎𝟎</m:t>
                    </m:r>
                    <m:r>
                      <a:rPr kumimoji="1" lang="en-US" altLang="ko-KR" sz="2000" b="1">
                        <a:solidFill>
                          <a:prstClr val="black"/>
                        </a:solidFill>
                        <a:latin typeface="Cambria Math" panose="02040503050406030204" pitchFamily="18" charset="0"/>
                        <a:cs typeface="Times New Roman" panose="02020603050405020304" pitchFamily="18" charset="0"/>
                      </a:rPr>
                      <m:t> </m:t>
                    </m:r>
                    <m:r>
                      <a:rPr kumimoji="1" lang="en-US" altLang="ko-KR" sz="2000" b="1">
                        <a:solidFill>
                          <a:prstClr val="black"/>
                        </a:solidFill>
                        <a:latin typeface="Cambria Math" panose="02040503050406030204" pitchFamily="18" charset="0"/>
                        <a:cs typeface="Times New Roman" panose="02020603050405020304" pitchFamily="18" charset="0"/>
                      </a:rPr>
                      <m:t>𝐤𝐀</m:t>
                    </m:r>
                  </m:oMath>
                </a14:m>
                <a:r>
                  <a:rPr kumimoji="1" lang="en-US" altLang="ko-KR" sz="2000" b="1" dirty="0">
                    <a:solidFill>
                      <a:prstClr val="black"/>
                    </a:solidFill>
                    <a:cs typeface="Times New Roman" panose="02020603050405020304" pitchFamily="18" charset="0"/>
                  </a:rPr>
                  <a:t>, </a:t>
                </a:r>
                <a14:m>
                  <m:oMath xmlns:m="http://schemas.openxmlformats.org/officeDocument/2006/math">
                    <m:sSub>
                      <m:sSubPr>
                        <m:ctrlPr>
                          <a:rPr kumimoji="1" lang="en-US" altLang="ko-KR" sz="2000" b="1" i="1">
                            <a:solidFill>
                              <a:prstClr val="black"/>
                            </a:solidFill>
                            <a:latin typeface="Cambria Math"/>
                            <a:cs typeface="Times New Roman" panose="02020603050405020304" pitchFamily="18" charset="0"/>
                          </a:rPr>
                        </m:ctrlPr>
                      </m:sSubPr>
                      <m:e>
                        <m:r>
                          <a:rPr kumimoji="1" lang="en-US" altLang="ko-KR" sz="2000" b="1">
                            <a:solidFill>
                              <a:prstClr val="black"/>
                            </a:solidFill>
                            <a:latin typeface="Cambria Math" panose="02040503050406030204" pitchFamily="18" charset="0"/>
                            <a:cs typeface="Times New Roman" panose="02020603050405020304" pitchFamily="18" charset="0"/>
                          </a:rPr>
                          <m:t>𝐁</m:t>
                        </m:r>
                      </m:e>
                      <m:sub>
                        <m:r>
                          <a:rPr kumimoji="1" lang="en-US" altLang="ko-KR" sz="2000" b="1">
                            <a:solidFill>
                              <a:prstClr val="black"/>
                            </a:solidFill>
                            <a:latin typeface="Cambria Math" panose="02040503050406030204" pitchFamily="18" charset="0"/>
                            <a:cs typeface="Times New Roman" panose="02020603050405020304" pitchFamily="18" charset="0"/>
                          </a:rPr>
                          <m:t>𝐭</m:t>
                        </m:r>
                      </m:sub>
                    </m:sSub>
                    <m:r>
                      <a:rPr kumimoji="1" lang="en-US" altLang="ko-KR" sz="2000" b="1">
                        <a:solidFill>
                          <a:prstClr val="black"/>
                        </a:solidFill>
                        <a:latin typeface="Cambria Math" panose="02040503050406030204" pitchFamily="18" charset="0"/>
                        <a:cs typeface="Times New Roman" panose="02020603050405020304" pitchFamily="18" charset="0"/>
                      </a:rPr>
                      <m:t>=</m:t>
                    </m:r>
                    <m:r>
                      <a:rPr kumimoji="1" lang="en-US" altLang="ko-KR" sz="2000" b="1">
                        <a:solidFill>
                          <a:prstClr val="black"/>
                        </a:solidFill>
                        <a:latin typeface="Cambria Math" panose="02040503050406030204" pitchFamily="18" charset="0"/>
                        <a:cs typeface="Times New Roman" panose="02020603050405020304" pitchFamily="18" charset="0"/>
                      </a:rPr>
                      <m:t>𝟏</m:t>
                    </m:r>
                    <m:r>
                      <a:rPr kumimoji="1" lang="en-US" altLang="ko-KR" sz="2000" b="1">
                        <a:solidFill>
                          <a:prstClr val="black"/>
                        </a:solidFill>
                        <a:latin typeface="Cambria Math" panose="02040503050406030204" pitchFamily="18" charset="0"/>
                        <a:cs typeface="Times New Roman" panose="02020603050405020304" pitchFamily="18" charset="0"/>
                      </a:rPr>
                      <m:t>.</m:t>
                    </m:r>
                    <m:r>
                      <a:rPr kumimoji="1" lang="en-US" altLang="ko-KR" sz="2000" b="1">
                        <a:solidFill>
                          <a:prstClr val="black"/>
                        </a:solidFill>
                        <a:latin typeface="Cambria Math" panose="02040503050406030204" pitchFamily="18" charset="0"/>
                        <a:cs typeface="Times New Roman" panose="02020603050405020304" pitchFamily="18" charset="0"/>
                      </a:rPr>
                      <m:t>𝟖</m:t>
                    </m:r>
                    <m:r>
                      <a:rPr kumimoji="1" lang="en-US" altLang="ko-KR" sz="2000" b="1">
                        <a:solidFill>
                          <a:prstClr val="black"/>
                        </a:solidFill>
                        <a:latin typeface="Cambria Math" panose="02040503050406030204" pitchFamily="18" charset="0"/>
                        <a:cs typeface="Times New Roman" panose="02020603050405020304" pitchFamily="18" charset="0"/>
                      </a:rPr>
                      <m:t> </m:t>
                    </m:r>
                    <m:r>
                      <a:rPr kumimoji="1" lang="en-US" altLang="ko-KR" sz="2000" b="1">
                        <a:solidFill>
                          <a:prstClr val="black"/>
                        </a:solidFill>
                        <a:latin typeface="Cambria Math" panose="02040503050406030204" pitchFamily="18" charset="0"/>
                        <a:cs typeface="Times New Roman" panose="02020603050405020304" pitchFamily="18" charset="0"/>
                      </a:rPr>
                      <m:t>𝐓</m:t>
                    </m:r>
                  </m:oMath>
                </a14:m>
                <a:r>
                  <a:rPr kumimoji="1" lang="en-US" altLang="ko-KR" sz="2000" b="1" dirty="0">
                    <a:solidFill>
                      <a:prstClr val="black"/>
                    </a:solidFill>
                    <a:cs typeface="Times New Roman" panose="02020603050405020304" pitchFamily="18" charset="0"/>
                  </a:rPr>
                  <a:t>, </a:t>
                </a:r>
                <a14:m>
                  <m:oMath xmlns:m="http://schemas.openxmlformats.org/officeDocument/2006/math">
                    <m:sSub>
                      <m:sSubPr>
                        <m:ctrlPr>
                          <a:rPr lang="en-US" altLang="ko-KR" sz="2000" b="1" i="1">
                            <a:solidFill>
                              <a:prstClr val="black"/>
                            </a:solidFill>
                            <a:latin typeface="Cambria Math"/>
                            <a:cs typeface="Times New Roman" panose="02020603050405020304" pitchFamily="18" charset="0"/>
                          </a:rPr>
                        </m:ctrlPr>
                      </m:sSubPr>
                      <m:e>
                        <m:r>
                          <a:rPr lang="en-US" altLang="ko-KR" sz="2000" b="1" i="1">
                            <a:solidFill>
                              <a:prstClr val="black"/>
                            </a:solidFill>
                            <a:latin typeface="Cambria Math" panose="02040503050406030204" pitchFamily="18" charset="0"/>
                            <a:cs typeface="Times New Roman" panose="02020603050405020304" pitchFamily="18" charset="0"/>
                          </a:rPr>
                          <m:t>𝐪</m:t>
                        </m:r>
                      </m:e>
                      <m:sub>
                        <m:r>
                          <a:rPr lang="en-US" altLang="ko-KR" sz="2000" b="1" i="1">
                            <a:solidFill>
                              <a:prstClr val="black"/>
                            </a:solidFill>
                            <a:latin typeface="Cambria Math" panose="02040503050406030204" pitchFamily="18" charset="0"/>
                            <a:cs typeface="Times New Roman" panose="02020603050405020304" pitchFamily="18" charset="0"/>
                          </a:rPr>
                          <m:t>𝟗𝟓</m:t>
                        </m:r>
                      </m:sub>
                    </m:sSub>
                    <m:r>
                      <a:rPr lang="en-US" altLang="ko-KR" sz="2000" b="1">
                        <a:solidFill>
                          <a:prstClr val="black"/>
                        </a:solidFill>
                        <a:latin typeface="Cambria Math" panose="02040503050406030204" pitchFamily="18" charset="0"/>
                        <a:cs typeface="Times New Roman" panose="02020603050405020304" pitchFamily="18" charset="0"/>
                      </a:rPr>
                      <m:t>=</m:t>
                    </m:r>
                    <m:r>
                      <a:rPr lang="en-US" altLang="ko-KR" sz="2000" b="1" i="1">
                        <a:solidFill>
                          <a:prstClr val="black"/>
                        </a:solidFill>
                        <a:latin typeface="Cambria Math" panose="02040503050406030204" pitchFamily="18" charset="0"/>
                        <a:cs typeface="Times New Roman" panose="02020603050405020304" pitchFamily="18" charset="0"/>
                      </a:rPr>
                      <m:t>𝟑</m:t>
                    </m:r>
                    <m:r>
                      <a:rPr lang="en-US" altLang="ko-KR" sz="2000" b="1">
                        <a:solidFill>
                          <a:prstClr val="black"/>
                        </a:solidFill>
                        <a:latin typeface="Cambria Math" panose="02040503050406030204" pitchFamily="18" charset="0"/>
                        <a:cs typeface="Times New Roman" panose="02020603050405020304" pitchFamily="18" charset="0"/>
                      </a:rPr>
                      <m:t>.</m:t>
                    </m:r>
                    <m:r>
                      <a:rPr lang="en-US" altLang="ko-KR" sz="2000" b="1" i="1">
                        <a:solidFill>
                          <a:prstClr val="black"/>
                        </a:solidFill>
                        <a:latin typeface="Cambria Math" panose="02040503050406030204" pitchFamily="18" charset="0"/>
                        <a:cs typeface="Times New Roman" panose="02020603050405020304" pitchFamily="18" charset="0"/>
                      </a:rPr>
                      <m:t>𝟖</m:t>
                    </m:r>
                  </m:oMath>
                </a14:m>
                <a:r>
                  <a:rPr lang="en-US" altLang="ko-KR" sz="2000" b="1" dirty="0">
                    <a:solidFill>
                      <a:prstClr val="black"/>
                    </a:solidFill>
                    <a:cs typeface="Times New Roman" panose="02020603050405020304" pitchFamily="18" charset="0"/>
                  </a:rPr>
                  <a:t> </a:t>
                </a:r>
                <a:endParaRPr lang="en-US" altLang="ko-KR" sz="2000" b="1" i="1" kern="0" dirty="0" smtClean="0">
                  <a:solidFill>
                    <a:srgbClr val="000000"/>
                  </a:solidFill>
                  <a:latin typeface="Cambria Math" panose="02040503050406030204" pitchFamily="18" charset="0"/>
                  <a:ea typeface="맑은 고딕" panose="020B0503020000020004" pitchFamily="50" charset="-127"/>
                  <a:cs typeface="Times New Roman" charset="0"/>
                </a:endParaRPr>
              </a:p>
              <a:p>
                <a:pPr marL="342900" lvl="0" indent="-342900" fontAlgn="base">
                  <a:lnSpc>
                    <a:spcPct val="130000"/>
                  </a:lnSpc>
                  <a:spcBef>
                    <a:spcPct val="0"/>
                  </a:spcBef>
                  <a:spcAft>
                    <a:spcPct val="0"/>
                  </a:spcAft>
                  <a:buFont typeface="Wingdings" panose="05000000000000000000" pitchFamily="2" charset="2"/>
                  <a:buChar char="ü"/>
                </a:pPr>
                <a14:m>
                  <m:oMath xmlns:m="http://schemas.openxmlformats.org/officeDocument/2006/math">
                    <m:sSub>
                      <m:sSubPr>
                        <m:ctrlPr>
                          <a:rPr lang="en-US" altLang="ko-KR" sz="2000" b="1" i="1" kern="0" smtClean="0">
                            <a:solidFill>
                              <a:srgbClr val="000000"/>
                            </a:solidFill>
                            <a:latin typeface="Cambria Math"/>
                            <a:ea typeface="맑은 고딕" panose="020B0503020000020004" pitchFamily="50" charset="-127"/>
                            <a:cs typeface="Times New Roman" charset="0"/>
                          </a:rPr>
                        </m:ctrlPr>
                      </m:sSubPr>
                      <m:e>
                        <m:r>
                          <a:rPr lang="en-US" altLang="ko-KR" sz="2000" b="1" i="1" kern="0" smtClean="0">
                            <a:solidFill>
                              <a:srgbClr val="000000"/>
                            </a:solidFill>
                            <a:latin typeface="Cambria Math" panose="02040503050406030204" pitchFamily="18" charset="0"/>
                            <a:ea typeface="맑은 고딕" panose="020B0503020000020004" pitchFamily="50" charset="-127"/>
                            <a:cs typeface="Times New Roman" charset="0"/>
                          </a:rPr>
                          <m:t>𝑷</m:t>
                        </m:r>
                      </m:e>
                      <m:sub>
                        <m:r>
                          <a:rPr lang="en-US" altLang="ko-KR" sz="2000" b="1" i="1" kern="0" smtClean="0">
                            <a:solidFill>
                              <a:srgbClr val="000000"/>
                            </a:solidFill>
                            <a:latin typeface="Cambria Math" panose="02040503050406030204" pitchFamily="18" charset="0"/>
                            <a:ea typeface="맑은 고딕" panose="020B0503020000020004" pitchFamily="50" charset="-127"/>
                            <a:cs typeface="Times New Roman" charset="0"/>
                          </a:rPr>
                          <m:t>𝑵𝑩𝑰</m:t>
                        </m:r>
                      </m:sub>
                    </m:sSub>
                    <m:r>
                      <a:rPr lang="en-US" altLang="ko-KR" sz="2000" b="1" i="1" kern="0" smtClean="0">
                        <a:solidFill>
                          <a:srgbClr val="000000"/>
                        </a:solidFill>
                        <a:latin typeface="Cambria Math" panose="02040503050406030204" pitchFamily="18" charset="0"/>
                        <a:ea typeface="맑은 고딕" panose="020B0503020000020004" pitchFamily="50" charset="-127"/>
                        <a:cs typeface="Times New Roman" charset="0"/>
                      </a:rPr>
                      <m:t>=</m:t>
                    </m:r>
                    <m:r>
                      <a:rPr lang="en-US" altLang="ko-KR" sz="2000" b="1" i="1" kern="0" smtClean="0">
                        <a:solidFill>
                          <a:srgbClr val="000000"/>
                        </a:solidFill>
                        <a:latin typeface="Cambria Math" panose="02040503050406030204" pitchFamily="18" charset="0"/>
                        <a:ea typeface="맑은 고딕" panose="020B0503020000020004" pitchFamily="50" charset="-127"/>
                        <a:cs typeface="Times New Roman" charset="0"/>
                      </a:rPr>
                      <m:t>𝟒</m:t>
                    </m:r>
                    <m:r>
                      <a:rPr lang="en-US" altLang="ko-KR" sz="2000" b="1" i="1" kern="0" smtClean="0">
                        <a:solidFill>
                          <a:srgbClr val="000000"/>
                        </a:solidFill>
                        <a:latin typeface="Cambria Math" panose="02040503050406030204" pitchFamily="18" charset="0"/>
                        <a:ea typeface="맑은 고딕" panose="020B0503020000020004" pitchFamily="50" charset="-127"/>
                        <a:cs typeface="Times New Roman" charset="0"/>
                      </a:rPr>
                      <m:t>.</m:t>
                    </m:r>
                    <m:r>
                      <a:rPr lang="en-US" altLang="ko-KR" sz="2000" b="1" i="1" kern="0" smtClean="0">
                        <a:solidFill>
                          <a:srgbClr val="000000"/>
                        </a:solidFill>
                        <a:latin typeface="Cambria Math" panose="02040503050406030204" pitchFamily="18" charset="0"/>
                        <a:ea typeface="맑은 고딕" panose="020B0503020000020004" pitchFamily="50" charset="-127"/>
                        <a:cs typeface="Times New Roman" charset="0"/>
                      </a:rPr>
                      <m:t>𝟓</m:t>
                    </m:r>
                    <m:r>
                      <a:rPr lang="en-US" altLang="ko-KR" sz="2000" b="1" i="1" kern="0" smtClean="0">
                        <a:solidFill>
                          <a:srgbClr val="000000"/>
                        </a:solidFill>
                        <a:latin typeface="Cambria Math" panose="02040503050406030204" pitchFamily="18" charset="0"/>
                        <a:ea typeface="맑은 고딕" panose="020B0503020000020004" pitchFamily="50" charset="-127"/>
                        <a:cs typeface="Times New Roman" charset="0"/>
                      </a:rPr>
                      <m:t> </m:t>
                    </m:r>
                    <m:r>
                      <a:rPr lang="en-US" altLang="ko-KR" sz="2000" b="1" i="1" kern="0" smtClean="0">
                        <a:solidFill>
                          <a:srgbClr val="000000"/>
                        </a:solidFill>
                        <a:latin typeface="Cambria Math" panose="02040503050406030204" pitchFamily="18" charset="0"/>
                        <a:ea typeface="맑은 고딕" panose="020B0503020000020004" pitchFamily="50" charset="-127"/>
                        <a:cs typeface="Times New Roman" charset="0"/>
                      </a:rPr>
                      <m:t>𝑴𝑾</m:t>
                    </m:r>
                  </m:oMath>
                </a14:m>
                <a:r>
                  <a:rPr lang="en-US" altLang="ko-KR" sz="2000" b="1" kern="0" dirty="0">
                    <a:solidFill>
                      <a:srgbClr val="000000"/>
                    </a:solidFill>
                    <a:latin typeface="+mj-lt"/>
                    <a:ea typeface="맑은 고딕" panose="020B0503020000020004" pitchFamily="50" charset="-127"/>
                    <a:cs typeface="Times New Roman" charset="0"/>
                  </a:rPr>
                  <a:t>, </a:t>
                </a:r>
                <a14:m>
                  <m:oMath xmlns:m="http://schemas.openxmlformats.org/officeDocument/2006/math">
                    <m:sSub>
                      <m:sSubPr>
                        <m:ctrlPr>
                          <a:rPr lang="en-US" altLang="ko-KR" sz="2000" b="1" i="1" kern="0">
                            <a:solidFill>
                              <a:srgbClr val="000000"/>
                            </a:solidFill>
                            <a:latin typeface="Cambria Math"/>
                            <a:cs typeface="Times New Roman" charset="0"/>
                          </a:rPr>
                        </m:ctrlPr>
                      </m:sSubPr>
                      <m:e>
                        <m:r>
                          <a:rPr lang="en-US" altLang="ko-KR" sz="2000" b="1" i="1" kern="0">
                            <a:solidFill>
                              <a:srgbClr val="000000"/>
                            </a:solidFill>
                            <a:latin typeface="Cambria Math" panose="02040503050406030204" pitchFamily="18" charset="0"/>
                            <a:cs typeface="Times New Roman" charset="0"/>
                          </a:rPr>
                          <m:t>𝑷</m:t>
                        </m:r>
                      </m:e>
                      <m:sub>
                        <m:r>
                          <a:rPr lang="en-US" altLang="ko-KR" sz="2000" b="1" i="1" kern="0">
                            <a:solidFill>
                              <a:srgbClr val="000000"/>
                            </a:solidFill>
                            <a:latin typeface="Cambria Math" panose="02040503050406030204" pitchFamily="18" charset="0"/>
                            <a:cs typeface="Times New Roman" charset="0"/>
                          </a:rPr>
                          <m:t>𝑬𝑪𝑯</m:t>
                        </m:r>
                      </m:sub>
                    </m:sSub>
                    <m:r>
                      <a:rPr lang="en-US" altLang="ko-KR" sz="2000" b="1" i="1" kern="0">
                        <a:solidFill>
                          <a:srgbClr val="000000"/>
                        </a:solidFill>
                        <a:latin typeface="Cambria Math" panose="02040503050406030204" pitchFamily="18" charset="0"/>
                        <a:cs typeface="Times New Roman" charset="0"/>
                      </a:rPr>
                      <m:t>=</m:t>
                    </m:r>
                    <m:r>
                      <a:rPr lang="en-US" altLang="ko-KR" sz="2000" b="1" i="1" kern="0">
                        <a:solidFill>
                          <a:srgbClr val="000000"/>
                        </a:solidFill>
                        <a:latin typeface="Cambria Math" panose="02040503050406030204" pitchFamily="18" charset="0"/>
                        <a:cs typeface="Times New Roman" charset="0"/>
                      </a:rPr>
                      <m:t>𝟎</m:t>
                    </m:r>
                    <m:r>
                      <a:rPr lang="en-US" altLang="ko-KR" sz="2000" b="1" i="1" kern="0">
                        <a:solidFill>
                          <a:srgbClr val="000000"/>
                        </a:solidFill>
                        <a:latin typeface="Cambria Math" panose="02040503050406030204" pitchFamily="18" charset="0"/>
                        <a:cs typeface="Times New Roman" charset="0"/>
                      </a:rPr>
                      <m:t>.</m:t>
                    </m:r>
                    <m:r>
                      <a:rPr lang="en-US" altLang="ko-KR" sz="2000" b="1" i="1" kern="0">
                        <a:solidFill>
                          <a:srgbClr val="000000"/>
                        </a:solidFill>
                        <a:latin typeface="Cambria Math" panose="02040503050406030204" pitchFamily="18" charset="0"/>
                        <a:cs typeface="Times New Roman" charset="0"/>
                      </a:rPr>
                      <m:t>𝟕</m:t>
                    </m:r>
                    <m:r>
                      <a:rPr lang="en-US" altLang="ko-KR" sz="2000" b="1" i="1" kern="0">
                        <a:solidFill>
                          <a:srgbClr val="000000"/>
                        </a:solidFill>
                        <a:latin typeface="Cambria Math" panose="02040503050406030204" pitchFamily="18" charset="0"/>
                        <a:cs typeface="Times New Roman" charset="0"/>
                      </a:rPr>
                      <m:t>𝑴𝑾</m:t>
                    </m:r>
                  </m:oMath>
                </a14:m>
                <a:endParaRPr lang="en-US" altLang="ko-KR" sz="2000" b="1" i="1" kern="0" dirty="0">
                  <a:solidFill>
                    <a:srgbClr val="000000"/>
                  </a:solidFill>
                  <a:latin typeface="+mj-lt"/>
                  <a:ea typeface="맑은 고딕" panose="020B0503020000020004" pitchFamily="50" charset="-127"/>
                  <a:cs typeface="Times New Roman" charset="0"/>
                </a:endParaRPr>
              </a:p>
              <a:p>
                <a:pPr marL="342900" lvl="0" indent="-342900" fontAlgn="base">
                  <a:lnSpc>
                    <a:spcPct val="130000"/>
                  </a:lnSpc>
                  <a:spcBef>
                    <a:spcPct val="0"/>
                  </a:spcBef>
                  <a:spcAft>
                    <a:spcPct val="0"/>
                  </a:spcAft>
                  <a:buFont typeface="Wingdings" panose="05000000000000000000" pitchFamily="2" charset="2"/>
                  <a:buChar char="ü"/>
                </a:pPr>
                <a:r>
                  <a:rPr lang="en-US" altLang="ko-KR" sz="2000" b="1" kern="0" dirty="0" smtClean="0">
                    <a:solidFill>
                      <a:srgbClr val="000000"/>
                    </a:solidFill>
                    <a:latin typeface="+mj-lt"/>
                    <a:ea typeface="맑은 고딕" panose="020B0503020000020004" pitchFamily="50" charset="-127"/>
                    <a:cs typeface="Times New Roman" charset="0"/>
                  </a:rPr>
                  <a:t>High </a:t>
                </a:r>
                <a:r>
                  <a:rPr lang="en-US" altLang="ko-KR" sz="2000" b="1" kern="0" dirty="0">
                    <a:solidFill>
                      <a:srgbClr val="000000"/>
                    </a:solidFill>
                    <a:latin typeface="+mj-lt"/>
                    <a:ea typeface="맑은 고딕" panose="020B0503020000020004" pitchFamily="50" charset="-127"/>
                    <a:cs typeface="Times New Roman" charset="0"/>
                  </a:rPr>
                  <a:t>performance obtained</a:t>
                </a:r>
                <a:br>
                  <a:rPr lang="en-US" altLang="ko-KR" sz="2000" b="1" kern="0" dirty="0">
                    <a:solidFill>
                      <a:srgbClr val="000000"/>
                    </a:solidFill>
                    <a:latin typeface="+mj-lt"/>
                    <a:ea typeface="맑은 고딕" panose="020B0503020000020004" pitchFamily="50" charset="-127"/>
                    <a:cs typeface="Times New Roman" charset="0"/>
                  </a:rPr>
                </a:br>
                <a:r>
                  <a:rPr lang="en-US" altLang="ko-KR" sz="2000" b="1" kern="0" dirty="0">
                    <a:solidFill>
                      <a:srgbClr val="000000"/>
                    </a:solidFill>
                    <a:latin typeface="+mj-lt"/>
                    <a:ea typeface="맑은 고딕" panose="020B0503020000020004" pitchFamily="50" charset="-127"/>
                    <a:cs typeface="Times New Roman" charset="0"/>
                  </a:rPr>
                  <a:t>- </a:t>
                </a:r>
                <a14:m>
                  <m:oMath xmlns:m="http://schemas.openxmlformats.org/officeDocument/2006/math">
                    <m:sSub>
                      <m:sSubPr>
                        <m:ctrlPr>
                          <a:rPr lang="en-US" altLang="ko-KR" sz="2000" b="1" i="1" kern="0">
                            <a:solidFill>
                              <a:srgbClr val="000000"/>
                            </a:solidFill>
                            <a:latin typeface="Cambria Math"/>
                            <a:ea typeface="맑은 고딕" panose="020B0503020000020004" pitchFamily="50" charset="-127"/>
                            <a:cs typeface="Times New Roman" charset="0"/>
                          </a:rPr>
                        </m:ctrlPr>
                      </m:sSubPr>
                      <m:e>
                        <m:r>
                          <a:rPr lang="en-US" altLang="ko-KR" sz="2000" b="1" i="1" kern="0">
                            <a:solidFill>
                              <a:srgbClr val="000000"/>
                            </a:solidFill>
                            <a:latin typeface="Cambria Math" panose="02040503050406030204" pitchFamily="18" charset="0"/>
                            <a:ea typeface="맑은 고딕" panose="020B0503020000020004" pitchFamily="50" charset="-127"/>
                            <a:cs typeface="Times New Roman" charset="0"/>
                          </a:rPr>
                          <m:t>𝜷</m:t>
                        </m:r>
                      </m:e>
                      <m:sub>
                        <m:r>
                          <a:rPr lang="en-US" altLang="ko-KR" sz="2000" b="1" i="1" kern="0">
                            <a:solidFill>
                              <a:srgbClr val="000000"/>
                            </a:solidFill>
                            <a:latin typeface="Cambria Math" panose="02040503050406030204" pitchFamily="18" charset="0"/>
                            <a:ea typeface="맑은 고딕" panose="020B0503020000020004" pitchFamily="50" charset="-127"/>
                            <a:cs typeface="Times New Roman" charset="0"/>
                          </a:rPr>
                          <m:t>𝑵</m:t>
                        </m:r>
                      </m:sub>
                    </m:sSub>
                    <m:r>
                      <a:rPr lang="en-US" altLang="ko-KR" sz="2000" b="1" i="1" kern="0">
                        <a:solidFill>
                          <a:srgbClr val="000000"/>
                        </a:solidFill>
                        <a:latin typeface="Cambria Math" panose="02040503050406030204" pitchFamily="18" charset="0"/>
                        <a:ea typeface="맑은 고딕" panose="020B0503020000020004" pitchFamily="50" charset="-127"/>
                        <a:cs typeface="Times New Roman" charset="0"/>
                      </a:rPr>
                      <m:t>≲</m:t>
                    </m:r>
                    <m:r>
                      <a:rPr lang="en-US" altLang="ko-KR" sz="2000" b="1" i="1" kern="0" smtClean="0">
                        <a:solidFill>
                          <a:srgbClr val="000000"/>
                        </a:solidFill>
                        <a:latin typeface="Cambria Math" panose="02040503050406030204" pitchFamily="18" charset="0"/>
                        <a:ea typeface="맑은 고딕" panose="020B0503020000020004" pitchFamily="50" charset="-127"/>
                        <a:cs typeface="Times New Roman" charset="0"/>
                      </a:rPr>
                      <m:t>𝟑</m:t>
                    </m:r>
                    <m:r>
                      <a:rPr lang="en-US" altLang="ko-KR" sz="2000" b="1" i="1" kern="0">
                        <a:solidFill>
                          <a:srgbClr val="000000"/>
                        </a:solidFill>
                        <a:latin typeface="Cambria Math" panose="02040503050406030204" pitchFamily="18" charset="0"/>
                        <a:ea typeface="맑은 고딕" panose="020B0503020000020004" pitchFamily="50" charset="-127"/>
                        <a:cs typeface="Times New Roman" charset="0"/>
                      </a:rPr>
                      <m:t>.</m:t>
                    </m:r>
                  </m:oMath>
                </a14:m>
                <a:r>
                  <a:rPr lang="en-US" altLang="ko-KR" sz="2000" b="1" kern="0" dirty="0">
                    <a:solidFill>
                      <a:srgbClr val="000000"/>
                    </a:solidFill>
                    <a:latin typeface="+mj-lt"/>
                    <a:ea typeface="맑은 고딕" panose="020B0503020000020004" pitchFamily="50" charset="-127"/>
                    <a:cs typeface="Times New Roman" charset="0"/>
                  </a:rPr>
                  <a:t>0, </a:t>
                </a:r>
                <a14:m>
                  <m:oMath xmlns:m="http://schemas.openxmlformats.org/officeDocument/2006/math">
                    <m:sSub>
                      <m:sSubPr>
                        <m:ctrlPr>
                          <a:rPr lang="en-US" altLang="ko-KR" sz="2000" b="1" i="1" kern="0">
                            <a:solidFill>
                              <a:srgbClr val="000000"/>
                            </a:solidFill>
                            <a:latin typeface="Cambria Math"/>
                            <a:ea typeface="맑은 고딕" panose="020B0503020000020004" pitchFamily="50" charset="-127"/>
                            <a:cs typeface="Times New Roman" charset="0"/>
                          </a:rPr>
                        </m:ctrlPr>
                      </m:sSubPr>
                      <m:e>
                        <m:r>
                          <a:rPr lang="en-US" altLang="ko-KR" sz="2000" b="1" i="1" kern="0">
                            <a:solidFill>
                              <a:srgbClr val="000000"/>
                            </a:solidFill>
                            <a:latin typeface="Cambria Math" panose="02040503050406030204" pitchFamily="18" charset="0"/>
                            <a:ea typeface="맑은 고딕" panose="020B0503020000020004" pitchFamily="50" charset="-127"/>
                            <a:cs typeface="Times New Roman" charset="0"/>
                          </a:rPr>
                          <m:t>𝑯</m:t>
                        </m:r>
                      </m:e>
                      <m:sub>
                        <m:r>
                          <a:rPr lang="en-US" altLang="ko-KR" sz="2000" b="1" i="1" kern="0">
                            <a:solidFill>
                              <a:srgbClr val="000000"/>
                            </a:solidFill>
                            <a:latin typeface="Cambria Math" panose="02040503050406030204" pitchFamily="18" charset="0"/>
                            <a:ea typeface="맑은 고딕" panose="020B0503020000020004" pitchFamily="50" charset="-127"/>
                            <a:cs typeface="Times New Roman" charset="0"/>
                          </a:rPr>
                          <m:t>𝟖𝟗</m:t>
                        </m:r>
                      </m:sub>
                    </m:sSub>
                    <m:r>
                      <a:rPr lang="en-US" altLang="ko-KR" sz="2000" b="1" i="1" kern="0">
                        <a:solidFill>
                          <a:srgbClr val="000000"/>
                        </a:solidFill>
                        <a:latin typeface="Cambria Math" panose="02040503050406030204" pitchFamily="18" charset="0"/>
                        <a:ea typeface="Cambria Math" panose="02040503050406030204" pitchFamily="18" charset="0"/>
                        <a:cs typeface="Times New Roman" charset="0"/>
                      </a:rPr>
                      <m:t>≲</m:t>
                    </m:r>
                    <m:r>
                      <a:rPr lang="en-US" altLang="ko-KR" sz="2000" b="1" i="1" kern="0">
                        <a:solidFill>
                          <a:srgbClr val="000000"/>
                        </a:solidFill>
                        <a:latin typeface="Cambria Math" panose="02040503050406030204" pitchFamily="18" charset="0"/>
                        <a:ea typeface="Cambria Math" panose="02040503050406030204" pitchFamily="18" charset="0"/>
                        <a:cs typeface="Times New Roman" charset="0"/>
                      </a:rPr>
                      <m:t>𝟐</m:t>
                    </m:r>
                    <m:r>
                      <a:rPr lang="en-US" altLang="ko-KR" sz="2000" b="1" i="1" kern="0">
                        <a:solidFill>
                          <a:srgbClr val="000000"/>
                        </a:solidFill>
                        <a:latin typeface="Cambria Math" panose="02040503050406030204" pitchFamily="18" charset="0"/>
                        <a:ea typeface="Cambria Math" panose="02040503050406030204" pitchFamily="18" charset="0"/>
                        <a:cs typeface="Times New Roman" charset="0"/>
                      </a:rPr>
                      <m:t>.</m:t>
                    </m:r>
                  </m:oMath>
                </a14:m>
                <a:r>
                  <a:rPr lang="en-US" altLang="ko-KR" sz="2000" b="1" kern="0" dirty="0">
                    <a:solidFill>
                      <a:srgbClr val="000000"/>
                    </a:solidFill>
                    <a:latin typeface="+mj-lt"/>
                    <a:ea typeface="맑은 고딕" panose="020B0503020000020004" pitchFamily="50" charset="-127"/>
                    <a:cs typeface="Times New Roman" charset="0"/>
                  </a:rPr>
                  <a:t>4</a:t>
                </a:r>
                <a:br>
                  <a:rPr lang="en-US" altLang="ko-KR" sz="2000" b="1" kern="0" dirty="0">
                    <a:solidFill>
                      <a:srgbClr val="000000"/>
                    </a:solidFill>
                    <a:latin typeface="+mj-lt"/>
                    <a:ea typeface="맑은 고딕" panose="020B0503020000020004" pitchFamily="50" charset="-127"/>
                    <a:cs typeface="Times New Roman" charset="0"/>
                  </a:rPr>
                </a:br>
                <a:r>
                  <a:rPr lang="en-US" altLang="ko-KR" sz="2000" b="1" kern="0" dirty="0">
                    <a:solidFill>
                      <a:srgbClr val="000000"/>
                    </a:solidFill>
                    <a:latin typeface="+mj-lt"/>
                    <a:ea typeface="맑은 고딕" panose="020B0503020000020004" pitchFamily="50" charset="-127"/>
                    <a:cs typeface="Times New Roman" charset="0"/>
                  </a:rPr>
                  <a:t>- G-factor (</a:t>
                </a:r>
                <a14:m>
                  <m:oMath xmlns:m="http://schemas.openxmlformats.org/officeDocument/2006/math">
                    <m:r>
                      <a:rPr lang="en-US" altLang="ko-KR" sz="2000" b="1" i="1" kern="0">
                        <a:solidFill>
                          <a:srgbClr val="000000"/>
                        </a:solidFill>
                        <a:latin typeface="Cambria Math" panose="02040503050406030204" pitchFamily="18" charset="0"/>
                        <a:ea typeface="맑은 고딕" panose="020B0503020000020004" pitchFamily="50" charset="-127"/>
                        <a:cs typeface="Times New Roman" charset="0"/>
                      </a:rPr>
                      <m:t>≡</m:t>
                    </m:r>
                    <m:sSub>
                      <m:sSubPr>
                        <m:ctrlPr>
                          <a:rPr lang="en-US" altLang="ko-KR" sz="2000" b="1" i="1" kern="0">
                            <a:solidFill>
                              <a:srgbClr val="000000"/>
                            </a:solidFill>
                            <a:latin typeface="Cambria Math"/>
                            <a:ea typeface="맑은 고딕" panose="020B0503020000020004" pitchFamily="50" charset="-127"/>
                            <a:cs typeface="Times New Roman" charset="0"/>
                          </a:rPr>
                        </m:ctrlPr>
                      </m:sSubPr>
                      <m:e>
                        <m:r>
                          <a:rPr lang="en-US" altLang="ko-KR" sz="2000" b="1" i="1" kern="0">
                            <a:solidFill>
                              <a:srgbClr val="000000"/>
                            </a:solidFill>
                            <a:latin typeface="Cambria Math" panose="02040503050406030204" pitchFamily="18" charset="0"/>
                            <a:ea typeface="맑은 고딕" panose="020B0503020000020004" pitchFamily="50" charset="-127"/>
                            <a:cs typeface="Times New Roman" charset="0"/>
                          </a:rPr>
                          <m:t>𝜷</m:t>
                        </m:r>
                      </m:e>
                      <m:sub>
                        <m:r>
                          <a:rPr lang="en-US" altLang="ko-KR" sz="2000" b="1" i="1" kern="0">
                            <a:solidFill>
                              <a:srgbClr val="000000"/>
                            </a:solidFill>
                            <a:latin typeface="Cambria Math" panose="02040503050406030204" pitchFamily="18" charset="0"/>
                            <a:ea typeface="맑은 고딕" panose="020B0503020000020004" pitchFamily="50" charset="-127"/>
                            <a:cs typeface="Times New Roman" charset="0"/>
                          </a:rPr>
                          <m:t>𝑵</m:t>
                        </m:r>
                      </m:sub>
                    </m:sSub>
                    <m:sSub>
                      <m:sSubPr>
                        <m:ctrlPr>
                          <a:rPr lang="en-US" altLang="ko-KR" sz="2000" b="1" i="1" kern="0">
                            <a:solidFill>
                              <a:srgbClr val="000000"/>
                            </a:solidFill>
                            <a:latin typeface="Cambria Math"/>
                            <a:ea typeface="맑은 고딕" panose="020B0503020000020004" pitchFamily="50" charset="-127"/>
                            <a:cs typeface="Times New Roman" charset="0"/>
                          </a:rPr>
                        </m:ctrlPr>
                      </m:sSubPr>
                      <m:e>
                        <m:r>
                          <a:rPr lang="en-US" altLang="ko-KR" sz="2000" b="1" i="1" kern="0">
                            <a:solidFill>
                              <a:srgbClr val="000000"/>
                            </a:solidFill>
                            <a:latin typeface="Cambria Math" panose="02040503050406030204" pitchFamily="18" charset="0"/>
                            <a:ea typeface="맑은 고딕" panose="020B0503020000020004" pitchFamily="50" charset="-127"/>
                            <a:cs typeface="Times New Roman" charset="0"/>
                          </a:rPr>
                          <m:t>𝑯</m:t>
                        </m:r>
                      </m:e>
                      <m:sub>
                        <m:r>
                          <a:rPr lang="en-US" altLang="ko-KR" sz="2000" b="1" i="1" kern="0">
                            <a:solidFill>
                              <a:srgbClr val="000000"/>
                            </a:solidFill>
                            <a:latin typeface="Cambria Math" panose="02040503050406030204" pitchFamily="18" charset="0"/>
                            <a:ea typeface="맑은 고딕" panose="020B0503020000020004" pitchFamily="50" charset="-127"/>
                            <a:cs typeface="Times New Roman" charset="0"/>
                          </a:rPr>
                          <m:t>𝟖𝟗</m:t>
                        </m:r>
                      </m:sub>
                    </m:sSub>
                    <m:r>
                      <a:rPr lang="en-US" altLang="ko-KR" sz="2000" b="1" i="1" kern="0">
                        <a:solidFill>
                          <a:srgbClr val="000000"/>
                        </a:solidFill>
                        <a:latin typeface="Cambria Math" panose="02040503050406030204" pitchFamily="18" charset="0"/>
                        <a:ea typeface="맑은 고딕" panose="020B0503020000020004" pitchFamily="50" charset="-127"/>
                        <a:cs typeface="Times New Roman" charset="0"/>
                      </a:rPr>
                      <m:t>/</m:t>
                    </m:r>
                    <m:sSubSup>
                      <m:sSubSupPr>
                        <m:ctrlPr>
                          <a:rPr lang="en-US" altLang="ko-KR" sz="2000" b="1" i="1" kern="0">
                            <a:solidFill>
                              <a:srgbClr val="000000"/>
                            </a:solidFill>
                            <a:latin typeface="Cambria Math"/>
                            <a:ea typeface="맑은 고딕" panose="020B0503020000020004" pitchFamily="50" charset="-127"/>
                            <a:cs typeface="Times New Roman" charset="0"/>
                          </a:rPr>
                        </m:ctrlPr>
                      </m:sSubSupPr>
                      <m:e>
                        <m:r>
                          <a:rPr lang="en-US" altLang="ko-KR" sz="2000" b="1" i="1" kern="0">
                            <a:solidFill>
                              <a:srgbClr val="000000"/>
                            </a:solidFill>
                            <a:latin typeface="Cambria Math" panose="02040503050406030204" pitchFamily="18" charset="0"/>
                            <a:ea typeface="맑은 고딕" panose="020B0503020000020004" pitchFamily="50" charset="-127"/>
                            <a:cs typeface="Times New Roman" charset="0"/>
                          </a:rPr>
                          <m:t>𝒒</m:t>
                        </m:r>
                      </m:e>
                      <m:sub>
                        <m:r>
                          <a:rPr lang="en-US" altLang="ko-KR" sz="2000" b="1" i="1" kern="0">
                            <a:solidFill>
                              <a:srgbClr val="000000"/>
                            </a:solidFill>
                            <a:latin typeface="Cambria Math" panose="02040503050406030204" pitchFamily="18" charset="0"/>
                            <a:ea typeface="맑은 고딕" panose="020B0503020000020004" pitchFamily="50" charset="-127"/>
                            <a:cs typeface="Times New Roman" charset="0"/>
                          </a:rPr>
                          <m:t>𝟗𝟓</m:t>
                        </m:r>
                      </m:sub>
                      <m:sup>
                        <m:r>
                          <a:rPr lang="en-US" altLang="ko-KR" sz="2000" b="1" i="1" kern="0">
                            <a:solidFill>
                              <a:srgbClr val="000000"/>
                            </a:solidFill>
                            <a:latin typeface="Cambria Math" panose="02040503050406030204" pitchFamily="18" charset="0"/>
                            <a:ea typeface="맑은 고딕" panose="020B0503020000020004" pitchFamily="50" charset="-127"/>
                            <a:cs typeface="Times New Roman" charset="0"/>
                          </a:rPr>
                          <m:t>𝟐</m:t>
                        </m:r>
                      </m:sup>
                    </m:sSubSup>
                  </m:oMath>
                </a14:m>
                <a:r>
                  <a:rPr lang="en-US" altLang="ko-KR" sz="2000" b="1" kern="0" dirty="0">
                    <a:solidFill>
                      <a:srgbClr val="000000"/>
                    </a:solidFill>
                    <a:latin typeface="+mj-lt"/>
                    <a:ea typeface="맑은 고딕" panose="020B0503020000020004" pitchFamily="50" charset="-127"/>
                    <a:cs typeface="Times New Roman" charset="0"/>
                  </a:rPr>
                  <a:t>) </a:t>
                </a:r>
                <a14:m>
                  <m:oMath xmlns:m="http://schemas.openxmlformats.org/officeDocument/2006/math">
                    <m:r>
                      <a:rPr lang="en-US" altLang="ko-KR" sz="2000" b="1" i="1" kern="0">
                        <a:solidFill>
                          <a:srgbClr val="000000"/>
                        </a:solidFill>
                        <a:latin typeface="Cambria Math" panose="02040503050406030204" pitchFamily="18" charset="0"/>
                        <a:ea typeface="Cambria Math" panose="02040503050406030204" pitchFamily="18" charset="0"/>
                        <a:cs typeface="Times New Roman" charset="0"/>
                      </a:rPr>
                      <m:t>≲</m:t>
                    </m:r>
                    <m:r>
                      <a:rPr lang="en-US" altLang="ko-KR" sz="2000" b="1" i="1" kern="0">
                        <a:solidFill>
                          <a:srgbClr val="000000"/>
                        </a:solidFill>
                        <a:latin typeface="Cambria Math" panose="02040503050406030204" pitchFamily="18" charset="0"/>
                        <a:ea typeface="Cambria Math" panose="02040503050406030204" pitchFamily="18" charset="0"/>
                        <a:cs typeface="Times New Roman" charset="0"/>
                      </a:rPr>
                      <m:t>𝟎</m:t>
                    </m:r>
                    <m:r>
                      <a:rPr lang="en-US" altLang="ko-KR" sz="2000" b="1" i="1" kern="0">
                        <a:solidFill>
                          <a:srgbClr val="000000"/>
                        </a:solidFill>
                        <a:latin typeface="Cambria Math" panose="02040503050406030204" pitchFamily="18" charset="0"/>
                        <a:ea typeface="Cambria Math" panose="02040503050406030204" pitchFamily="18" charset="0"/>
                        <a:cs typeface="Times New Roman" charset="0"/>
                      </a:rPr>
                      <m:t>.</m:t>
                    </m:r>
                    <m:r>
                      <a:rPr lang="en-US" altLang="ko-KR" sz="2000" b="1" i="1" kern="0">
                        <a:solidFill>
                          <a:srgbClr val="000000"/>
                        </a:solidFill>
                        <a:latin typeface="Cambria Math" panose="02040503050406030204" pitchFamily="18" charset="0"/>
                        <a:ea typeface="Cambria Math" panose="02040503050406030204" pitchFamily="18" charset="0"/>
                        <a:cs typeface="Times New Roman" charset="0"/>
                      </a:rPr>
                      <m:t>𝟒</m:t>
                    </m:r>
                  </m:oMath>
                </a14:m>
                <a:r>
                  <a:rPr lang="en-US" altLang="ko-KR" sz="2000" b="1" kern="0" dirty="0">
                    <a:solidFill>
                      <a:srgbClr val="000000"/>
                    </a:solidFill>
                    <a:latin typeface="+mj-lt"/>
                    <a:ea typeface="맑은 고딕" panose="020B0503020000020004" pitchFamily="50" charset="-127"/>
                    <a:cs typeface="Times New Roman" charset="0"/>
                  </a:rPr>
                  <a:t>6</a:t>
                </a:r>
                <a:br>
                  <a:rPr lang="en-US" altLang="ko-KR" sz="2000" b="1" kern="0" dirty="0">
                    <a:solidFill>
                      <a:srgbClr val="000000"/>
                    </a:solidFill>
                    <a:latin typeface="+mj-lt"/>
                    <a:ea typeface="맑은 고딕" panose="020B0503020000020004" pitchFamily="50" charset="-127"/>
                    <a:cs typeface="Times New Roman" charset="0"/>
                  </a:rPr>
                </a:br>
                <a:r>
                  <a:rPr kumimoji="1" lang="en-US" altLang="ko-KR" sz="2000" dirty="0">
                    <a:solidFill>
                      <a:prstClr val="black"/>
                    </a:solidFill>
                    <a:latin typeface="+mj-lt"/>
                    <a:ea typeface="맑은 고딕" panose="020B0503020000020004" pitchFamily="50" charset="-127"/>
                  </a:rPr>
                  <a:t>(</a:t>
                </a:r>
                <a14:m>
                  <m:oMath xmlns:m="http://schemas.openxmlformats.org/officeDocument/2006/math">
                    <m:sSub>
                      <m:sSubPr>
                        <m:ctrlPr>
                          <a:rPr kumimoji="1" lang="en-US" altLang="ko-KR" sz="2000" i="1">
                            <a:solidFill>
                              <a:prstClr val="black"/>
                            </a:solidFill>
                            <a:latin typeface="Cambria Math"/>
                          </a:rPr>
                        </m:ctrlPr>
                      </m:sSubPr>
                      <m:e>
                        <m:r>
                          <a:rPr kumimoji="1" lang="en-US" altLang="ko-KR" sz="2000" i="1">
                            <a:solidFill>
                              <a:prstClr val="black"/>
                            </a:solidFill>
                            <a:latin typeface="Cambria Math" panose="02040503050406030204" pitchFamily="18" charset="0"/>
                          </a:rPr>
                          <m:t>𝛽</m:t>
                        </m:r>
                      </m:e>
                      <m:sub>
                        <m:r>
                          <a:rPr kumimoji="1" lang="en-US" altLang="ko-KR" sz="2000" i="1">
                            <a:solidFill>
                              <a:prstClr val="black"/>
                            </a:solidFill>
                            <a:latin typeface="Cambria Math" panose="02040503050406030204" pitchFamily="18" charset="0"/>
                          </a:rPr>
                          <m:t>𝑁</m:t>
                        </m:r>
                        <m:r>
                          <a:rPr kumimoji="1" lang="en-US" altLang="ko-KR" sz="2000" i="1">
                            <a:solidFill>
                              <a:prstClr val="black"/>
                            </a:solidFill>
                            <a:latin typeface="Cambria Math" panose="02040503050406030204" pitchFamily="18" charset="0"/>
                          </a:rPr>
                          <m:t> </m:t>
                        </m:r>
                      </m:sub>
                    </m:sSub>
                    <m:r>
                      <a:rPr kumimoji="1" lang="en-US" altLang="ko-KR" sz="2000" i="1">
                        <a:solidFill>
                          <a:prstClr val="black"/>
                        </a:solidFill>
                        <a:latin typeface="Cambria Math" panose="02040503050406030204" pitchFamily="18" charset="0"/>
                      </a:rPr>
                      <m:t>&amp; </m:t>
                    </m:r>
                    <m:sSub>
                      <m:sSubPr>
                        <m:ctrlPr>
                          <a:rPr kumimoji="1" lang="en-US" altLang="ko-KR" sz="2000" i="1">
                            <a:solidFill>
                              <a:prstClr val="black"/>
                            </a:solidFill>
                            <a:latin typeface="Cambria Math"/>
                          </a:rPr>
                        </m:ctrlPr>
                      </m:sSubPr>
                      <m:e>
                        <m:r>
                          <a:rPr kumimoji="1" lang="en-US" altLang="ko-KR" sz="2000" i="1">
                            <a:solidFill>
                              <a:prstClr val="black"/>
                            </a:solidFill>
                            <a:latin typeface="Cambria Math" panose="02040503050406030204" pitchFamily="18" charset="0"/>
                          </a:rPr>
                          <m:t>𝐻</m:t>
                        </m:r>
                      </m:e>
                      <m:sub>
                        <m:r>
                          <a:rPr kumimoji="1" lang="en-US" altLang="ko-KR" sz="2000" i="1">
                            <a:solidFill>
                              <a:prstClr val="black"/>
                            </a:solidFill>
                            <a:latin typeface="Cambria Math" panose="02040503050406030204" pitchFamily="18" charset="0"/>
                          </a:rPr>
                          <m:t>89</m:t>
                        </m:r>
                      </m:sub>
                    </m:sSub>
                  </m:oMath>
                </a14:m>
                <a:r>
                  <a:rPr kumimoji="1" lang="en-US" altLang="ko-KR" sz="2000" dirty="0">
                    <a:solidFill>
                      <a:prstClr val="black"/>
                    </a:solidFill>
                    <a:latin typeface="+mj-lt"/>
                    <a:ea typeface="맑은 고딕" panose="020B0503020000020004" pitchFamily="50" charset="-127"/>
                  </a:rPr>
                  <a:t> from EFIT01)</a:t>
                </a:r>
              </a:p>
              <a:p>
                <a:pPr marL="342900" lvl="0" indent="-342900" fontAlgn="base">
                  <a:lnSpc>
                    <a:spcPct val="130000"/>
                  </a:lnSpc>
                  <a:spcBef>
                    <a:spcPct val="0"/>
                  </a:spcBef>
                  <a:spcAft>
                    <a:spcPct val="0"/>
                  </a:spcAft>
                  <a:buFont typeface="Wingdings" panose="05000000000000000000" pitchFamily="2" charset="2"/>
                  <a:buChar char="ü"/>
                </a:pPr>
                <a:r>
                  <a:rPr lang="en-US" altLang="ko-KR" sz="2000" b="1" spc="-50" dirty="0">
                    <a:solidFill>
                      <a:prstClr val="black"/>
                    </a:solidFill>
                    <a:latin typeface="+mj-lt"/>
                    <a:ea typeface="맑은 고딕" panose="020B0503020000020004" pitchFamily="50" charset="-127"/>
                  </a:rPr>
                  <a:t>Toward reactor-relevant </a:t>
                </a:r>
                <a:br>
                  <a:rPr lang="en-US" altLang="ko-KR" sz="2000" b="1" spc="-50" dirty="0">
                    <a:solidFill>
                      <a:prstClr val="black"/>
                    </a:solidFill>
                    <a:latin typeface="+mj-lt"/>
                    <a:ea typeface="맑은 고딕" panose="020B0503020000020004" pitchFamily="50" charset="-127"/>
                  </a:rPr>
                </a:br>
                <a:r>
                  <a:rPr lang="en-US" altLang="ko-KR" sz="2000" b="1" spc="-50" dirty="0">
                    <a:solidFill>
                      <a:prstClr val="black"/>
                    </a:solidFill>
                    <a:latin typeface="+mj-lt"/>
                    <a:ea typeface="맑은 고딕" panose="020B0503020000020004" pitchFamily="50" charset="-127"/>
                  </a:rPr>
                  <a:t>- </a:t>
                </a:r>
                <a:r>
                  <a:rPr lang="en-US" altLang="ko-KR" sz="2000" b="1" spc="-50" dirty="0" smtClean="0">
                    <a:solidFill>
                      <a:prstClr val="black"/>
                    </a:solidFill>
                    <a:latin typeface="+mj-lt"/>
                    <a:ea typeface="맑은 고딕" panose="020B0503020000020004" pitchFamily="50" charset="-127"/>
                  </a:rPr>
                  <a:t>n</a:t>
                </a:r>
                <a:r>
                  <a:rPr lang="en-US" altLang="ko-KR" sz="2000" b="1" spc="-50" baseline="-25000" dirty="0" smtClean="0">
                    <a:solidFill>
                      <a:prstClr val="black"/>
                    </a:solidFill>
                    <a:latin typeface="+mj-lt"/>
                    <a:ea typeface="맑은 고딕" panose="020B0503020000020004" pitchFamily="50" charset="-127"/>
                  </a:rPr>
                  <a:t>e</a:t>
                </a:r>
                <a:r>
                  <a:rPr lang="en-US" altLang="ko-KR" sz="2000" b="1" spc="-50" dirty="0" smtClean="0">
                    <a:solidFill>
                      <a:prstClr val="black"/>
                    </a:solidFill>
                    <a:latin typeface="+mj-lt"/>
                    <a:ea typeface="맑은 고딕" panose="020B0503020000020004" pitchFamily="50" charset="-127"/>
                  </a:rPr>
                  <a:t>/n</a:t>
                </a:r>
                <a:r>
                  <a:rPr lang="en-US" altLang="ko-KR" sz="2000" b="1" spc="-50" baseline="-25000" dirty="0" smtClean="0">
                    <a:solidFill>
                      <a:prstClr val="black"/>
                    </a:solidFill>
                    <a:latin typeface="+mj-lt"/>
                    <a:ea typeface="맑은 고딕" panose="020B0503020000020004" pitchFamily="50" charset="-127"/>
                  </a:rPr>
                  <a:t>GW</a:t>
                </a:r>
                <a:r>
                  <a:rPr lang="en-US" altLang="ko-KR" sz="2000" b="1" spc="-50" dirty="0" smtClean="0">
                    <a:solidFill>
                      <a:prstClr val="black"/>
                    </a:solidFill>
                    <a:latin typeface="+mj-lt"/>
                    <a:ea typeface="맑은 고딕" panose="020B0503020000020004" pitchFamily="50" charset="-127"/>
                  </a:rPr>
                  <a:t>~0.7</a:t>
                </a:r>
                <a:r>
                  <a:rPr lang="en-US" altLang="ko-KR" sz="2000" b="1" spc="-50" dirty="0">
                    <a:solidFill>
                      <a:prstClr val="black"/>
                    </a:solidFill>
                    <a:latin typeface="+mj-lt"/>
                    <a:ea typeface="맑은 고딕" panose="020B0503020000020004" pitchFamily="50" charset="-127"/>
                  </a:rPr>
                  <a:t/>
                </a:r>
                <a:br>
                  <a:rPr lang="en-US" altLang="ko-KR" sz="2000" b="1" spc="-50" dirty="0">
                    <a:solidFill>
                      <a:prstClr val="black"/>
                    </a:solidFill>
                    <a:latin typeface="+mj-lt"/>
                    <a:ea typeface="맑은 고딕" panose="020B0503020000020004" pitchFamily="50" charset="-127"/>
                  </a:rPr>
                </a:br>
                <a:r>
                  <a:rPr lang="en-US" altLang="ko-KR" sz="2000" b="1" spc="-50" dirty="0">
                    <a:solidFill>
                      <a:prstClr val="black"/>
                    </a:solidFill>
                    <a:latin typeface="+mj-lt"/>
                    <a:ea typeface="맑은 고딕" panose="020B0503020000020004" pitchFamily="50" charset="-127"/>
                  </a:rPr>
                  <a:t>- relatively low rotation </a:t>
                </a:r>
                <a:r>
                  <a:rPr lang="en-US" altLang="ko-KR" sz="2000" b="1" spc="-50" dirty="0" smtClean="0">
                    <a:solidFill>
                      <a:prstClr val="black"/>
                    </a:solidFill>
                    <a:latin typeface="+mj-lt"/>
                    <a:ea typeface="맑은 고딕" panose="020B0503020000020004" pitchFamily="50" charset="-127"/>
                  </a:rPr>
                  <a:t>and </a:t>
                </a:r>
                <a:r>
                  <a:rPr lang="en-US" altLang="ko-KR" sz="2000" b="1" spc="-50" dirty="0" err="1" smtClean="0">
                    <a:solidFill>
                      <a:prstClr val="black"/>
                    </a:solidFill>
                    <a:latin typeface="+mj-lt"/>
                    <a:ea typeface="맑은 고딕" panose="020B0503020000020004" pitchFamily="50" charset="-127"/>
                  </a:rPr>
                  <a:t>T</a:t>
                </a:r>
                <a:r>
                  <a:rPr lang="en-US" altLang="ko-KR" sz="2000" b="1" spc="-50" baseline="-25000" dirty="0" err="1" smtClean="0">
                    <a:solidFill>
                      <a:prstClr val="black"/>
                    </a:solidFill>
                    <a:latin typeface="+mj-lt"/>
                    <a:ea typeface="맑은 고딕" panose="020B0503020000020004" pitchFamily="50" charset="-127"/>
                  </a:rPr>
                  <a:t>i</a:t>
                </a:r>
                <a:r>
                  <a:rPr lang="en-US" altLang="ko-KR" sz="2000" b="1" spc="-50" dirty="0" smtClean="0">
                    <a:solidFill>
                      <a:prstClr val="black"/>
                    </a:solidFill>
                    <a:latin typeface="+mj-lt"/>
                    <a:ea typeface="맑은 고딕" panose="020B0503020000020004" pitchFamily="50" charset="-127"/>
                  </a:rPr>
                  <a:t>/</a:t>
                </a:r>
                <a:r>
                  <a:rPr lang="en-US" altLang="ko-KR" sz="2000" b="1" spc="-50" dirty="0" err="1" smtClean="0">
                    <a:solidFill>
                      <a:prstClr val="black"/>
                    </a:solidFill>
                    <a:latin typeface="+mj-lt"/>
                    <a:ea typeface="맑은 고딕" panose="020B0503020000020004" pitchFamily="50" charset="-127"/>
                  </a:rPr>
                  <a:t>T</a:t>
                </a:r>
                <a:r>
                  <a:rPr lang="en-US" altLang="ko-KR" sz="2000" b="1" spc="-50" baseline="-25000" dirty="0" err="1" smtClean="0">
                    <a:solidFill>
                      <a:prstClr val="black"/>
                    </a:solidFill>
                    <a:latin typeface="+mj-lt"/>
                    <a:ea typeface="맑은 고딕" panose="020B0503020000020004" pitchFamily="50" charset="-127"/>
                  </a:rPr>
                  <a:t>e</a:t>
                </a:r>
                <a:endParaRPr lang="en-US" altLang="ko-KR" sz="2000" b="1" spc="-50" dirty="0">
                  <a:solidFill>
                    <a:prstClr val="black"/>
                  </a:solidFill>
                  <a:latin typeface="+mj-lt"/>
                  <a:ea typeface="맑은 고딕" panose="020B0503020000020004" pitchFamily="50" charset="-127"/>
                </a:endParaRPr>
              </a:p>
              <a:p>
                <a:pPr marL="342900" lvl="0" indent="-342900" fontAlgn="base">
                  <a:lnSpc>
                    <a:spcPct val="130000"/>
                  </a:lnSpc>
                  <a:spcBef>
                    <a:spcPct val="0"/>
                  </a:spcBef>
                  <a:spcAft>
                    <a:spcPct val="0"/>
                  </a:spcAft>
                  <a:buFont typeface="Wingdings" panose="05000000000000000000" pitchFamily="2" charset="2"/>
                  <a:buChar char="ü"/>
                </a:pPr>
                <a:r>
                  <a:rPr lang="en-US" altLang="ko-KR" sz="2000" b="1" kern="0" dirty="0">
                    <a:solidFill>
                      <a:srgbClr val="000000"/>
                    </a:solidFill>
                    <a:latin typeface="+mj-lt"/>
                    <a:ea typeface="맑은 고딕" panose="020B0503020000020004" pitchFamily="50" charset="-127"/>
                    <a:cs typeface="Times New Roman" charset="0"/>
                  </a:rPr>
                  <a:t>Sustaining high performance plasma </a:t>
                </a:r>
                <a:br>
                  <a:rPr lang="en-US" altLang="ko-KR" sz="2000" b="1" kern="0" dirty="0">
                    <a:solidFill>
                      <a:srgbClr val="000000"/>
                    </a:solidFill>
                    <a:latin typeface="+mj-lt"/>
                    <a:ea typeface="맑은 고딕" panose="020B0503020000020004" pitchFamily="50" charset="-127"/>
                    <a:cs typeface="Times New Roman" charset="0"/>
                  </a:rPr>
                </a:br>
                <a:r>
                  <a:rPr lang="en-US" altLang="ko-KR" sz="2000" b="1" kern="0" dirty="0">
                    <a:solidFill>
                      <a:srgbClr val="000000"/>
                    </a:solidFill>
                    <a:latin typeface="+mj-lt"/>
                    <a:ea typeface="맑은 고딕" panose="020B0503020000020004" pitchFamily="50" charset="-127"/>
                    <a:cs typeface="Times New Roman" charset="0"/>
                  </a:rPr>
                  <a:t>with internal kink (ECH on) or</a:t>
                </a:r>
                <a:br>
                  <a:rPr lang="en-US" altLang="ko-KR" sz="2000" b="1" kern="0" dirty="0">
                    <a:solidFill>
                      <a:srgbClr val="000000"/>
                    </a:solidFill>
                    <a:latin typeface="+mj-lt"/>
                    <a:ea typeface="맑은 고딕" panose="020B0503020000020004" pitchFamily="50" charset="-127"/>
                    <a:cs typeface="Times New Roman" charset="0"/>
                  </a:rPr>
                </a:br>
                <a:r>
                  <a:rPr lang="en-US" altLang="ko-KR" sz="2000" b="1" kern="0" dirty="0">
                    <a:solidFill>
                      <a:srgbClr val="000000"/>
                    </a:solidFill>
                    <a:latin typeface="+mj-lt"/>
                    <a:ea typeface="맑은 고딕" panose="020B0503020000020004" pitchFamily="50" charset="-127"/>
                    <a:cs typeface="Times New Roman" charset="0"/>
                  </a:rPr>
                  <a:t>n=1 fishbone (ECH off) for </a:t>
                </a:r>
                <a14:m>
                  <m:oMath xmlns:m="http://schemas.openxmlformats.org/officeDocument/2006/math">
                    <m:r>
                      <a:rPr lang="en-US" altLang="ko-KR" sz="2000" b="1" i="1" kern="0">
                        <a:solidFill>
                          <a:srgbClr val="000000"/>
                        </a:solidFill>
                        <a:latin typeface="Cambria Math" panose="02040503050406030204" pitchFamily="18" charset="0"/>
                        <a:ea typeface="Cambria Math" panose="02040503050406030204" pitchFamily="18" charset="0"/>
                        <a:cs typeface="Times New Roman" charset="0"/>
                      </a:rPr>
                      <m:t>≳</m:t>
                    </m:r>
                    <m:r>
                      <a:rPr lang="en-US" altLang="ko-KR" sz="2000" b="1" i="1" kern="0">
                        <a:solidFill>
                          <a:srgbClr val="000000"/>
                        </a:solidFill>
                        <a:latin typeface="Cambria Math" panose="02040503050406030204" pitchFamily="18" charset="0"/>
                        <a:ea typeface="Cambria Math" panose="02040503050406030204" pitchFamily="18" charset="0"/>
                        <a:cs typeface="Times New Roman" charset="0"/>
                      </a:rPr>
                      <m:t>𝟒</m:t>
                    </m:r>
                    <m:r>
                      <a:rPr lang="en-US" altLang="ko-KR" sz="2000" b="1" i="1" kern="0">
                        <a:solidFill>
                          <a:srgbClr val="000000"/>
                        </a:solidFill>
                        <a:latin typeface="Cambria Math" panose="02040503050406030204" pitchFamily="18" charset="0"/>
                        <a:ea typeface="Cambria Math" panose="02040503050406030204" pitchFamily="18" charset="0"/>
                        <a:cs typeface="Times New Roman" charset="0"/>
                      </a:rPr>
                      <m:t> </m:t>
                    </m:r>
                    <m:r>
                      <a:rPr lang="en-US" altLang="ko-KR" sz="2000" b="1" i="1" kern="0">
                        <a:solidFill>
                          <a:srgbClr val="000000"/>
                        </a:solidFill>
                        <a:latin typeface="Cambria Math" panose="02040503050406030204" pitchFamily="18" charset="0"/>
                        <a:ea typeface="Cambria Math" panose="02040503050406030204" pitchFamily="18" charset="0"/>
                        <a:cs typeface="Times New Roman" charset="0"/>
                      </a:rPr>
                      <m:t>𝒔</m:t>
                    </m:r>
                  </m:oMath>
                </a14:m>
                <a:r>
                  <a:rPr lang="en-US" altLang="ko-KR" sz="2000" b="1" kern="0" dirty="0">
                    <a:solidFill>
                      <a:srgbClr val="000000"/>
                    </a:solidFill>
                    <a:latin typeface="+mj-lt"/>
                    <a:ea typeface="맑은 고딕" panose="020B0503020000020004" pitchFamily="50" charset="-127"/>
                    <a:cs typeface="Times New Roman" charset="0"/>
                  </a:rPr>
                  <a:t>, </a:t>
                </a:r>
                <a14:m>
                  <m:oMath xmlns:m="http://schemas.openxmlformats.org/officeDocument/2006/math">
                    <m:r>
                      <a:rPr lang="en-US" altLang="ko-KR" sz="2000" b="1" i="1" kern="0" smtClean="0">
                        <a:solidFill>
                          <a:srgbClr val="000000"/>
                        </a:solidFill>
                        <a:latin typeface="Cambria Math" panose="02040503050406030204" pitchFamily="18" charset="0"/>
                        <a:ea typeface="Cambria Math" panose="02040503050406030204" pitchFamily="18" charset="0"/>
                        <a:cs typeface="Times New Roman" charset="0"/>
                      </a:rPr>
                      <m:t>≳</m:t>
                    </m:r>
                    <m:r>
                      <a:rPr lang="en-US" altLang="ko-KR" sz="2000" b="1" i="1" kern="0" smtClean="0">
                        <a:solidFill>
                          <a:srgbClr val="000000"/>
                        </a:solidFill>
                        <a:latin typeface="Cambria Math" panose="02040503050406030204" pitchFamily="18" charset="0"/>
                        <a:ea typeface="Cambria Math" panose="02040503050406030204" pitchFamily="18" charset="0"/>
                        <a:cs typeface="Times New Roman" charset="0"/>
                      </a:rPr>
                      <m:t>𝟒𝟎</m:t>
                    </m:r>
                    <m:r>
                      <a:rPr lang="en-US" altLang="ko-KR" sz="2000" b="1" i="1" kern="0" smtClean="0">
                        <a:solidFill>
                          <a:srgbClr val="000000"/>
                        </a:solidFill>
                        <a:latin typeface="Cambria Math" panose="02040503050406030204" pitchFamily="18" charset="0"/>
                        <a:ea typeface="Cambria Math" panose="02040503050406030204" pitchFamily="18" charset="0"/>
                        <a:cs typeface="Times New Roman" charset="0"/>
                      </a:rPr>
                      <m:t> </m:t>
                    </m:r>
                    <m:sSub>
                      <m:sSubPr>
                        <m:ctrlPr>
                          <a:rPr lang="en-US" altLang="ko-KR" sz="2000" b="1" i="1" kern="0" smtClean="0">
                            <a:solidFill>
                              <a:srgbClr val="000000"/>
                            </a:solidFill>
                            <a:latin typeface="Cambria Math"/>
                            <a:ea typeface="Cambria Math" panose="02040503050406030204" pitchFamily="18" charset="0"/>
                            <a:cs typeface="Times New Roman" charset="0"/>
                          </a:rPr>
                        </m:ctrlPr>
                      </m:sSubPr>
                      <m:e>
                        <m:r>
                          <a:rPr lang="en-US" altLang="ko-KR" sz="2000" b="1" i="1" kern="0" smtClean="0">
                            <a:solidFill>
                              <a:srgbClr val="000000"/>
                            </a:solidFill>
                            <a:latin typeface="Cambria Math" panose="02040503050406030204" pitchFamily="18" charset="0"/>
                            <a:ea typeface="Cambria Math" panose="02040503050406030204" pitchFamily="18" charset="0"/>
                            <a:cs typeface="Times New Roman" charset="0"/>
                          </a:rPr>
                          <m:t>𝝉</m:t>
                        </m:r>
                      </m:e>
                      <m:sub>
                        <m:r>
                          <a:rPr lang="en-US" altLang="ko-KR" sz="2000" b="1" i="1" kern="0" smtClean="0">
                            <a:solidFill>
                              <a:srgbClr val="000000"/>
                            </a:solidFill>
                            <a:latin typeface="Cambria Math" panose="02040503050406030204" pitchFamily="18" charset="0"/>
                            <a:ea typeface="Cambria Math" panose="02040503050406030204" pitchFamily="18" charset="0"/>
                            <a:cs typeface="Times New Roman" charset="0"/>
                          </a:rPr>
                          <m:t>𝑬</m:t>
                        </m:r>
                      </m:sub>
                    </m:sSub>
                  </m:oMath>
                </a14:m>
                <a:endParaRPr lang="en-US" altLang="ko-KR" sz="2000" b="1" kern="0" dirty="0">
                  <a:solidFill>
                    <a:srgbClr val="000000"/>
                  </a:solidFill>
                  <a:latin typeface="+mj-lt"/>
                  <a:ea typeface="맑은 고딕" panose="020B0503020000020004" pitchFamily="50" charset="-127"/>
                  <a:cs typeface="Times New Roman" charset="0"/>
                </a:endParaRPr>
              </a:p>
            </p:txBody>
          </p:sp>
        </mc:Choice>
        <mc:Fallback xmlns="">
          <p:sp>
            <p:nvSpPr>
              <p:cNvPr id="11" name="Text Box 15">
                <a:extLst>
                  <a:ext uri="{FF2B5EF4-FFF2-40B4-BE49-F238E27FC236}">
                    <a16:creationId xmlns:a16="http://schemas.microsoft.com/office/drawing/2014/main" xmlns:a14="http://schemas.microsoft.com/office/drawing/2010/main" xmlns="" id="{B100B7AF-5665-4D2F-917B-92EAAA602A4E}"/>
                  </a:ext>
                </a:extLst>
              </p:cNvPr>
              <p:cNvSpPr txBox="1">
                <a:spLocks noRot="1" noChangeAspect="1" noMove="1" noResize="1" noEditPoints="1" noAdjustHandles="1" noChangeArrowheads="1" noChangeShapeType="1" noTextEdit="1"/>
              </p:cNvSpPr>
              <p:nvPr/>
            </p:nvSpPr>
            <p:spPr bwMode="auto">
              <a:xfrm>
                <a:off x="6744072" y="946121"/>
                <a:ext cx="7200800" cy="5363199"/>
              </a:xfrm>
              <a:prstGeom prst="rect">
                <a:avLst/>
              </a:prstGeom>
              <a:blipFill rotWithShape="0">
                <a:blip r:embed="rId7"/>
                <a:stretch>
                  <a:fillRect l="-761" b="-455"/>
                </a:stretch>
              </a:blipFill>
              <a:ln w="9525">
                <a:noFill/>
                <a:miter lim="800000"/>
                <a:headEnd/>
                <a:tailEnd/>
              </a:ln>
            </p:spPr>
            <p:txBody>
              <a:bodyPr/>
              <a:lstStyle/>
              <a:p>
                <a:r>
                  <a:rPr lang="en-GB">
                    <a:noFill/>
                  </a:rPr>
                  <a:t> </a:t>
                </a:r>
              </a:p>
            </p:txBody>
          </p:sp>
        </mc:Fallback>
      </mc:AlternateContent>
    </p:spTree>
    <p:extLst>
      <p:ext uri="{BB962C8B-B14F-4D97-AF65-F5344CB8AC3E}">
        <p14:creationId xmlns:p14="http://schemas.microsoft.com/office/powerpoint/2010/main" val="525904638"/>
      </p:ext>
    </p:extLst>
  </p:cSld>
  <p:clrMapOvr>
    <a:masterClrMapping/>
  </p:clrMapOvr>
  <p:timing>
    <p:tnLst>
      <p:par>
        <p:cTn id="1" dur="indefinite" restart="never" nodeType="tmRoot"/>
      </p:par>
    </p:tnLst>
  </p:timing>
</p:sld>
</file>

<file path=ppt/theme/theme1.xml><?xml version="1.0" encoding="utf-8"?>
<a:theme xmlns:a="http://schemas.openxmlformats.org/drawingml/2006/main" name="YK style">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triangl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200" b="1" i="1" u="none" strike="noStrike" cap="none" normalizeH="0" baseline="0" smtClean="0">
            <a:ln>
              <a:noFill/>
            </a:ln>
            <a:solidFill>
              <a:srgbClr val="1822CD"/>
            </a:solidFill>
            <a:effectLst/>
            <a:latin typeface="Helvetica" pitchFamily="-128" charset="0"/>
          </a:defRPr>
        </a:defPPr>
      </a:lstStyle>
    </a:spDef>
    <a:ln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triangl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200" b="1" i="1" u="none" strike="noStrike" cap="none" normalizeH="0" baseline="0" smtClean="0">
            <a:ln>
              <a:noFill/>
            </a:ln>
            <a:solidFill>
              <a:srgbClr val="1822CD"/>
            </a:solidFill>
            <a:effectLst/>
            <a:latin typeface="Helvetica" pitchFamily="-12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160729_KSTAR Introduction_AL" id="{B977F39C-F31C-E747-8E27-5BDA3142859D}" vid="{FD728BDD-38BC-1C4E-BAEB-6FC76AD3DE20}"/>
    </a:ext>
  </a:extLst>
</a:theme>
</file>

<file path=ppt/theme/theme2.xml><?xml version="1.0" encoding="utf-8"?>
<a:theme xmlns:a="http://schemas.openxmlformats.org/drawingml/2006/main" name="1_YK style">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triangl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200" b="1" i="1" u="none" strike="noStrike" cap="none" normalizeH="0" baseline="0" smtClean="0">
            <a:ln>
              <a:noFill/>
            </a:ln>
            <a:solidFill>
              <a:srgbClr val="1822CD"/>
            </a:solidFill>
            <a:effectLst/>
            <a:latin typeface="Helvetica" pitchFamily="-128" charset="0"/>
          </a:defRPr>
        </a:defPPr>
      </a:lstStyle>
    </a:spDef>
    <a:ln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triangl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200" b="1" i="1" u="none" strike="noStrike" cap="none" normalizeH="0" baseline="0" smtClean="0">
            <a:ln>
              <a:noFill/>
            </a:ln>
            <a:solidFill>
              <a:srgbClr val="1822CD"/>
            </a:solidFill>
            <a:effectLst/>
            <a:latin typeface="Helvetica" pitchFamily="-12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160729_KSTAR Introduction_AL" id="{B977F39C-F31C-E747-8E27-5BDA3142859D}" vid="{FD728BDD-38BC-1C4E-BAEB-6FC76AD3DE20}"/>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맑은 고딕">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新しいプレゼンテーション">
  <a:themeElements>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사용자 지정 1">
      <a:majorFont>
        <a:latin typeface="Arial"/>
        <a:ea typeface="나눔바른고딕"/>
        <a:cs typeface="ＭＳ Ｐゴシック"/>
      </a:majorFont>
      <a:minorFont>
        <a:latin typeface="Arial"/>
        <a:ea typeface="나눔바른고딕"/>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しいプレゼ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しいプレゼ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しいプレゼ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しいプレゼ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しいプレゼ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しいプレゼ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しいプレゼ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しいプレゼ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しいプレゼ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しいプレゼ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しいプレゼ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맑은 고딕">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76688</TotalTime>
  <Words>4904</Words>
  <Application>Microsoft Office PowerPoint</Application>
  <PresentationFormat>Custom</PresentationFormat>
  <Paragraphs>987</Paragraphs>
  <Slides>73</Slides>
  <Notes>66</Notes>
  <HiddenSlides>0</HiddenSlides>
  <MMClips>0</MMClips>
  <ScaleCrop>false</ScaleCrop>
  <HeadingPairs>
    <vt:vector size="6" baseType="variant">
      <vt:variant>
        <vt:lpstr>Theme</vt:lpstr>
      </vt:variant>
      <vt:variant>
        <vt:i4>5</vt:i4>
      </vt:variant>
      <vt:variant>
        <vt:lpstr>Embedded OLE Servers</vt:lpstr>
      </vt:variant>
      <vt:variant>
        <vt:i4>2</vt:i4>
      </vt:variant>
      <vt:variant>
        <vt:lpstr>Slide Titles</vt:lpstr>
      </vt:variant>
      <vt:variant>
        <vt:i4>73</vt:i4>
      </vt:variant>
    </vt:vector>
  </HeadingPairs>
  <TitlesOfParts>
    <vt:vector size="80" baseType="lpstr">
      <vt:lpstr>YK style</vt:lpstr>
      <vt:lpstr>1_YK style</vt:lpstr>
      <vt:lpstr>Office 테마</vt:lpstr>
      <vt:lpstr>新しいプレゼンテーション</vt:lpstr>
      <vt:lpstr>1_Office 테마</vt:lpstr>
      <vt:lpstr>수식</vt:lpstr>
      <vt:lpstr>Graph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1999</vt:lpstr>
      <vt:lpstr>2001</vt:lpstr>
      <vt:lpstr>2007</vt:lpstr>
      <vt:lpstr>2007</vt:lpstr>
      <vt:lpstr>2007</vt:lpstr>
      <vt:lpstr>2014</vt:lpstr>
      <vt:lpstr>Summary of Definitions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샘 디자인</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Yeong-Kook Oh</dc:creator>
  <cp:keywords>KSAR</cp:keywords>
  <cp:lastModifiedBy>Walter Guttenfelder</cp:lastModifiedBy>
  <cp:revision>4013</cp:revision>
  <cp:lastPrinted>2016-10-28T23:28:49Z</cp:lastPrinted>
  <dcterms:created xsi:type="dcterms:W3CDTF">2010-06-26T17:38:28Z</dcterms:created>
  <dcterms:modified xsi:type="dcterms:W3CDTF">2020-06-08T17:27:26Z</dcterms:modified>
</cp:coreProperties>
</file>