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9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0539-62BE-C34F-B3C3-65F348C5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95C00-8769-2644-B765-F3067141E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CDDDF-03FC-CE4F-872D-35580293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BE12A-AA9F-7D45-8E8B-1DADDC03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76D24-E44D-4044-BC95-BFDAC286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9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6890-6EBF-A844-BC38-59096B4A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C250E5-9146-A949-B3DE-45C7BA600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4A466-E97D-4741-B609-18BF8F8E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C5441-170A-A343-9707-6ED70258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F7F7-8479-D047-B7F9-631EEB22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8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B334A-DB8F-794D-A438-5AFCFB593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6DFDA-229E-F442-A243-9F369C23A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03ECB-A372-F942-ACC0-B5675A3F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C119E-714F-B04B-A2B5-17EF61BC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B17E5-76FB-5942-B461-F49D552E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AF822-C6A3-1843-BEF4-23D53766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52D6A-6654-D349-9B39-709F5B0F5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FFB9C-FB8C-A542-8C84-8DB61BAE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99AC7-A6C1-BB49-BBE4-6D5F142F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9D248-2924-E749-8779-BE68E936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3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C1EB-30F9-EC48-A49B-1C6EA88A1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2B4BD-5C38-B94E-A12D-078440DD7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0B84B-B7B9-CA48-8583-635C846E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EF13A-384F-7D45-9618-C6F65226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9D6E6-5514-0847-8F7E-BBB463D6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4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F33F-7B9F-8941-A3C0-55CED58D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84BD9-1FC6-FC45-B6BE-BEF364A9A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9BCCD-7F03-EA45-985B-15F26043D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2335D-BEC8-EA41-91F5-C33CFB27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767E7-A663-7348-A583-02F48224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623F8-FB09-2144-B13C-ED9AE7243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4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B6F87-9BE0-6643-B76E-C6B4588A5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46BCC-F791-B344-B660-5DFFE261E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D92A6-5783-EE45-B366-08B423030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EA1F6-B6B9-354E-9D97-2DE9585DD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D0C0A-51DA-D642-970A-558DDBE12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0D2630-CC29-7840-BB02-F4A864803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72094-C40F-8A4D-8F6C-E8DADD7A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C4AF7-A2D8-2B4D-9429-390971AC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2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852AC-09F9-A24E-92FB-CAEE480C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59BC86-7520-FE41-A37A-5CF10FADA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606F5-F1D1-0345-B210-CC8BAB66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66F93-EA1D-A147-864C-B1644271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45C50-68C0-D247-811D-DECA8906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90D25F-EF45-6D4F-885C-40A9FBC0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F23D6-A9AB-D044-9BF9-0906B987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5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971D0-6012-C941-8404-40F0E2A12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B9098-998C-4F41-BF60-59DC48D7E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E9237-A34F-FB43-8E29-3765FDC41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F5ED3-115B-6A48-AD32-73BCC2D6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2868-D034-284B-99D0-8F435BA0A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652A1-3374-2741-817A-34FA20AD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222C-9134-DF4E-A39D-7DA476987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1F225-B615-634A-9415-C3FA2F64F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7B936-7213-EE48-AAB3-6E206ABEE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9C42B-18F9-494E-BC1E-5BD0A46F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DAA85-C01F-1542-AAFE-78F8104C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AAE5A-1DEA-9143-A3F2-D3055450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D988A2-6DD4-A34D-980C-5BF86B16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A8645-2344-BD42-ADB6-B421268D3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F016A-7535-554D-B738-689346D53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351B-0AD5-3147-A5F5-BC3548D423C6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F16E7-BD02-9343-863B-1DBD6622E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347DE-A66E-1143-BA5B-05485D5B3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539A-422A-A341-95FE-C3C891B9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192F-4551-F14D-A2BB-231C99BC5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91"/>
            <a:ext cx="10515600" cy="57104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Research Team Council members were elected (7+2)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34B2E-DEA6-2040-9107-D7E3A35A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783771"/>
            <a:ext cx="11821886" cy="596423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RTC represents ENTIRE NSTX-U team, not individual institutions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Will be a self-governing body to make recommendations in response to overall Team issues, requests for input from NSTX-U management on issues that impact the entire Team</a:t>
            </a:r>
          </a:p>
          <a:p>
            <a:r>
              <a:rPr lang="en-US" sz="2400" dirty="0">
                <a:solidFill>
                  <a:srgbClr val="0070C0"/>
                </a:solidFill>
              </a:rPr>
              <a:t>Members</a:t>
            </a:r>
          </a:p>
          <a:p>
            <a:pPr lvl="1"/>
            <a:r>
              <a:rPr lang="en-US" sz="2200" dirty="0"/>
              <a:t>JP Allain (Penn State)</a:t>
            </a:r>
          </a:p>
          <a:p>
            <a:pPr lvl="1"/>
            <a:r>
              <a:rPr lang="en-US" sz="2200" dirty="0"/>
              <a:t>D </a:t>
            </a:r>
            <a:r>
              <a:rPr lang="en-US" sz="2200" dirty="0" err="1"/>
              <a:t>Battagali</a:t>
            </a:r>
            <a:r>
              <a:rPr lang="en-US" sz="2200" dirty="0"/>
              <a:t> (PPPL)</a:t>
            </a:r>
          </a:p>
          <a:p>
            <a:pPr lvl="1"/>
            <a:r>
              <a:rPr lang="en-US" sz="2200" dirty="0"/>
              <a:t>N Crocker (UCLA)</a:t>
            </a:r>
          </a:p>
          <a:p>
            <a:pPr lvl="1"/>
            <a:r>
              <a:rPr lang="en-US" sz="2200" dirty="0"/>
              <a:t>F </a:t>
            </a:r>
            <a:r>
              <a:rPr lang="en-US" sz="2200" dirty="0" err="1"/>
              <a:t>Levinton</a:t>
            </a:r>
            <a:r>
              <a:rPr lang="en-US" sz="2200" dirty="0"/>
              <a:t> (Nova Photonics)</a:t>
            </a:r>
          </a:p>
          <a:p>
            <a:pPr lvl="1"/>
            <a:r>
              <a:rPr lang="en-US" sz="2200" dirty="0"/>
              <a:t>M Podesta (PPPL)</a:t>
            </a:r>
          </a:p>
          <a:p>
            <a:pPr lvl="1"/>
            <a:r>
              <a:rPr lang="en-US" sz="2200" dirty="0"/>
              <a:t>S Sabbagh (Columbia U)</a:t>
            </a:r>
          </a:p>
          <a:p>
            <a:pPr lvl="1"/>
            <a:r>
              <a:rPr lang="en-US" sz="2200" dirty="0"/>
              <a:t>D Smith (U Wisconsin)</a:t>
            </a:r>
          </a:p>
          <a:p>
            <a:pPr lvl="1"/>
            <a:r>
              <a:rPr lang="en-US" sz="2200" dirty="0"/>
              <a:t>V </a:t>
            </a:r>
            <a:r>
              <a:rPr lang="en-US" sz="2200" dirty="0" err="1"/>
              <a:t>Soukhanovskii</a:t>
            </a:r>
            <a:r>
              <a:rPr lang="en-US" sz="2200" dirty="0"/>
              <a:t> (LLNL)</a:t>
            </a:r>
          </a:p>
          <a:p>
            <a:pPr lvl="1"/>
            <a:r>
              <a:rPr lang="en-US" sz="2200" dirty="0"/>
              <a:t>K </a:t>
            </a:r>
            <a:r>
              <a:rPr lang="en-US" sz="2200" dirty="0" err="1"/>
              <a:t>Thome</a:t>
            </a:r>
            <a:r>
              <a:rPr lang="en-US" sz="2200" dirty="0"/>
              <a:t> (GA)</a:t>
            </a:r>
          </a:p>
          <a:p>
            <a:r>
              <a:rPr lang="en-US" sz="2400" dirty="0">
                <a:solidFill>
                  <a:srgbClr val="0070C0"/>
                </a:solidFill>
              </a:rPr>
              <a:t>Will convene RTC meeting within a couple of weeks</a:t>
            </a:r>
          </a:p>
          <a:p>
            <a:pPr lvl="1"/>
            <a:r>
              <a:rPr lang="en-US" sz="2200" dirty="0"/>
              <a:t>Introduce Charter</a:t>
            </a:r>
          </a:p>
          <a:p>
            <a:pPr lvl="1"/>
            <a:r>
              <a:rPr lang="en-US" sz="2200" dirty="0"/>
              <a:t>Election of Chair, Dep. Chair</a:t>
            </a:r>
          </a:p>
          <a:p>
            <a:pPr lvl="1"/>
            <a:r>
              <a:rPr lang="en-US" sz="2200" dirty="0"/>
              <a:t>Request for recommendations on comprehensive NSTX-U data/analysis/logbook ecosystem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4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Research Team Council members were elected (7+2)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Walter Guttenfelder</cp:lastModifiedBy>
  <cp:revision>2</cp:revision>
  <dcterms:created xsi:type="dcterms:W3CDTF">2021-03-29T12:59:52Z</dcterms:created>
  <dcterms:modified xsi:type="dcterms:W3CDTF">2021-03-29T14:44:56Z</dcterms:modified>
</cp:coreProperties>
</file>