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4" r:id="rId3"/>
    <p:sldId id="265" r:id="rId4"/>
    <p:sldId id="295" r:id="rId5"/>
    <p:sldId id="260" r:id="rId6"/>
    <p:sldId id="339" r:id="rId7"/>
    <p:sldId id="280" r:id="rId8"/>
    <p:sldId id="268" r:id="rId9"/>
    <p:sldId id="262" r:id="rId10"/>
    <p:sldId id="282" r:id="rId11"/>
    <p:sldId id="340" r:id="rId12"/>
    <p:sldId id="342" r:id="rId13"/>
    <p:sldId id="341" r:id="rId14"/>
    <p:sldId id="347" r:id="rId15"/>
    <p:sldId id="343" r:id="rId16"/>
    <p:sldId id="346" r:id="rId17"/>
    <p:sldId id="348" r:id="rId18"/>
    <p:sldId id="276" r:id="rId19"/>
    <p:sldId id="345" r:id="rId20"/>
    <p:sldId id="3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59F6E-AEC3-B783-0215-E2D3122BFA74}" name="ADRIANO MELE" initials="AM" userId="S::adriano.mele@unina.it::98c9b842-80c0-4c9c-b91f-77841a2efc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44B"/>
    <a:srgbClr val="DBF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76E2B-B0C2-ABD5-EBA0-22C0D454A760}" v="52" dt="2024-04-24T15:41:05.546"/>
    <p1510:client id="{0D3FFF2E-9106-2AB0-F422-90C12383D9FC}" v="8" dt="2024-04-22T18:07:27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.marchioni@epfl.ch" userId="S::stefano.marchioni@epfl.ch::57ec3452-79e9-458b-b35b-68c13e99232f" providerId="AD" clId="Web-{94C0D1CD-A186-36B0-DC64-E8640D708695}"/>
    <pc:docChg chg="addSld delSld modSld sldOrd">
      <pc:chgData name="stefano.marchioni@epfl.ch" userId="S::stefano.marchioni@epfl.ch::57ec3452-79e9-458b-b35b-68c13e99232f" providerId="AD" clId="Web-{94C0D1CD-A186-36B0-DC64-E8640D708695}" dt="2024-04-18T16:44:53.601" v="2232" actId="20577"/>
      <pc:docMkLst>
        <pc:docMk/>
      </pc:docMkLst>
      <pc:sldChg chg="addSp delSp modSp add del">
        <pc:chgData name="stefano.marchioni@epfl.ch" userId="S::stefano.marchioni@epfl.ch::57ec3452-79e9-458b-b35b-68c13e99232f" providerId="AD" clId="Web-{94C0D1CD-A186-36B0-DC64-E8640D708695}" dt="2024-04-18T11:56:53.328" v="917"/>
        <pc:sldMkLst>
          <pc:docMk/>
          <pc:sldMk cId="0" sldId="256"/>
        </pc:sldMkLst>
        <pc:picChg chg="add del mod">
          <ac:chgData name="stefano.marchioni@epfl.ch" userId="S::stefano.marchioni@epfl.ch::57ec3452-79e9-458b-b35b-68c13e99232f" providerId="AD" clId="Web-{94C0D1CD-A186-36B0-DC64-E8640D708695}" dt="2024-04-18T11:46:37.125" v="537"/>
          <ac:picMkLst>
            <pc:docMk/>
            <pc:sldMk cId="0" sldId="256"/>
            <ac:picMk id="5" creationId="{174CB3D6-E08C-8C18-7CE0-D79463C4FE4B}"/>
          </ac:picMkLst>
        </pc:picChg>
      </pc:sldChg>
      <pc:sldChg chg="addSp delSp modSp">
        <pc:chgData name="stefano.marchioni@epfl.ch" userId="S::stefano.marchioni@epfl.ch::57ec3452-79e9-458b-b35b-68c13e99232f" providerId="AD" clId="Web-{94C0D1CD-A186-36B0-DC64-E8640D708695}" dt="2024-04-18T15:37:54.983" v="1526"/>
        <pc:sldMkLst>
          <pc:docMk/>
          <pc:sldMk cId="200731083" sldId="260"/>
        </pc:sldMkLst>
        <pc:spChg chg="mod">
          <ac:chgData name="stefano.marchioni@epfl.ch" userId="S::stefano.marchioni@epfl.ch::57ec3452-79e9-458b-b35b-68c13e99232f" providerId="AD" clId="Web-{94C0D1CD-A186-36B0-DC64-E8640D708695}" dt="2024-04-18T11:07:39.117" v="311" actId="14100"/>
          <ac:spMkLst>
            <pc:docMk/>
            <pc:sldMk cId="200731083" sldId="260"/>
            <ac:spMk id="6" creationId="{00000000-0000-0000-0000-000000000000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1:07:49.757" v="316" actId="20577"/>
          <ac:spMkLst>
            <pc:docMk/>
            <pc:sldMk cId="200731083" sldId="260"/>
            <ac:spMk id="7" creationId="{00000000-0000-0000-0000-000000000000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7:54.311" v="1525"/>
          <ac:spMkLst>
            <pc:docMk/>
            <pc:sldMk cId="200731083" sldId="260"/>
            <ac:spMk id="11" creationId="{87D8922D-369F-4324-55A0-5D637D7F0DA3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08:57:20.702" v="2"/>
          <ac:spMkLst>
            <pc:docMk/>
            <pc:sldMk cId="200731083" sldId="260"/>
            <ac:spMk id="12" creationId="{C8081D9B-BE36-636A-466A-4FD6133C12A2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09:20:02.390" v="186"/>
          <ac:spMkLst>
            <pc:docMk/>
            <pc:sldMk cId="200731083" sldId="260"/>
            <ac:spMk id="15" creationId="{09E6BEC9-935D-5D87-E7B8-D52B09F6FEA1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09:20:02.390" v="185"/>
          <ac:spMkLst>
            <pc:docMk/>
            <pc:sldMk cId="200731083" sldId="260"/>
            <ac:spMk id="16" creationId="{3A735F99-CB1A-F1A2-C3D1-142C2F0B1067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7:54.983" v="1526"/>
          <ac:spMkLst>
            <pc:docMk/>
            <pc:sldMk cId="200731083" sldId="260"/>
            <ac:spMk id="19" creationId="{5C4F324C-9B2D-2EEC-3966-493AFA239F6D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09:20:02.390" v="184"/>
          <ac:spMkLst>
            <pc:docMk/>
            <pc:sldMk cId="200731083" sldId="260"/>
            <ac:spMk id="21" creationId="{297203DB-622C-E674-F2B6-A5841FAEE790}"/>
          </ac:spMkLst>
        </pc:spChg>
        <pc:grpChg chg="add del mod">
          <ac:chgData name="stefano.marchioni@epfl.ch" userId="S::stefano.marchioni@epfl.ch::57ec3452-79e9-458b-b35b-68c13e99232f" providerId="AD" clId="Web-{94C0D1CD-A186-36B0-DC64-E8640D708695}" dt="2024-04-18T10:15:12.658" v="270"/>
          <ac:grpSpMkLst>
            <pc:docMk/>
            <pc:sldMk cId="200731083" sldId="260"/>
            <ac:grpSpMk id="17" creationId="{1EC454EF-A28A-A565-B6F5-9A2B6C707F9D}"/>
          </ac:grpSpMkLst>
        </pc:grpChg>
        <pc:picChg chg="add mod modCrop">
          <ac:chgData name="stefano.marchioni@epfl.ch" userId="S::stefano.marchioni@epfl.ch::57ec3452-79e9-458b-b35b-68c13e99232f" providerId="AD" clId="Web-{94C0D1CD-A186-36B0-DC64-E8640D708695}" dt="2024-04-18T11:15:07.455" v="340" actId="1076"/>
          <ac:picMkLst>
            <pc:docMk/>
            <pc:sldMk cId="200731083" sldId="260"/>
            <ac:picMk id="8" creationId="{63F71B0A-324C-29AA-1DA6-CD4769EF2FCB}"/>
          </ac:picMkLst>
        </pc:picChg>
        <pc:picChg chg="del mod">
          <ac:chgData name="stefano.marchioni@epfl.ch" userId="S::stefano.marchioni@epfl.ch::57ec3452-79e9-458b-b35b-68c13e99232f" providerId="AD" clId="Web-{94C0D1CD-A186-36B0-DC64-E8640D708695}" dt="2024-04-18T10:46:36.592" v="286"/>
          <ac:picMkLst>
            <pc:docMk/>
            <pc:sldMk cId="200731083" sldId="260"/>
            <ac:picMk id="8" creationId="{E3FA8D2B-D8BC-9B03-F857-3ED03ED64FAE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09:43:15.080" v="235"/>
          <ac:picMkLst>
            <pc:docMk/>
            <pc:sldMk cId="200731083" sldId="260"/>
            <ac:picMk id="10" creationId="{66415975-398E-6D52-88EF-A08D8277B5C0}"/>
          </ac:picMkLst>
        </pc:picChg>
        <pc:picChg chg="add mod modCrop">
          <ac:chgData name="stefano.marchioni@epfl.ch" userId="S::stefano.marchioni@epfl.ch::57ec3452-79e9-458b-b35b-68c13e99232f" providerId="AD" clId="Web-{94C0D1CD-A186-36B0-DC64-E8640D708695}" dt="2024-04-18T11:13:10.062" v="330" actId="1076"/>
          <ac:picMkLst>
            <pc:docMk/>
            <pc:sldMk cId="200731083" sldId="260"/>
            <ac:picMk id="10" creationId="{E2465E31-155C-C514-54BB-7930384CC34C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0:14:17.683" v="265" actId="1076"/>
          <ac:picMkLst>
            <pc:docMk/>
            <pc:sldMk cId="200731083" sldId="260"/>
            <ac:picMk id="12" creationId="{3C7B46DF-0C11-9AEA-2096-35312F5BF4D4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1:15:05.846" v="339" actId="1076"/>
          <ac:picMkLst>
            <pc:docMk/>
            <pc:sldMk cId="200731083" sldId="260"/>
            <ac:picMk id="13" creationId="{1B788388-C38F-37A7-25BA-D3B3AD3BA7B9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0:08:31.800" v="240"/>
          <ac:picMkLst>
            <pc:docMk/>
            <pc:sldMk cId="200731083" sldId="260"/>
            <ac:picMk id="13" creationId="{2CD16A10-532B-C836-4F58-31E41C3FD376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1:15:03.393" v="338" actId="1076"/>
          <ac:picMkLst>
            <pc:docMk/>
            <pc:sldMk cId="200731083" sldId="260"/>
            <ac:picMk id="14" creationId="{E4D2B6A0-E0F4-5E17-733C-F8ABD81C5768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1:15:11.690" v="342" actId="1076"/>
          <ac:picMkLst>
            <pc:docMk/>
            <pc:sldMk cId="200731083" sldId="260"/>
            <ac:picMk id="15" creationId="{430877C4-279B-FF30-C7B9-AB17BA38D726}"/>
          </ac:picMkLst>
        </pc:picChg>
        <pc:picChg chg="del topLvl">
          <ac:chgData name="stefano.marchioni@epfl.ch" userId="S::stefano.marchioni@epfl.ch::57ec3452-79e9-458b-b35b-68c13e99232f" providerId="AD" clId="Web-{94C0D1CD-A186-36B0-DC64-E8640D708695}" dt="2024-04-18T10:15:20.267" v="272"/>
          <ac:picMkLst>
            <pc:docMk/>
            <pc:sldMk cId="200731083" sldId="260"/>
            <ac:picMk id="15" creationId="{62EE5105-EE21-C714-2E20-F0E51E212416}"/>
          </ac:picMkLst>
        </pc:picChg>
        <pc:picChg chg="mod topLvl">
          <ac:chgData name="stefano.marchioni@epfl.ch" userId="S::stefano.marchioni@epfl.ch::57ec3452-79e9-458b-b35b-68c13e99232f" providerId="AD" clId="Web-{94C0D1CD-A186-36B0-DC64-E8640D708695}" dt="2024-04-18T11:14:59.611" v="336" actId="1076"/>
          <ac:picMkLst>
            <pc:docMk/>
            <pc:sldMk cId="200731083" sldId="260"/>
            <ac:picMk id="16" creationId="{25C48F25-FDCA-01CE-3C8C-EB3D1379D3F5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1:15:09.705" v="341" actId="1076"/>
          <ac:picMkLst>
            <pc:docMk/>
            <pc:sldMk cId="200731083" sldId="260"/>
            <ac:picMk id="17" creationId="{AAC7E70D-8860-5771-DA02-45BB3312AC47}"/>
          </ac:picMkLst>
        </pc:picChg>
      </pc:sldChg>
      <pc:sldChg chg="addSp delSp modSp add del">
        <pc:chgData name="stefano.marchioni@epfl.ch" userId="S::stefano.marchioni@epfl.ch::57ec3452-79e9-458b-b35b-68c13e99232f" providerId="AD" clId="Web-{94C0D1CD-A186-36B0-DC64-E8640D708695}" dt="2024-04-18T16:43:53.272" v="2219" actId="20577"/>
        <pc:sldMkLst>
          <pc:docMk/>
          <pc:sldMk cId="1595948140" sldId="262"/>
        </pc:sldMkLst>
        <pc:spChg chg="mod">
          <ac:chgData name="stefano.marchioni@epfl.ch" userId="S::stefano.marchioni@epfl.ch::57ec3452-79e9-458b-b35b-68c13e99232f" providerId="AD" clId="Web-{94C0D1CD-A186-36B0-DC64-E8640D708695}" dt="2024-04-18T14:29:02.940" v="1106" actId="20577"/>
          <ac:spMkLst>
            <pc:docMk/>
            <pc:sldMk cId="1595948140" sldId="262"/>
            <ac:spMk id="7" creationId="{00000000-0000-0000-0000-000000000000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3:53.272" v="2219" actId="20577"/>
          <ac:spMkLst>
            <pc:docMk/>
            <pc:sldMk cId="1595948140" sldId="262"/>
            <ac:spMk id="9" creationId="{43E3B6B7-6AE4-CADC-4B5F-540A9BD38042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8:30.062" v="1536"/>
          <ac:spMkLst>
            <pc:docMk/>
            <pc:sldMk cId="1595948140" sldId="262"/>
            <ac:spMk id="11" creationId="{130C270E-E6F6-4A02-F310-B0BDB7AFAF52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1:18:26.741" v="350"/>
          <ac:spMkLst>
            <pc:docMk/>
            <pc:sldMk cId="1595948140" sldId="262"/>
            <ac:spMk id="11" creationId="{B999C9C2-5F22-661E-788B-55CA3A6C28B1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8:29.390" v="1535"/>
          <ac:spMkLst>
            <pc:docMk/>
            <pc:sldMk cId="1595948140" sldId="262"/>
            <ac:spMk id="46" creationId="{53280856-EAC7-44A7-9CB4-6C835735C826}"/>
          </ac:spMkLst>
        </pc:spChg>
        <pc:picChg chg="mod">
          <ac:chgData name="stefano.marchioni@epfl.ch" userId="S::stefano.marchioni@epfl.ch::57ec3452-79e9-458b-b35b-68c13e99232f" providerId="AD" clId="Web-{94C0D1CD-A186-36B0-DC64-E8640D708695}" dt="2024-04-18T11:52:44.431" v="734" actId="1076"/>
          <ac:picMkLst>
            <pc:docMk/>
            <pc:sldMk cId="1595948140" sldId="262"/>
            <ac:picMk id="8" creationId="{4354A054-A7E9-1FFB-8D2C-23025A9D462D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1:52:38.103" v="733"/>
          <ac:picMkLst>
            <pc:docMk/>
            <pc:sldMk cId="1595948140" sldId="262"/>
            <ac:picMk id="10" creationId="{C27078D2-FE4F-E0CD-4D97-D95B84B0E77E}"/>
          </ac:picMkLst>
        </pc:picChg>
      </pc:sldChg>
      <pc:sldChg chg="addSp delSp modSp">
        <pc:chgData name="stefano.marchioni@epfl.ch" userId="S::stefano.marchioni@epfl.ch::57ec3452-79e9-458b-b35b-68c13e99232f" providerId="AD" clId="Web-{94C0D1CD-A186-36B0-DC64-E8640D708695}" dt="2024-04-18T16:43:19.693" v="2210" actId="20577"/>
        <pc:sldMkLst>
          <pc:docMk/>
          <pc:sldMk cId="1827969473" sldId="264"/>
        </pc:sldMkLst>
        <pc:spChg chg="mod">
          <ac:chgData name="stefano.marchioni@epfl.ch" userId="S::stefano.marchioni@epfl.ch::57ec3452-79e9-458b-b35b-68c13e99232f" providerId="AD" clId="Web-{94C0D1CD-A186-36B0-DC64-E8640D708695}" dt="2024-04-18T16:43:19.693" v="2210" actId="20577"/>
          <ac:spMkLst>
            <pc:docMk/>
            <pc:sldMk cId="1827969473" sldId="264"/>
            <ac:spMk id="10" creationId="{2D351035-FA94-83A2-BA38-40BE17C3EC2D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7:44.967" v="1522"/>
          <ac:spMkLst>
            <pc:docMk/>
            <pc:sldMk cId="1827969473" sldId="264"/>
            <ac:spMk id="12" creationId="{9DDE19FE-1499-55A7-B4F4-C2824A1EA2B6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7:44.420" v="1521"/>
          <ac:spMkLst>
            <pc:docMk/>
            <pc:sldMk cId="1827969473" sldId="264"/>
            <ac:spMk id="46" creationId="{53280856-EAC7-44A7-9CB4-6C835735C826}"/>
          </ac:spMkLst>
        </pc:spChg>
      </pc:sldChg>
      <pc:sldChg chg="addSp delSp modSp">
        <pc:chgData name="stefano.marchioni@epfl.ch" userId="S::stefano.marchioni@epfl.ch::57ec3452-79e9-458b-b35b-68c13e99232f" providerId="AD" clId="Web-{94C0D1CD-A186-36B0-DC64-E8640D708695}" dt="2024-04-18T16:43:25.193" v="2211" actId="20577"/>
        <pc:sldMkLst>
          <pc:docMk/>
          <pc:sldMk cId="4012728427" sldId="265"/>
        </pc:sldMkLst>
        <pc:spChg chg="mod">
          <ac:chgData name="stefano.marchioni@epfl.ch" userId="S::stefano.marchioni@epfl.ch::57ec3452-79e9-458b-b35b-68c13e99232f" providerId="AD" clId="Web-{94C0D1CD-A186-36B0-DC64-E8640D708695}" dt="2024-04-18T09:19:44.296" v="183" actId="14100"/>
          <ac:spMkLst>
            <pc:docMk/>
            <pc:sldMk cId="4012728427" sldId="265"/>
            <ac:spMk id="7" creationId="{00000000-0000-0000-0000-000000000000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7:50.030" v="1523"/>
          <ac:spMkLst>
            <pc:docMk/>
            <pc:sldMk cId="4012728427" sldId="265"/>
            <ac:spMk id="10" creationId="{75A17BC0-445B-66E4-7C73-763B91E4E785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08:57:27.155" v="3"/>
          <ac:spMkLst>
            <pc:docMk/>
            <pc:sldMk cId="4012728427" sldId="265"/>
            <ac:spMk id="11" creationId="{1EC13E16-2A7E-FFA7-B51F-CBEE96D13925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7:50.545" v="1524"/>
          <ac:spMkLst>
            <pc:docMk/>
            <pc:sldMk cId="4012728427" sldId="265"/>
            <ac:spMk id="13" creationId="{0076F83A-D7F4-2E23-9C04-E0D2D62989DC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3:25.193" v="2211" actId="20577"/>
          <ac:spMkLst>
            <pc:docMk/>
            <pc:sldMk cId="4012728427" sldId="265"/>
            <ac:spMk id="14" creationId="{71546AC4-5B37-781D-E38E-1B4DAE942BC1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05:52:30.534" v="1" actId="20577"/>
          <ac:spMkLst>
            <pc:docMk/>
            <pc:sldMk cId="4012728427" sldId="265"/>
            <ac:spMk id="20" creationId="{29CE39C5-7BA4-A330-FA99-9589487153E3}"/>
          </ac:spMkLst>
        </pc:spChg>
      </pc:sldChg>
      <pc:sldChg chg="addSp delSp modSp add del">
        <pc:chgData name="stefano.marchioni@epfl.ch" userId="S::stefano.marchioni@epfl.ch::57ec3452-79e9-458b-b35b-68c13e99232f" providerId="AD" clId="Web-{94C0D1CD-A186-36B0-DC64-E8640D708695}" dt="2024-04-18T16:43:48.521" v="2217" actId="20577"/>
        <pc:sldMkLst>
          <pc:docMk/>
          <pc:sldMk cId="438314784" sldId="268"/>
        </pc:sldMkLst>
        <pc:spChg chg="add del mod">
          <ac:chgData name="stefano.marchioni@epfl.ch" userId="S::stefano.marchioni@epfl.ch::57ec3452-79e9-458b-b35b-68c13e99232f" providerId="AD" clId="Web-{94C0D1CD-A186-36B0-DC64-E8640D708695}" dt="2024-04-18T14:28:22.439" v="1088"/>
          <ac:spMkLst>
            <pc:docMk/>
            <pc:sldMk cId="438314784" sldId="268"/>
            <ac:spMk id="8" creationId="{E8029374-C3A3-02A3-FD62-82827E5C8A39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4:28:46.564" v="1096" actId="14100"/>
          <ac:spMkLst>
            <pc:docMk/>
            <pc:sldMk cId="438314784" sldId="268"/>
            <ac:spMk id="9" creationId="{80205C2F-5AA9-B006-A9EA-7FE5B7B031E9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8:23.015" v="1534"/>
          <ac:spMkLst>
            <pc:docMk/>
            <pc:sldMk cId="438314784" sldId="268"/>
            <ac:spMk id="11" creationId="{20763F8A-1EB4-C71F-0E85-36EEDF475DD5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3:48.521" v="2217" actId="20577"/>
          <ac:spMkLst>
            <pc:docMk/>
            <pc:sldMk cId="438314784" sldId="268"/>
            <ac:spMk id="14" creationId="{E188167C-4A10-EB20-9E72-E4943066433E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8:22.452" v="1533"/>
          <ac:spMkLst>
            <pc:docMk/>
            <pc:sldMk cId="438314784" sldId="268"/>
            <ac:spMk id="46" creationId="{53280856-EAC7-44A7-9CB4-6C835735C826}"/>
          </ac:spMkLst>
        </pc:spChg>
      </pc:sldChg>
      <pc:sldChg chg="add">
        <pc:chgData name="stefano.marchioni@epfl.ch" userId="S::stefano.marchioni@epfl.ch::57ec3452-79e9-458b-b35b-68c13e99232f" providerId="AD" clId="Web-{94C0D1CD-A186-36B0-DC64-E8640D708695}" dt="2024-04-18T15:40:03.830" v="1561"/>
        <pc:sldMkLst>
          <pc:docMk/>
          <pc:sldMk cId="2292961303" sldId="276"/>
        </pc:sldMkLst>
      </pc:sldChg>
      <pc:sldChg chg="addSp delSp modSp add del">
        <pc:chgData name="stefano.marchioni@epfl.ch" userId="S::stefano.marchioni@epfl.ch::57ec3452-79e9-458b-b35b-68c13e99232f" providerId="AD" clId="Web-{94C0D1CD-A186-36B0-DC64-E8640D708695}" dt="2024-04-18T16:43:40.990" v="2216" actId="20577"/>
        <pc:sldMkLst>
          <pc:docMk/>
          <pc:sldMk cId="2495341084" sldId="280"/>
        </pc:sldMkLst>
        <pc:spChg chg="mod">
          <ac:chgData name="stefano.marchioni@epfl.ch" userId="S::stefano.marchioni@epfl.ch::57ec3452-79e9-458b-b35b-68c13e99232f" providerId="AD" clId="Web-{94C0D1CD-A186-36B0-DC64-E8640D708695}" dt="2024-04-18T14:28:13.798" v="1084" actId="14100"/>
          <ac:spMkLst>
            <pc:docMk/>
            <pc:sldMk cId="2495341084" sldId="280"/>
            <ac:spMk id="9" creationId="{80205C2F-5AA9-B006-A9EA-7FE5B7B031E9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8:15.296" v="1532"/>
          <ac:spMkLst>
            <pc:docMk/>
            <pc:sldMk cId="2495341084" sldId="280"/>
            <ac:spMk id="11" creationId="{631B4B88-2E42-E45E-077F-3496E8911328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3:40.990" v="2216" actId="20577"/>
          <ac:spMkLst>
            <pc:docMk/>
            <pc:sldMk cId="2495341084" sldId="280"/>
            <ac:spMk id="14" creationId="{E188167C-4A10-EB20-9E72-E4943066433E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8:14.749" v="1531"/>
          <ac:spMkLst>
            <pc:docMk/>
            <pc:sldMk cId="2495341084" sldId="280"/>
            <ac:spMk id="46" creationId="{53280856-EAC7-44A7-9CB4-6C835735C826}"/>
          </ac:spMkLst>
        </pc:spChg>
      </pc:sldChg>
      <pc:sldChg chg="addSp delSp modSp add">
        <pc:chgData name="stefano.marchioni@epfl.ch" userId="S::stefano.marchioni@epfl.ch::57ec3452-79e9-458b-b35b-68c13e99232f" providerId="AD" clId="Web-{94C0D1CD-A186-36B0-DC64-E8640D708695}" dt="2024-04-18T16:44:03.350" v="2223" actId="20577"/>
        <pc:sldMkLst>
          <pc:docMk/>
          <pc:sldMk cId="2672752121" sldId="282"/>
        </pc:sldMkLst>
        <pc:spChg chg="mod">
          <ac:chgData name="stefano.marchioni@epfl.ch" userId="S::stefano.marchioni@epfl.ch::57ec3452-79e9-458b-b35b-68c13e99232f" providerId="AD" clId="Web-{94C0D1CD-A186-36B0-DC64-E8640D708695}" dt="2024-04-18T14:29:08.581" v="1110" actId="14100"/>
          <ac:spMkLst>
            <pc:docMk/>
            <pc:sldMk cId="2672752121" sldId="282"/>
            <ac:spMk id="7" creationId="{00000000-0000-0000-0000-000000000000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6:44:03.350" v="2223" actId="20577"/>
          <ac:spMkLst>
            <pc:docMk/>
            <pc:sldMk cId="2672752121" sldId="282"/>
            <ac:spMk id="9" creationId="{43E3B6B7-6AE4-CADC-4B5F-540A9BD38042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8:41.234" v="1538"/>
          <ac:spMkLst>
            <pc:docMk/>
            <pc:sldMk cId="2672752121" sldId="282"/>
            <ac:spMk id="10" creationId="{311A5769-9ED0-B305-DB92-3990246552E9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5:28:38" v="1306" actId="1076"/>
          <ac:spMkLst>
            <pc:docMk/>
            <pc:sldMk cId="2672752121" sldId="282"/>
            <ac:spMk id="12" creationId="{AAD2E22D-99C6-927C-5969-B68ABB06D4C7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8:40.594" v="1537"/>
          <ac:spMkLst>
            <pc:docMk/>
            <pc:sldMk cId="2672752121" sldId="282"/>
            <ac:spMk id="46" creationId="{53280856-EAC7-44A7-9CB4-6C835735C826}"/>
          </ac:spMkLst>
        </pc:spChg>
      </pc:sldChg>
      <pc:sldChg chg="addSp delSp modSp add">
        <pc:chgData name="stefano.marchioni@epfl.ch" userId="S::stefano.marchioni@epfl.ch::57ec3452-79e9-458b-b35b-68c13e99232f" providerId="AD" clId="Web-{94C0D1CD-A186-36B0-DC64-E8640D708695}" dt="2024-04-18T16:43:27.318" v="2212" actId="20577"/>
        <pc:sldMkLst>
          <pc:docMk/>
          <pc:sldMk cId="3412758360" sldId="295"/>
        </pc:sldMkLst>
        <pc:spChg chg="mod">
          <ac:chgData name="stefano.marchioni@epfl.ch" userId="S::stefano.marchioni@epfl.ch::57ec3452-79e9-458b-b35b-68c13e99232f" providerId="AD" clId="Web-{94C0D1CD-A186-36B0-DC64-E8640D708695}" dt="2024-04-18T09:19:26.624" v="158" actId="20577"/>
          <ac:spMkLst>
            <pc:docMk/>
            <pc:sldMk cId="3412758360" sldId="295"/>
            <ac:spMk id="7" creationId="{00000000-0000-0000-0000-000000000000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09:00:03.969" v="42" actId="1076"/>
          <ac:spMkLst>
            <pc:docMk/>
            <pc:sldMk cId="3412758360" sldId="295"/>
            <ac:spMk id="11" creationId="{22953A06-86E2-DE7F-0E57-E11F3469323D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08:58:07.796" v="5"/>
          <ac:spMkLst>
            <pc:docMk/>
            <pc:sldMk cId="3412758360" sldId="295"/>
            <ac:spMk id="17" creationId="{65EE2381-2BC9-D18A-0706-1E9EB995662F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08:58:14.468" v="7"/>
          <ac:spMkLst>
            <pc:docMk/>
            <pc:sldMk cId="3412758360" sldId="295"/>
            <ac:spMk id="20" creationId="{9FB41812-710C-5606-4823-3B5B1A9936E7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0:14:55.361" v="267" actId="1076"/>
          <ac:spMkLst>
            <pc:docMk/>
            <pc:sldMk cId="3412758360" sldId="295"/>
            <ac:spMk id="39" creationId="{C3A83AB8-F62D-C821-43F0-458F37622FD1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08:59:26.141" v="21" actId="1076"/>
          <ac:spMkLst>
            <pc:docMk/>
            <pc:sldMk cId="3412758360" sldId="295"/>
            <ac:spMk id="40" creationId="{7F5AD145-AB7F-DBFF-0F67-14AA149894BC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08:59:26.156" v="22" actId="1076"/>
          <ac:spMkLst>
            <pc:docMk/>
            <pc:sldMk cId="3412758360" sldId="295"/>
            <ac:spMk id="44" creationId="{54069909-542C-B198-53B0-29B6877D4465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3:27.318" v="2212" actId="20577"/>
          <ac:spMkLst>
            <pc:docMk/>
            <pc:sldMk cId="3412758360" sldId="295"/>
            <ac:spMk id="45" creationId="{898ED70A-DAA5-D6DA-09C1-80B6D8D812BC}"/>
          </ac:spMkLst>
        </pc:spChg>
        <pc:spChg chg="del mod">
          <ac:chgData name="stefano.marchioni@epfl.ch" userId="S::stefano.marchioni@epfl.ch::57ec3452-79e9-458b-b35b-68c13e99232f" providerId="AD" clId="Web-{94C0D1CD-A186-36B0-DC64-E8640D708695}" dt="2024-04-18T08:58:27.968" v="12"/>
          <ac:spMkLst>
            <pc:docMk/>
            <pc:sldMk cId="3412758360" sldId="295"/>
            <ac:spMk id="46" creationId="{53280856-EAC7-44A7-9CB4-6C835735C826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08:59:26.187" v="23" actId="1076"/>
          <ac:spMkLst>
            <pc:docMk/>
            <pc:sldMk cId="3412758360" sldId="295"/>
            <ac:spMk id="48" creationId="{9A2FACE0-0FB7-4AFE-E507-4BFC75F54D24}"/>
          </ac:spMkLst>
        </pc:spChg>
        <pc:spChg chg="add mod ord">
          <ac:chgData name="stefano.marchioni@epfl.ch" userId="S::stefano.marchioni@epfl.ch::57ec3452-79e9-458b-b35b-68c13e99232f" providerId="AD" clId="Web-{94C0D1CD-A186-36B0-DC64-E8640D708695}" dt="2024-04-18T09:18:41.936" v="105"/>
          <ac:spMkLst>
            <pc:docMk/>
            <pc:sldMk cId="3412758360" sldId="295"/>
            <ac:spMk id="51" creationId="{1DB7B31C-55E6-DFEC-C544-0DA275B072E7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09:15:03.355" v="90"/>
          <ac:spMkLst>
            <pc:docMk/>
            <pc:sldMk cId="3412758360" sldId="295"/>
            <ac:spMk id="52" creationId="{BD3DDE20-7E1A-B915-B905-DC2EC33CA0B5}"/>
          </ac:spMkLst>
        </pc:spChg>
        <pc:grpChg chg="del">
          <ac:chgData name="stefano.marchioni@epfl.ch" userId="S::stefano.marchioni@epfl.ch::57ec3452-79e9-458b-b35b-68c13e99232f" providerId="AD" clId="Web-{94C0D1CD-A186-36B0-DC64-E8640D708695}" dt="2024-04-18T08:58:09.030" v="6"/>
          <ac:grpSpMkLst>
            <pc:docMk/>
            <pc:sldMk cId="3412758360" sldId="295"/>
            <ac:grpSpMk id="43" creationId="{1DB866D2-EA0C-8606-81BC-BF285527146A}"/>
          </ac:grpSpMkLst>
        </pc:grpChg>
        <pc:picChg chg="mod">
          <ac:chgData name="stefano.marchioni@epfl.ch" userId="S::stefano.marchioni@epfl.ch::57ec3452-79e9-458b-b35b-68c13e99232f" providerId="AD" clId="Web-{94C0D1CD-A186-36B0-DC64-E8640D708695}" dt="2024-04-18T09:17:29.888" v="96" actId="1076"/>
          <ac:picMkLst>
            <pc:docMk/>
            <pc:sldMk cId="3412758360" sldId="295"/>
            <ac:picMk id="14" creationId="{C9A7727A-B6B9-2842-E75A-ADF50BA8D6DE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09:10:10.992" v="63"/>
          <ac:picMkLst>
            <pc:docMk/>
            <pc:sldMk cId="3412758360" sldId="295"/>
            <ac:picMk id="24" creationId="{DB853AD3-0EBD-0FF1-614C-5910D271433D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09:07:42.725" v="43"/>
          <ac:picMkLst>
            <pc:docMk/>
            <pc:sldMk cId="3412758360" sldId="295"/>
            <ac:picMk id="31" creationId="{A0C04F14-85B4-3F73-0D58-3AA18FA516CB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09:14:23.355" v="83"/>
          <ac:picMkLst>
            <pc:docMk/>
            <pc:sldMk cId="3412758360" sldId="295"/>
            <ac:picMk id="49" creationId="{A6AF4C8C-BF11-94A1-F823-14C6423015FC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09:14:26.417" v="84"/>
          <ac:picMkLst>
            <pc:docMk/>
            <pc:sldMk cId="3412758360" sldId="295"/>
            <ac:picMk id="50" creationId="{08EB48DA-D60B-4E55-AABC-06008B06B679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09:17:39.639" v="98" actId="1076"/>
          <ac:picMkLst>
            <pc:docMk/>
            <pc:sldMk cId="3412758360" sldId="295"/>
            <ac:picMk id="53" creationId="{BC967564-E068-D8F0-4A8D-8AA0F38432B1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09:18:33.749" v="104" actId="1076"/>
          <ac:picMkLst>
            <pc:docMk/>
            <pc:sldMk cId="3412758360" sldId="295"/>
            <ac:picMk id="54" creationId="{11EF2A29-3E1E-A6F5-BBE3-9703DEE82391}"/>
          </ac:picMkLst>
        </pc:picChg>
      </pc:sldChg>
      <pc:sldChg chg="addSp delSp modSp add del replId">
        <pc:chgData name="stefano.marchioni@epfl.ch" userId="S::stefano.marchioni@epfl.ch::57ec3452-79e9-458b-b35b-68c13e99232f" providerId="AD" clId="Web-{94C0D1CD-A186-36B0-DC64-E8640D708695}" dt="2024-04-18T11:32:21.293" v="375"/>
        <pc:sldMkLst>
          <pc:docMk/>
          <pc:sldMk cId="2741281082" sldId="296"/>
        </pc:sldMkLst>
        <pc:spChg chg="add">
          <ac:chgData name="stefano.marchioni@epfl.ch" userId="S::stefano.marchioni@epfl.ch::57ec3452-79e9-458b-b35b-68c13e99232f" providerId="AD" clId="Web-{94C0D1CD-A186-36B0-DC64-E8640D708695}" dt="2024-04-18T11:32:05.511" v="373"/>
          <ac:spMkLst>
            <pc:docMk/>
            <pc:sldMk cId="2741281082" sldId="296"/>
            <ac:spMk id="12" creationId="{C2B43AE1-15A6-489A-227B-C028366F2EC0}"/>
          </ac:spMkLst>
        </pc:spChg>
        <pc:picChg chg="del">
          <ac:chgData name="stefano.marchioni@epfl.ch" userId="S::stefano.marchioni@epfl.ch::57ec3452-79e9-458b-b35b-68c13e99232f" providerId="AD" clId="Web-{94C0D1CD-A186-36B0-DC64-E8640D708695}" dt="2024-04-18T10:46:19.982" v="282"/>
          <ac:picMkLst>
            <pc:docMk/>
            <pc:sldMk cId="2741281082" sldId="296"/>
            <ac:picMk id="8" creationId="{E3FA8D2B-D8BC-9B03-F857-3ED03ED64FAE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1:32:05.058" v="372"/>
          <ac:picMkLst>
            <pc:docMk/>
            <pc:sldMk cId="2741281082" sldId="296"/>
            <ac:picMk id="10" creationId="{64CEA2C4-2479-5766-3F89-9E2ABB6F9862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0:46:19.967" v="281"/>
          <ac:picMkLst>
            <pc:docMk/>
            <pc:sldMk cId="2741281082" sldId="296"/>
            <ac:picMk id="10" creationId="{E2465E31-155C-C514-54BB-7930384CC34C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0:46:19.967" v="280"/>
          <ac:picMkLst>
            <pc:docMk/>
            <pc:sldMk cId="2741281082" sldId="296"/>
            <ac:picMk id="12" creationId="{3C7B46DF-0C11-9AEA-2096-35312F5BF4D4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0:46:19.967" v="279"/>
          <ac:picMkLst>
            <pc:docMk/>
            <pc:sldMk cId="2741281082" sldId="296"/>
            <ac:picMk id="14" creationId="{E4D2B6A0-E0F4-5E17-733C-F8ABD81C5768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1:31:50.682" v="369"/>
          <ac:picMkLst>
            <pc:docMk/>
            <pc:sldMk cId="2741281082" sldId="296"/>
            <ac:picMk id="15" creationId="{E2F67100-7B5A-AA63-48CB-E155A54F1A1A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0:46:19.967" v="278"/>
          <ac:picMkLst>
            <pc:docMk/>
            <pc:sldMk cId="2741281082" sldId="296"/>
            <ac:picMk id="16" creationId="{25C48F25-FDCA-01CE-3C8C-EB3D1379D3F5}"/>
          </ac:picMkLst>
        </pc:picChg>
      </pc:sldChg>
      <pc:sldChg chg="addSp delSp add replId">
        <pc:chgData name="stefano.marchioni@epfl.ch" userId="S::stefano.marchioni@epfl.ch::57ec3452-79e9-458b-b35b-68c13e99232f" providerId="AD" clId="Web-{94C0D1CD-A186-36B0-DC64-E8640D708695}" dt="2024-04-18T15:38:02.296" v="1528"/>
        <pc:sldMkLst>
          <pc:docMk/>
          <pc:sldMk cId="297100110" sldId="297"/>
        </pc:sldMkLst>
        <pc:spChg chg="del">
          <ac:chgData name="stefano.marchioni@epfl.ch" userId="S::stefano.marchioni@epfl.ch::57ec3452-79e9-458b-b35b-68c13e99232f" providerId="AD" clId="Web-{94C0D1CD-A186-36B0-DC64-E8640D708695}" dt="2024-04-18T15:38:02.046" v="1527"/>
          <ac:spMkLst>
            <pc:docMk/>
            <pc:sldMk cId="297100110" sldId="297"/>
            <ac:spMk id="11" creationId="{87D8922D-369F-4324-55A0-5D637D7F0DA3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8:02.296" v="1528"/>
          <ac:spMkLst>
            <pc:docMk/>
            <pc:sldMk cId="297100110" sldId="297"/>
            <ac:spMk id="19" creationId="{6B58041E-8504-6504-A6E1-DCFCA3868CCA}"/>
          </ac:spMkLst>
        </pc:spChg>
      </pc:sldChg>
      <pc:sldChg chg="add del">
        <pc:chgData name="stefano.marchioni@epfl.ch" userId="S::stefano.marchioni@epfl.ch::57ec3452-79e9-458b-b35b-68c13e99232f" providerId="AD" clId="Web-{94C0D1CD-A186-36B0-DC64-E8640D708695}" dt="2024-04-18T14:25:57.076" v="929"/>
        <pc:sldMkLst>
          <pc:docMk/>
          <pc:sldMk cId="158157525" sldId="337"/>
        </pc:sldMkLst>
      </pc:sldChg>
      <pc:sldChg chg="add del">
        <pc:chgData name="stefano.marchioni@epfl.ch" userId="S::stefano.marchioni@epfl.ch::57ec3452-79e9-458b-b35b-68c13e99232f" providerId="AD" clId="Web-{94C0D1CD-A186-36B0-DC64-E8640D708695}" dt="2024-04-18T14:25:58.779" v="930"/>
        <pc:sldMkLst>
          <pc:docMk/>
          <pc:sldMk cId="2806650288" sldId="338"/>
        </pc:sldMkLst>
      </pc:sldChg>
      <pc:sldChg chg="addSp delSp modSp add">
        <pc:chgData name="stefano.marchioni@epfl.ch" userId="S::stefano.marchioni@epfl.ch::57ec3452-79e9-458b-b35b-68c13e99232f" providerId="AD" clId="Web-{94C0D1CD-A186-36B0-DC64-E8640D708695}" dt="2024-04-18T16:43:36.318" v="2214" actId="20577"/>
        <pc:sldMkLst>
          <pc:docMk/>
          <pc:sldMk cId="93140512" sldId="339"/>
        </pc:sldMkLst>
        <pc:spChg chg="del">
          <ac:chgData name="stefano.marchioni@epfl.ch" userId="S::stefano.marchioni@epfl.ch::57ec3452-79e9-458b-b35b-68c13e99232f" providerId="AD" clId="Web-{94C0D1CD-A186-36B0-DC64-E8640D708695}" dt="2024-04-18T11:32:34.668" v="376"/>
          <ac:spMkLst>
            <pc:docMk/>
            <pc:sldMk cId="93140512" sldId="339"/>
            <ac:spMk id="2" creationId="{05EB4CD8-C871-162C-1A43-D791D362631E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8:06.780" v="1530"/>
          <ac:spMkLst>
            <pc:docMk/>
            <pc:sldMk cId="93140512" sldId="339"/>
            <ac:spMk id="3" creationId="{3DC7714F-D1FE-B0D9-0789-DE66302C7F55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73"/>
          <ac:spMkLst>
            <pc:docMk/>
            <pc:sldMk cId="93140512" sldId="339"/>
            <ac:spMk id="3" creationId="{82721117-07C6-8B9C-44FF-24761F8F9C3B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72"/>
          <ac:spMkLst>
            <pc:docMk/>
            <pc:sldMk cId="93140512" sldId="339"/>
            <ac:spMk id="4" creationId="{E368D7EF-FCE3-6D98-5DD8-1D60A015F51E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17"/>
          <ac:spMkLst>
            <pc:docMk/>
            <pc:sldMk cId="93140512" sldId="339"/>
            <ac:spMk id="5" creationId="{7A0C6333-9444-92BA-711A-80E5D3334D9B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15"/>
          <ac:spMkLst>
            <pc:docMk/>
            <pc:sldMk cId="93140512" sldId="339"/>
            <ac:spMk id="7" creationId="{E9B97ED6-55CB-11FB-5BAF-F15E4F47E0C8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13"/>
          <ac:spMkLst>
            <pc:docMk/>
            <pc:sldMk cId="93140512" sldId="339"/>
            <ac:spMk id="9" creationId="{65906EBD-A911-513E-7DB0-9FB43219B8BE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11"/>
          <ac:spMkLst>
            <pc:docMk/>
            <pc:sldMk cId="93140512" sldId="339"/>
            <ac:spMk id="11" creationId="{81B97662-327C-6DE4-A1E6-573C5A8CF1A6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07"/>
          <ac:spMkLst>
            <pc:docMk/>
            <pc:sldMk cId="93140512" sldId="339"/>
            <ac:spMk id="16" creationId="{968E875B-127B-A1E8-04EA-340D8F1ED73E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04"/>
          <ac:spMkLst>
            <pc:docMk/>
            <pc:sldMk cId="93140512" sldId="339"/>
            <ac:spMk id="19" creationId="{630F3B03-A38C-074E-EB1A-EDA304573FAD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03"/>
          <ac:spMkLst>
            <pc:docMk/>
            <pc:sldMk cId="93140512" sldId="339"/>
            <ac:spMk id="20" creationId="{80EF8BDA-B6B8-22F5-0DD1-9F9D02CF4CD4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02"/>
          <ac:spMkLst>
            <pc:docMk/>
            <pc:sldMk cId="93140512" sldId="339"/>
            <ac:spMk id="21" creationId="{B29E8C85-C4C5-9EA2-806F-FDD5FABAD07E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01"/>
          <ac:spMkLst>
            <pc:docMk/>
            <pc:sldMk cId="93140512" sldId="339"/>
            <ac:spMk id="22" creationId="{C49D7550-6132-D4DC-B018-41A66F945A26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500"/>
          <ac:spMkLst>
            <pc:docMk/>
            <pc:sldMk cId="93140512" sldId="339"/>
            <ac:spMk id="23" creationId="{4918A3FF-FA49-FE5C-C3D3-F8893E3581D0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499"/>
          <ac:spMkLst>
            <pc:docMk/>
            <pc:sldMk cId="93140512" sldId="339"/>
            <ac:spMk id="24" creationId="{AAF29A46-B1FE-B22D-58D9-64BB04CFB507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498"/>
          <ac:spMkLst>
            <pc:docMk/>
            <pc:sldMk cId="93140512" sldId="339"/>
            <ac:spMk id="25" creationId="{FA612F3D-4140-66CC-D868-D619E7AD23A5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496"/>
          <ac:spMkLst>
            <pc:docMk/>
            <pc:sldMk cId="93140512" sldId="339"/>
            <ac:spMk id="27" creationId="{1CDB5653-E0A7-A157-FD5E-EF9358B6897A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492"/>
          <ac:spMkLst>
            <pc:docMk/>
            <pc:sldMk cId="93140512" sldId="339"/>
            <ac:spMk id="31" creationId="{7E600A0F-18E7-1CDE-3E51-A52C07A7D2DE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491"/>
          <ac:spMkLst>
            <pc:docMk/>
            <pc:sldMk cId="93140512" sldId="339"/>
            <ac:spMk id="33" creationId="{1D7273C9-6EE7-179C-DEF0-05393FFD98BC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1:33:57.092" v="398"/>
          <ac:spMkLst>
            <pc:docMk/>
            <pc:sldMk cId="93140512" sldId="339"/>
            <ac:spMk id="35" creationId="{A10B8A8F-EFEA-CD85-AE2E-87407BCC893A}"/>
          </ac:spMkLst>
        </pc:spChg>
        <pc:spChg chg="del mod">
          <ac:chgData name="stefano.marchioni@epfl.ch" userId="S::stefano.marchioni@epfl.ch::57ec3452-79e9-458b-b35b-68c13e99232f" providerId="AD" clId="Web-{94C0D1CD-A186-36B0-DC64-E8640D708695}" dt="2024-04-18T11:33:46.795" v="394"/>
          <ac:spMkLst>
            <pc:docMk/>
            <pc:sldMk cId="93140512" sldId="339"/>
            <ac:spMk id="37" creationId="{AEA3A8C7-6CEA-A17F-1D51-66B5D72BF7DF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1:33:54.904" v="397"/>
          <ac:spMkLst>
            <pc:docMk/>
            <pc:sldMk cId="93140512" sldId="339"/>
            <ac:spMk id="39" creationId="{7DBA1B81-9CCB-2A23-2AFA-255FBCB98F27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98" v="489"/>
          <ac:spMkLst>
            <pc:docMk/>
            <pc:sldMk cId="93140512" sldId="339"/>
            <ac:spMk id="42" creationId="{1396462D-7670-8808-5193-4A4EF18CCAAE}"/>
          </ac:spMkLst>
        </pc:spChg>
        <pc:spChg chg="del mod topLvl">
          <ac:chgData name="stefano.marchioni@epfl.ch" userId="S::stefano.marchioni@epfl.ch::57ec3452-79e9-458b-b35b-68c13e99232f" providerId="AD" clId="Web-{94C0D1CD-A186-36B0-DC64-E8640D708695}" dt="2024-04-18T11:45:02.983" v="485"/>
          <ac:spMkLst>
            <pc:docMk/>
            <pc:sldMk cId="93140512" sldId="339"/>
            <ac:spMk id="47" creationId="{F5C0645A-0BD5-44ED-C497-1F3B97DD6924}"/>
          </ac:spMkLst>
        </pc:spChg>
        <pc:spChg chg="del mod topLvl">
          <ac:chgData name="stefano.marchioni@epfl.ch" userId="S::stefano.marchioni@epfl.ch::57ec3452-79e9-458b-b35b-68c13e99232f" providerId="AD" clId="Web-{94C0D1CD-A186-36B0-DC64-E8640D708695}" dt="2024-04-18T11:45:02.983" v="483"/>
          <ac:spMkLst>
            <pc:docMk/>
            <pc:sldMk cId="93140512" sldId="339"/>
            <ac:spMk id="49" creationId="{692EF7D9-58FC-03A4-3DBF-B9A33F0942F4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82"/>
          <ac:spMkLst>
            <pc:docMk/>
            <pc:sldMk cId="93140512" sldId="339"/>
            <ac:spMk id="51" creationId="{24A2D1D2-95BE-93AB-0719-1E35688DF73E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81"/>
          <ac:spMkLst>
            <pc:docMk/>
            <pc:sldMk cId="93140512" sldId="339"/>
            <ac:spMk id="52" creationId="{969BA514-72C6-7E0C-083A-A89CF4993817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80"/>
          <ac:spMkLst>
            <pc:docMk/>
            <pc:sldMk cId="93140512" sldId="339"/>
            <ac:spMk id="53" creationId="{3527FF5B-83F4-8853-F540-F6EBC112341E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5.201" v="519"/>
          <ac:spMkLst>
            <pc:docMk/>
            <pc:sldMk cId="93140512" sldId="339"/>
            <ac:spMk id="54" creationId="{7E848C01-CD7E-A784-ACA9-B475E4C3D9AB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5.201" v="518"/>
          <ac:spMkLst>
            <pc:docMk/>
            <pc:sldMk cId="93140512" sldId="339"/>
            <ac:spMk id="55" creationId="{A22524D2-02A7-C9AA-0660-A307D929C6BB}"/>
          </ac:spMkLst>
        </pc:spChg>
        <pc:spChg chg="del mod topLvl">
          <ac:chgData name="stefano.marchioni@epfl.ch" userId="S::stefano.marchioni@epfl.ch::57ec3452-79e9-458b-b35b-68c13e99232f" providerId="AD" clId="Web-{94C0D1CD-A186-36B0-DC64-E8640D708695}" dt="2024-04-18T11:45:02.983" v="479"/>
          <ac:spMkLst>
            <pc:docMk/>
            <pc:sldMk cId="93140512" sldId="339"/>
            <ac:spMk id="56" creationId="{442F7F4B-D7F1-496B-ECAE-3610E80982A4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1:33:53.201" v="396"/>
          <ac:spMkLst>
            <pc:docMk/>
            <pc:sldMk cId="93140512" sldId="339"/>
            <ac:spMk id="57" creationId="{8274D56D-319A-FBFA-538F-494D68D2BC4B}"/>
          </ac:spMkLst>
        </pc:spChg>
        <pc:spChg chg="del mod topLvl">
          <ac:chgData name="stefano.marchioni@epfl.ch" userId="S::stefano.marchioni@epfl.ch::57ec3452-79e9-458b-b35b-68c13e99232f" providerId="AD" clId="Web-{94C0D1CD-A186-36B0-DC64-E8640D708695}" dt="2024-04-18T11:45:02.983" v="478"/>
          <ac:spMkLst>
            <pc:docMk/>
            <pc:sldMk cId="93140512" sldId="339"/>
            <ac:spMk id="58" creationId="{AE5F9A5F-9632-5193-1832-923410B85218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36:25.548" v="421"/>
          <ac:spMkLst>
            <pc:docMk/>
            <pc:sldMk cId="93140512" sldId="339"/>
            <ac:spMk id="59" creationId="{D8A2C7C0-E868-E333-7C84-323802BBCEB9}"/>
          </ac:spMkLst>
        </pc:spChg>
        <pc:spChg chg="del mod topLvl">
          <ac:chgData name="stefano.marchioni@epfl.ch" userId="S::stefano.marchioni@epfl.ch::57ec3452-79e9-458b-b35b-68c13e99232f" providerId="AD" clId="Web-{94C0D1CD-A186-36B0-DC64-E8640D708695}" dt="2024-04-18T11:45:02.983" v="471"/>
          <ac:spMkLst>
            <pc:docMk/>
            <pc:sldMk cId="93140512" sldId="339"/>
            <ac:spMk id="60" creationId="{C2B43AE1-15A6-489A-227B-C028366F2EC0}"/>
          </ac:spMkLst>
        </pc:spChg>
        <pc:spChg chg="add del topLvl">
          <ac:chgData name="stefano.marchioni@epfl.ch" userId="S::stefano.marchioni@epfl.ch::57ec3452-79e9-458b-b35b-68c13e99232f" providerId="AD" clId="Web-{94C0D1CD-A186-36B0-DC64-E8640D708695}" dt="2024-04-18T11:38:04.863" v="444"/>
          <ac:spMkLst>
            <pc:docMk/>
            <pc:sldMk cId="93140512" sldId="339"/>
            <ac:spMk id="61" creationId="{1DD64A6C-B96A-4E72-3114-254B4ECFC551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77"/>
          <ac:spMkLst>
            <pc:docMk/>
            <pc:sldMk cId="93140512" sldId="339"/>
            <ac:spMk id="62" creationId="{7B6E79C6-5670-98D1-A021-281605AB5041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76"/>
          <ac:spMkLst>
            <pc:docMk/>
            <pc:sldMk cId="93140512" sldId="339"/>
            <ac:spMk id="63" creationId="{304E9F3F-EFA8-F0BF-7FD8-796718B8542D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75"/>
          <ac:spMkLst>
            <pc:docMk/>
            <pc:sldMk cId="93140512" sldId="339"/>
            <ac:spMk id="64" creationId="{614B6297-2039-D844-BD88-2B187249094B}"/>
          </ac:spMkLst>
        </pc:spChg>
        <pc:spChg chg="del topLvl">
          <ac:chgData name="stefano.marchioni@epfl.ch" userId="S::stefano.marchioni@epfl.ch::57ec3452-79e9-458b-b35b-68c13e99232f" providerId="AD" clId="Web-{94C0D1CD-A186-36B0-DC64-E8640D708695}" dt="2024-04-18T11:45:02.983" v="474"/>
          <ac:spMkLst>
            <pc:docMk/>
            <pc:sldMk cId="93140512" sldId="339"/>
            <ac:spMk id="65" creationId="{5855E37C-53D3-34DA-BE75-DDFD3D9AF801}"/>
          </ac:spMkLst>
        </pc:spChg>
        <pc:spChg chg="del mod topLvl">
          <ac:chgData name="stefano.marchioni@epfl.ch" userId="S::stefano.marchioni@epfl.ch::57ec3452-79e9-458b-b35b-68c13e99232f" providerId="AD" clId="Web-{94C0D1CD-A186-36B0-DC64-E8640D708695}" dt="2024-04-18T11:45:02.983" v="470"/>
          <ac:spMkLst>
            <pc:docMk/>
            <pc:sldMk cId="93140512" sldId="339"/>
            <ac:spMk id="68" creationId="{ECCB80B6-FE01-AFCE-68E0-DB1DF38B9327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1:32:35.808" v="378"/>
          <ac:spMkLst>
            <pc:docMk/>
            <pc:sldMk cId="93140512" sldId="339"/>
            <ac:spMk id="74" creationId="{1E19BB27-2021-E233-4C64-A4ABA2781344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4:27:53.454" v="1059" actId="20577"/>
          <ac:spMkLst>
            <pc:docMk/>
            <pc:sldMk cId="93140512" sldId="339"/>
            <ac:spMk id="76" creationId="{81C9B274-C738-2605-D683-6B2D67D42194}"/>
          </ac:spMkLst>
        </pc:spChg>
        <pc:spChg chg="add del">
          <ac:chgData name="stefano.marchioni@epfl.ch" userId="S::stefano.marchioni@epfl.ch::57ec3452-79e9-458b-b35b-68c13e99232f" providerId="AD" clId="Web-{94C0D1CD-A186-36B0-DC64-E8640D708695}" dt="2024-04-18T11:32:46.777" v="386"/>
          <ac:spMkLst>
            <pc:docMk/>
            <pc:sldMk cId="93140512" sldId="339"/>
            <ac:spMk id="80" creationId="{5C19395B-9E0F-EB63-2DC6-7ED3DD7B0108}"/>
          </ac:spMkLst>
        </pc:spChg>
        <pc:spChg chg="add del">
          <ac:chgData name="stefano.marchioni@epfl.ch" userId="S::stefano.marchioni@epfl.ch::57ec3452-79e9-458b-b35b-68c13e99232f" providerId="AD" clId="Web-{94C0D1CD-A186-36B0-DC64-E8640D708695}" dt="2024-04-18T11:32:46.777" v="385"/>
          <ac:spMkLst>
            <pc:docMk/>
            <pc:sldMk cId="93140512" sldId="339"/>
            <ac:spMk id="82" creationId="{6E679B86-722E-318D-957B-DE4B829B9034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6:43:36.318" v="2214" actId="20577"/>
          <ac:spMkLst>
            <pc:docMk/>
            <pc:sldMk cId="93140512" sldId="339"/>
            <ac:spMk id="88" creationId="{730BCC7B-E635-1450-1CFF-747A5B363633}"/>
          </ac:spMkLst>
        </pc:spChg>
        <pc:spChg chg="add del">
          <ac:chgData name="stefano.marchioni@epfl.ch" userId="S::stefano.marchioni@epfl.ch::57ec3452-79e9-458b-b35b-68c13e99232f" providerId="AD" clId="Web-{94C0D1CD-A186-36B0-DC64-E8640D708695}" dt="2024-04-18T15:38:06.265" v="1529"/>
          <ac:spMkLst>
            <pc:docMk/>
            <pc:sldMk cId="93140512" sldId="339"/>
            <ac:spMk id="90" creationId="{DF6F74CA-64DC-55DF-7299-DB8A1CBAEAF2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1:52:17.352" v="732" actId="14100"/>
          <ac:spMkLst>
            <pc:docMk/>
            <pc:sldMk cId="93140512" sldId="339"/>
            <ac:spMk id="101" creationId="{C8081D9B-BE36-636A-466A-4FD6133C12A2}"/>
          </ac:spMkLst>
        </pc:spChg>
        <pc:grpChg chg="del">
          <ac:chgData name="stefano.marchioni@epfl.ch" userId="S::stefano.marchioni@epfl.ch::57ec3452-79e9-458b-b35b-68c13e99232f" providerId="AD" clId="Web-{94C0D1CD-A186-36B0-DC64-E8640D708695}" dt="2024-04-18T11:34:24.999" v="401"/>
          <ac:grpSpMkLst>
            <pc:docMk/>
            <pc:sldMk cId="93140512" sldId="339"/>
            <ac:grpSpMk id="66" creationId="{590450C1-1629-E0FF-4550-7B901D3F0E24}"/>
          </ac:grpSpMkLst>
        </pc:grpChg>
        <pc:grpChg chg="add">
          <ac:chgData name="stefano.marchioni@epfl.ch" userId="S::stefano.marchioni@epfl.ch::57ec3452-79e9-458b-b35b-68c13e99232f" providerId="AD" clId="Web-{94C0D1CD-A186-36B0-DC64-E8640D708695}" dt="2024-04-18T11:32:35.777" v="377"/>
          <ac:grpSpMkLst>
            <pc:docMk/>
            <pc:sldMk cId="93140512" sldId="339"/>
            <ac:grpSpMk id="72" creationId="{EF348BDB-68A7-1E5F-D3EE-179848C98E46}"/>
          </ac:grpSpMkLst>
        </pc:grpChg>
        <pc:grpChg chg="add del mod">
          <ac:chgData name="stefano.marchioni@epfl.ch" userId="S::stefano.marchioni@epfl.ch::57ec3452-79e9-458b-b35b-68c13e99232f" providerId="AD" clId="Web-{94C0D1CD-A186-36B0-DC64-E8640D708695}" dt="2024-04-18T11:41:40.931" v="467"/>
          <ac:grpSpMkLst>
            <pc:docMk/>
            <pc:sldMk cId="93140512" sldId="339"/>
            <ac:grpSpMk id="94" creationId="{00E8792A-94D8-F6E4-097A-E58C6B4190F5}"/>
          </ac:grpSpMkLst>
        </pc:grpChg>
        <pc:picChg chg="add del">
          <ac:chgData name="stefano.marchioni@epfl.ch" userId="S::stefano.marchioni@epfl.ch::57ec3452-79e9-458b-b35b-68c13e99232f" providerId="AD" clId="Web-{94C0D1CD-A186-36B0-DC64-E8640D708695}" dt="2024-04-18T11:32:46.777" v="387"/>
          <ac:picMkLst>
            <pc:docMk/>
            <pc:sldMk cId="93140512" sldId="339"/>
            <ac:picMk id="78" creationId="{E5C6FB6C-AFCE-C477-4F7B-936B1DFB86CB}"/>
          </ac:picMkLst>
        </pc:picChg>
        <pc:picChg chg="add del">
          <ac:chgData name="stefano.marchioni@epfl.ch" userId="S::stefano.marchioni@epfl.ch::57ec3452-79e9-458b-b35b-68c13e99232f" providerId="AD" clId="Web-{94C0D1CD-A186-36B0-DC64-E8640D708695}" dt="2024-04-18T11:32:46.777" v="384"/>
          <ac:picMkLst>
            <pc:docMk/>
            <pc:sldMk cId="93140512" sldId="339"/>
            <ac:picMk id="84" creationId="{45BEEC82-6FD4-B118-AB23-1EF0CFCCACF8}"/>
          </ac:picMkLst>
        </pc:picChg>
        <pc:picChg chg="add">
          <ac:chgData name="stefano.marchioni@epfl.ch" userId="S::stefano.marchioni@epfl.ch::57ec3452-79e9-458b-b35b-68c13e99232f" providerId="AD" clId="Web-{94C0D1CD-A186-36B0-DC64-E8640D708695}" dt="2024-04-18T11:32:48.059" v="388"/>
          <ac:picMkLst>
            <pc:docMk/>
            <pc:sldMk cId="93140512" sldId="339"/>
            <ac:picMk id="86" creationId="{D8165A5A-CFF7-B61F-2A45-46162B367C98}"/>
          </ac:picMkLst>
        </pc:picChg>
        <pc:picChg chg="add del">
          <ac:chgData name="stefano.marchioni@epfl.ch" userId="S::stefano.marchioni@epfl.ch::57ec3452-79e9-458b-b35b-68c13e99232f" providerId="AD" clId="Web-{94C0D1CD-A186-36B0-DC64-E8640D708695}" dt="2024-04-18T11:32:49.856" v="392"/>
          <ac:picMkLst>
            <pc:docMk/>
            <pc:sldMk cId="93140512" sldId="339"/>
            <ac:picMk id="92" creationId="{55081529-4E3B-8DF1-BB3E-4E0329F6D78D}"/>
          </ac:picMkLst>
        </pc:picChg>
        <pc:picChg chg="add del mod modCrop">
          <ac:chgData name="stefano.marchioni@epfl.ch" userId="S::stefano.marchioni@epfl.ch::57ec3452-79e9-458b-b35b-68c13e99232f" providerId="AD" clId="Web-{94C0D1CD-A186-36B0-DC64-E8640D708695}" dt="2024-04-18T11:51:08.476" v="658" actId="1076"/>
          <ac:picMkLst>
            <pc:docMk/>
            <pc:sldMk cId="93140512" sldId="339"/>
            <ac:picMk id="95" creationId="{51FF913E-B0B1-8468-936E-1957E89338ED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1:46:45.376" v="540"/>
          <ac:picMkLst>
            <pc:docMk/>
            <pc:sldMk cId="93140512" sldId="339"/>
            <ac:picMk id="96" creationId="{4410F6D4-4E85-E3C2-3D09-4FCAF23CCB9F}"/>
          </ac:picMkLst>
        </pc:picChg>
        <pc:picChg chg="add del mod ord">
          <ac:chgData name="stefano.marchioni@epfl.ch" userId="S::stefano.marchioni@epfl.ch::57ec3452-79e9-458b-b35b-68c13e99232f" providerId="AD" clId="Web-{94C0D1CD-A186-36B0-DC64-E8640D708695}" dt="2024-04-18T11:47:25.658" v="548"/>
          <ac:picMkLst>
            <pc:docMk/>
            <pc:sldMk cId="93140512" sldId="339"/>
            <ac:picMk id="98" creationId="{D8532506-607B-8527-1080-C7EEAA706DB1}"/>
          </ac:picMkLst>
        </pc:picChg>
        <pc:picChg chg="add del">
          <ac:chgData name="stefano.marchioni@epfl.ch" userId="S::stefano.marchioni@epfl.ch::57ec3452-79e9-458b-b35b-68c13e99232f" providerId="AD" clId="Web-{94C0D1CD-A186-36B0-DC64-E8640D708695}" dt="2024-04-18T11:47:56.268" v="550"/>
          <ac:picMkLst>
            <pc:docMk/>
            <pc:sldMk cId="93140512" sldId="339"/>
            <ac:picMk id="100" creationId="{9FAA144B-87F9-FCDA-0EB1-D806A566D451}"/>
          </ac:picMkLst>
        </pc:picChg>
        <pc:cxnChg chg="del topLvl">
          <ac:chgData name="stefano.marchioni@epfl.ch" userId="S::stefano.marchioni@epfl.ch::57ec3452-79e9-458b-b35b-68c13e99232f" providerId="AD" clId="Web-{94C0D1CD-A186-36B0-DC64-E8640D708695}" dt="2024-04-18T11:45:02.998" v="516"/>
          <ac:cxnSpMkLst>
            <pc:docMk/>
            <pc:sldMk cId="93140512" sldId="339"/>
            <ac:cxnSpMk id="6" creationId="{A6CB6274-E1AD-6ED0-C443-2DA5469AD18B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514"/>
          <ac:cxnSpMkLst>
            <pc:docMk/>
            <pc:sldMk cId="93140512" sldId="339"/>
            <ac:cxnSpMk id="8" creationId="{9FEAB5D1-4A15-98B8-4CFE-6B48D24375CC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512"/>
          <ac:cxnSpMkLst>
            <pc:docMk/>
            <pc:sldMk cId="93140512" sldId="339"/>
            <ac:cxnSpMk id="10" creationId="{E4BF1F25-C77F-8FB1-93E4-0290ECE1F4CB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510"/>
          <ac:cxnSpMkLst>
            <pc:docMk/>
            <pc:sldMk cId="93140512" sldId="339"/>
            <ac:cxnSpMk id="12" creationId="{49687814-F4D8-5476-7EFD-8E3FA6007770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509"/>
          <ac:cxnSpMkLst>
            <pc:docMk/>
            <pc:sldMk cId="93140512" sldId="339"/>
            <ac:cxnSpMk id="13" creationId="{9174D910-DB51-8716-387B-540A200B4B72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5.201" v="522"/>
          <ac:cxnSpMkLst>
            <pc:docMk/>
            <pc:sldMk cId="93140512" sldId="339"/>
            <ac:cxnSpMk id="14" creationId="{BE147AAA-3D4E-90B3-11D0-A46034104091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508"/>
          <ac:cxnSpMkLst>
            <pc:docMk/>
            <pc:sldMk cId="93140512" sldId="339"/>
            <ac:cxnSpMk id="15" creationId="{7D60B18B-3D82-4C0B-0EAC-580F4F33B51C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506"/>
          <ac:cxnSpMkLst>
            <pc:docMk/>
            <pc:sldMk cId="93140512" sldId="339"/>
            <ac:cxnSpMk id="17" creationId="{D2D0D0E7-67A5-F931-1C9A-99F7E47C275F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505"/>
          <ac:cxnSpMkLst>
            <pc:docMk/>
            <pc:sldMk cId="93140512" sldId="339"/>
            <ac:cxnSpMk id="18" creationId="{8F717730-2A23-E35D-BB24-FAC38A4E6498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497"/>
          <ac:cxnSpMkLst>
            <pc:docMk/>
            <pc:sldMk cId="93140512" sldId="339"/>
            <ac:cxnSpMk id="26" creationId="{66A3F4C2-67ED-DF69-BC08-78E77CB3CA41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495"/>
          <ac:cxnSpMkLst>
            <pc:docMk/>
            <pc:sldMk cId="93140512" sldId="339"/>
            <ac:cxnSpMk id="28" creationId="{C862C81E-0310-2BDE-EF8B-BC0963A1FAC5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494"/>
          <ac:cxnSpMkLst>
            <pc:docMk/>
            <pc:sldMk cId="93140512" sldId="339"/>
            <ac:cxnSpMk id="29" creationId="{213660EE-4F74-2716-BA10-A10747839484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493"/>
          <ac:cxnSpMkLst>
            <pc:docMk/>
            <pc:sldMk cId="93140512" sldId="339"/>
            <ac:cxnSpMk id="30" creationId="{15284270-EE74-CBC7-4F51-1756857ECD23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5.201" v="521"/>
          <ac:cxnSpMkLst>
            <pc:docMk/>
            <pc:sldMk cId="93140512" sldId="339"/>
            <ac:cxnSpMk id="32" creationId="{28E0F5A2-F050-D0AE-EF83-70450F9C5BB0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5.201" v="520"/>
          <ac:cxnSpMkLst>
            <pc:docMk/>
            <pc:sldMk cId="93140512" sldId="339"/>
            <ac:cxnSpMk id="34" creationId="{1D9EEA49-6C3E-1600-BDDB-E873CA0230E3}"/>
          </ac:cxnSpMkLst>
        </pc:cxnChg>
        <pc:cxnChg chg="del mod">
          <ac:chgData name="stefano.marchioni@epfl.ch" userId="S::stefano.marchioni@epfl.ch::57ec3452-79e9-458b-b35b-68c13e99232f" providerId="AD" clId="Web-{94C0D1CD-A186-36B0-DC64-E8640D708695}" dt="2024-04-18T11:33:50.045" v="395"/>
          <ac:cxnSpMkLst>
            <pc:docMk/>
            <pc:sldMk cId="93140512" sldId="339"/>
            <ac:cxnSpMk id="36" creationId="{DC680A86-9226-49F0-10D2-E54DB2345F71}"/>
          </ac:cxnSpMkLst>
        </pc:cxnChg>
        <pc:cxnChg chg="del mod topLvl">
          <ac:chgData name="stefano.marchioni@epfl.ch" userId="S::stefano.marchioni@epfl.ch::57ec3452-79e9-458b-b35b-68c13e99232f" providerId="AD" clId="Web-{94C0D1CD-A186-36B0-DC64-E8640D708695}" dt="2024-04-18T11:39:14.177" v="454"/>
          <ac:cxnSpMkLst>
            <pc:docMk/>
            <pc:sldMk cId="93140512" sldId="339"/>
            <ac:cxnSpMk id="38" creationId="{4F7EA5BC-230D-96FD-2E88-94DA79D99A0A}"/>
          </ac:cxnSpMkLst>
        </pc:cxnChg>
        <pc:cxnChg chg="del">
          <ac:chgData name="stefano.marchioni@epfl.ch" userId="S::stefano.marchioni@epfl.ch::57ec3452-79e9-458b-b35b-68c13e99232f" providerId="AD" clId="Web-{94C0D1CD-A186-36B0-DC64-E8640D708695}" dt="2024-04-18T11:33:59.373" v="399"/>
          <ac:cxnSpMkLst>
            <pc:docMk/>
            <pc:sldMk cId="93140512" sldId="339"/>
            <ac:cxnSpMk id="40" creationId="{69621616-4124-5E20-327E-2497532879EE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490"/>
          <ac:cxnSpMkLst>
            <pc:docMk/>
            <pc:sldMk cId="93140512" sldId="339"/>
            <ac:cxnSpMk id="41" creationId="{38B50C5E-DAF9-F2E0-0ADD-10CED5A1A186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488"/>
          <ac:cxnSpMkLst>
            <pc:docMk/>
            <pc:sldMk cId="93140512" sldId="339"/>
            <ac:cxnSpMk id="43" creationId="{EE0019D4-C512-7333-BDC1-76CC24A5FE44}"/>
          </ac:cxnSpMkLst>
        </pc:cxnChg>
        <pc:cxnChg chg="del topLvl">
          <ac:chgData name="stefano.marchioni@epfl.ch" userId="S::stefano.marchioni@epfl.ch::57ec3452-79e9-458b-b35b-68c13e99232f" providerId="AD" clId="Web-{94C0D1CD-A186-36B0-DC64-E8640D708695}" dt="2024-04-18T11:45:02.998" v="487"/>
          <ac:cxnSpMkLst>
            <pc:docMk/>
            <pc:sldMk cId="93140512" sldId="339"/>
            <ac:cxnSpMk id="44" creationId="{160FFB89-93C5-4F64-E253-49A104D4260E}"/>
          </ac:cxnSpMkLst>
        </pc:cxnChg>
        <pc:cxnChg chg="del mod topLvl">
          <ac:chgData name="stefano.marchioni@epfl.ch" userId="S::stefano.marchioni@epfl.ch::57ec3452-79e9-458b-b35b-68c13e99232f" providerId="AD" clId="Web-{94C0D1CD-A186-36B0-DC64-E8640D708695}" dt="2024-04-18T11:45:02.983" v="486"/>
          <ac:cxnSpMkLst>
            <pc:docMk/>
            <pc:sldMk cId="93140512" sldId="339"/>
            <ac:cxnSpMk id="45" creationId="{ACADD953-F33D-BE20-17B6-910314451270}"/>
          </ac:cxnSpMkLst>
        </pc:cxnChg>
        <pc:cxnChg chg="del mod topLvl">
          <ac:chgData name="stefano.marchioni@epfl.ch" userId="S::stefano.marchioni@epfl.ch::57ec3452-79e9-458b-b35b-68c13e99232f" providerId="AD" clId="Web-{94C0D1CD-A186-36B0-DC64-E8640D708695}" dt="2024-04-18T11:36:41.439" v="427"/>
          <ac:cxnSpMkLst>
            <pc:docMk/>
            <pc:sldMk cId="93140512" sldId="339"/>
            <ac:cxnSpMk id="46" creationId="{636D66CC-E31C-CFB5-FAD4-B9C2C69F27DB}"/>
          </ac:cxnSpMkLst>
        </pc:cxnChg>
        <pc:cxnChg chg="del mod topLvl">
          <ac:chgData name="stefano.marchioni@epfl.ch" userId="S::stefano.marchioni@epfl.ch::57ec3452-79e9-458b-b35b-68c13e99232f" providerId="AD" clId="Web-{94C0D1CD-A186-36B0-DC64-E8640D708695}" dt="2024-04-18T11:45:02.983" v="484"/>
          <ac:cxnSpMkLst>
            <pc:docMk/>
            <pc:sldMk cId="93140512" sldId="339"/>
            <ac:cxnSpMk id="48" creationId="{F4852A5E-C21A-6E3A-FC07-ACB0CD4A6A6F}"/>
          </ac:cxnSpMkLst>
        </pc:cxnChg>
        <pc:cxnChg chg="del mod topLvl">
          <ac:chgData name="stefano.marchioni@epfl.ch" userId="S::stefano.marchioni@epfl.ch::57ec3452-79e9-458b-b35b-68c13e99232f" providerId="AD" clId="Web-{94C0D1CD-A186-36B0-DC64-E8640D708695}" dt="2024-04-18T11:38:51.771" v="451"/>
          <ac:cxnSpMkLst>
            <pc:docMk/>
            <pc:sldMk cId="93140512" sldId="339"/>
            <ac:cxnSpMk id="50" creationId="{A39FE972-68BC-21FC-C97E-530759C00B60}"/>
          </ac:cxnSpMkLst>
        </pc:cxnChg>
        <pc:cxnChg chg="del">
          <ac:chgData name="stefano.marchioni@epfl.ch" userId="S::stefano.marchioni@epfl.ch::57ec3452-79e9-458b-b35b-68c13e99232f" providerId="AD" clId="Web-{94C0D1CD-A186-36B0-DC64-E8640D708695}" dt="2024-04-18T11:39:09.834" v="453"/>
          <ac:cxnSpMkLst>
            <pc:docMk/>
            <pc:sldMk cId="93140512" sldId="339"/>
            <ac:cxnSpMk id="69" creationId="{FE473FD1-8DC3-9C46-4625-BC3CD2A992D7}"/>
          </ac:cxnSpMkLst>
        </pc:cxnChg>
        <pc:cxnChg chg="add del mod topLvl">
          <ac:chgData name="stefano.marchioni@epfl.ch" userId="S::stefano.marchioni@epfl.ch::57ec3452-79e9-458b-b35b-68c13e99232f" providerId="AD" clId="Web-{94C0D1CD-A186-36B0-DC64-E8640D708695}" dt="2024-04-18T11:45:02.983" v="469"/>
          <ac:cxnSpMkLst>
            <pc:docMk/>
            <pc:sldMk cId="93140512" sldId="339"/>
            <ac:cxnSpMk id="93" creationId="{0D359DC2-287B-921B-0C47-754B20981509}"/>
          </ac:cxnSpMkLst>
        </pc:cxnChg>
      </pc:sldChg>
      <pc:sldChg chg="add del">
        <pc:chgData name="stefano.marchioni@epfl.ch" userId="S::stefano.marchioni@epfl.ch::57ec3452-79e9-458b-b35b-68c13e99232f" providerId="AD" clId="Web-{94C0D1CD-A186-36B0-DC64-E8640D708695}" dt="2024-04-18T11:23:42.264" v="368"/>
        <pc:sldMkLst>
          <pc:docMk/>
          <pc:sldMk cId="4195787744" sldId="339"/>
        </pc:sldMkLst>
      </pc:sldChg>
      <pc:sldChg chg="addSp delSp modSp add replId">
        <pc:chgData name="stefano.marchioni@epfl.ch" userId="S::stefano.marchioni@epfl.ch::57ec3452-79e9-458b-b35b-68c13e99232f" providerId="AD" clId="Web-{94C0D1CD-A186-36B0-DC64-E8640D708695}" dt="2024-04-18T16:44:09.866" v="2224" actId="20577"/>
        <pc:sldMkLst>
          <pc:docMk/>
          <pc:sldMk cId="2364464565" sldId="340"/>
        </pc:sldMkLst>
        <pc:spChg chg="mod">
          <ac:chgData name="stefano.marchioni@epfl.ch" userId="S::stefano.marchioni@epfl.ch::57ec3452-79e9-458b-b35b-68c13e99232f" providerId="AD" clId="Web-{94C0D1CD-A186-36B0-DC64-E8640D708695}" dt="2024-04-18T14:27:01.327" v="1021" actId="14100"/>
          <ac:spMkLst>
            <pc:docMk/>
            <pc:sldMk cId="2364464565" sldId="340"/>
            <ac:spMk id="7" creationId="{00000000-0000-0000-0000-000000000000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4:09.866" v="2224" actId="20577"/>
          <ac:spMkLst>
            <pc:docMk/>
            <pc:sldMk cId="2364464565" sldId="340"/>
            <ac:spMk id="9" creationId="{43E3B6B7-6AE4-CADC-4B5F-540A9BD38042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5:28:53.954" v="1308" actId="1076"/>
          <ac:spMkLst>
            <pc:docMk/>
            <pc:sldMk cId="2364464565" sldId="340"/>
            <ac:spMk id="10" creationId="{EF980096-7299-1F12-50CD-FBC01DD559E7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8:49.422" v="1540"/>
          <ac:spMkLst>
            <pc:docMk/>
            <pc:sldMk cId="2364464565" sldId="340"/>
            <ac:spMk id="11" creationId="{E55225FF-6C69-613F-C975-BCF59C3CC3E1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1:53:18.651" v="736"/>
          <ac:spMkLst>
            <pc:docMk/>
            <pc:sldMk cId="2364464565" sldId="340"/>
            <ac:spMk id="12" creationId="{AAD2E22D-99C6-927C-5969-B68ABB06D4C7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8:48.875" v="1539"/>
          <ac:spMkLst>
            <pc:docMk/>
            <pc:sldMk cId="2364464565" sldId="340"/>
            <ac:spMk id="46" creationId="{53280856-EAC7-44A7-9CB4-6C835735C826}"/>
          </ac:spMkLst>
        </pc:spChg>
        <pc:picChg chg="del">
          <ac:chgData name="stefano.marchioni@epfl.ch" userId="S::stefano.marchioni@epfl.ch::57ec3452-79e9-458b-b35b-68c13e99232f" providerId="AD" clId="Web-{94C0D1CD-A186-36B0-DC64-E8640D708695}" dt="2024-04-18T11:53:18.651" v="737"/>
          <ac:picMkLst>
            <pc:docMk/>
            <pc:sldMk cId="2364464565" sldId="340"/>
            <ac:picMk id="11" creationId="{A5532A6E-1036-9BE6-E3AC-28CB97116C52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5:28:56.360" v="1309" actId="1076"/>
          <ac:picMkLst>
            <pc:docMk/>
            <pc:sldMk cId="2364464565" sldId="340"/>
            <ac:picMk id="14" creationId="{17DAE070-8313-A693-BB6A-E6D4913E4945}"/>
          </ac:picMkLst>
        </pc:picChg>
      </pc:sldChg>
      <pc:sldChg chg="addSp delSp modSp add replId">
        <pc:chgData name="stefano.marchioni@epfl.ch" userId="S::stefano.marchioni@epfl.ch::57ec3452-79e9-458b-b35b-68c13e99232f" providerId="AD" clId="Web-{94C0D1CD-A186-36B0-DC64-E8640D708695}" dt="2024-04-18T15:39:06.047" v="1546"/>
        <pc:sldMkLst>
          <pc:docMk/>
          <pc:sldMk cId="3223684727" sldId="341"/>
        </pc:sldMkLst>
        <pc:spChg chg="mod">
          <ac:chgData name="stefano.marchioni@epfl.ch" userId="S::stefano.marchioni@epfl.ch::57ec3452-79e9-458b-b35b-68c13e99232f" providerId="AD" clId="Web-{94C0D1CD-A186-36B0-DC64-E8640D708695}" dt="2024-04-18T14:27:24.781" v="1048" actId="20577"/>
          <ac:spMkLst>
            <pc:docMk/>
            <pc:sldMk cId="3223684727" sldId="341"/>
            <ac:spMk id="7" creationId="{00000000-0000-0000-0000-000000000000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4:25:11.200" v="921"/>
          <ac:spMkLst>
            <pc:docMk/>
            <pc:sldMk cId="3223684727" sldId="341"/>
            <ac:spMk id="10" creationId="{EF980096-7299-1F12-50CD-FBC01DD559E7}"/>
          </ac:spMkLst>
        </pc:spChg>
        <pc:spChg chg="add del">
          <ac:chgData name="stefano.marchioni@epfl.ch" userId="S::stefano.marchioni@epfl.ch::57ec3452-79e9-458b-b35b-68c13e99232f" providerId="AD" clId="Web-{94C0D1CD-A186-36B0-DC64-E8640D708695}" dt="2024-04-18T15:06:22.857" v="1261"/>
          <ac:spMkLst>
            <pc:docMk/>
            <pc:sldMk cId="3223684727" sldId="341"/>
            <ac:spMk id="13" creationId="{86D413B4-5B1B-7FC4-B037-C64A62D65C4C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5:30:21.378" v="1324" actId="14100"/>
          <ac:spMkLst>
            <pc:docMk/>
            <pc:sldMk cId="3223684727" sldId="341"/>
            <ac:spMk id="16" creationId="{0555E0C0-D38D-9D9F-68D7-F61A0B2F54C9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9:03.375" v="1545"/>
          <ac:spMkLst>
            <pc:docMk/>
            <pc:sldMk cId="3223684727" sldId="341"/>
            <ac:spMk id="18" creationId="{8721B7C9-F929-BEEB-27B5-CE8EF61FDF1F}"/>
          </ac:spMkLst>
        </pc:spChg>
        <pc:spChg chg="del mod">
          <ac:chgData name="stefano.marchioni@epfl.ch" userId="S::stefano.marchioni@epfl.ch::57ec3452-79e9-458b-b35b-68c13e99232f" providerId="AD" clId="Web-{94C0D1CD-A186-36B0-DC64-E8640D708695}" dt="2024-04-18T15:39:06.047" v="1546"/>
          <ac:spMkLst>
            <pc:docMk/>
            <pc:sldMk cId="3223684727" sldId="341"/>
            <ac:spMk id="46" creationId="{53280856-EAC7-44A7-9CB4-6C835735C826}"/>
          </ac:spMkLst>
        </pc:spChg>
        <pc:picChg chg="add del">
          <ac:chgData name="stefano.marchioni@epfl.ch" userId="S::stefano.marchioni@epfl.ch::57ec3452-79e9-458b-b35b-68c13e99232f" providerId="AD" clId="Web-{94C0D1CD-A186-36B0-DC64-E8640D708695}" dt="2024-04-18T15:06:22.857" v="1262"/>
          <ac:picMkLst>
            <pc:docMk/>
            <pc:sldMk cId="3223684727" sldId="341"/>
            <ac:picMk id="11" creationId="{74068EFD-BBCA-66D9-99D5-80BA596146E8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4:25:11.200" v="920"/>
          <ac:picMkLst>
            <pc:docMk/>
            <pc:sldMk cId="3223684727" sldId="341"/>
            <ac:picMk id="14" creationId="{17DAE070-8313-A693-BB6A-E6D4913E4945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5:06:46.545" v="1270" actId="1076"/>
          <ac:picMkLst>
            <pc:docMk/>
            <pc:sldMk cId="3223684727" sldId="341"/>
            <ac:picMk id="15" creationId="{9644DFAD-F2FD-363A-4DF7-772C49E19D0C}"/>
          </ac:picMkLst>
        </pc:picChg>
      </pc:sldChg>
      <pc:sldChg chg="addSp delSp modSp add ord replId">
        <pc:chgData name="stefano.marchioni@epfl.ch" userId="S::stefano.marchioni@epfl.ch::57ec3452-79e9-458b-b35b-68c13e99232f" providerId="AD" clId="Web-{94C0D1CD-A186-36B0-DC64-E8640D708695}" dt="2024-04-18T16:44:18.522" v="2226" actId="20577"/>
        <pc:sldMkLst>
          <pc:docMk/>
          <pc:sldMk cId="495500035" sldId="342"/>
        </pc:sldMkLst>
        <pc:spChg chg="mod">
          <ac:chgData name="stefano.marchioni@epfl.ch" userId="S::stefano.marchioni@epfl.ch::57ec3452-79e9-458b-b35b-68c13e99232f" providerId="AD" clId="Web-{94C0D1CD-A186-36B0-DC64-E8640D708695}" dt="2024-04-18T14:27:14.406" v="1034" actId="20577"/>
          <ac:spMkLst>
            <pc:docMk/>
            <pc:sldMk cId="495500035" sldId="342"/>
            <ac:spMk id="7" creationId="{00000000-0000-0000-0000-000000000000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4:18.522" v="2226" actId="20577"/>
          <ac:spMkLst>
            <pc:docMk/>
            <pc:sldMk cId="495500035" sldId="342"/>
            <ac:spMk id="9" creationId="{43E3B6B7-6AE4-CADC-4B5F-540A9BD38042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4:25:14.168" v="923"/>
          <ac:spMkLst>
            <pc:docMk/>
            <pc:sldMk cId="495500035" sldId="342"/>
            <ac:spMk id="10" creationId="{EF980096-7299-1F12-50CD-FBC01DD559E7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5:29:19.142" v="1313" actId="1076"/>
          <ac:spMkLst>
            <pc:docMk/>
            <pc:sldMk cId="495500035" sldId="342"/>
            <ac:spMk id="13" creationId="{43EF7B3D-CA29-47A6-37CE-DF88F856A7C6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8:56.906" v="1542"/>
          <ac:spMkLst>
            <pc:docMk/>
            <pc:sldMk cId="495500035" sldId="342"/>
            <ac:spMk id="16" creationId="{1FFC5745-23D6-C2DE-BD1D-2784DD728B20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8:56.235" v="1541"/>
          <ac:spMkLst>
            <pc:docMk/>
            <pc:sldMk cId="495500035" sldId="342"/>
            <ac:spMk id="46" creationId="{53280856-EAC7-44A7-9CB4-6C835735C826}"/>
          </ac:spMkLst>
        </pc:spChg>
        <pc:picChg chg="add">
          <ac:chgData name="stefano.marchioni@epfl.ch" userId="S::stefano.marchioni@epfl.ch::57ec3452-79e9-458b-b35b-68c13e99232f" providerId="AD" clId="Web-{94C0D1CD-A186-36B0-DC64-E8640D708695}" dt="2024-04-18T14:25:34.763" v="924"/>
          <ac:picMkLst>
            <pc:docMk/>
            <pc:sldMk cId="495500035" sldId="342"/>
            <ac:picMk id="11" creationId="{3E1E14E6-CCF7-1510-F006-2199DB3ADC41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4:25:14.168" v="922"/>
          <ac:picMkLst>
            <pc:docMk/>
            <pc:sldMk cId="495500035" sldId="342"/>
            <ac:picMk id="14" creationId="{17DAE070-8313-A693-BB6A-E6D4913E4945}"/>
          </ac:picMkLst>
        </pc:picChg>
      </pc:sldChg>
      <pc:sldChg chg="addSp delSp modSp add replId">
        <pc:chgData name="stefano.marchioni@epfl.ch" userId="S::stefano.marchioni@epfl.ch::57ec3452-79e9-458b-b35b-68c13e99232f" providerId="AD" clId="Web-{94C0D1CD-A186-36B0-DC64-E8640D708695}" dt="2024-04-18T16:44:31.648" v="2228" actId="20577"/>
        <pc:sldMkLst>
          <pc:docMk/>
          <pc:sldMk cId="1799919104" sldId="343"/>
        </pc:sldMkLst>
        <pc:spChg chg="mod">
          <ac:chgData name="stefano.marchioni@epfl.ch" userId="S::stefano.marchioni@epfl.ch::57ec3452-79e9-458b-b35b-68c13e99232f" providerId="AD" clId="Web-{94C0D1CD-A186-36B0-DC64-E8640D708695}" dt="2024-04-18T14:44:48.886" v="1199" actId="20577"/>
          <ac:spMkLst>
            <pc:docMk/>
            <pc:sldMk cId="1799919104" sldId="343"/>
            <ac:spMk id="7" creationId="{00000000-0000-0000-0000-000000000000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4:31.648" v="2228" actId="20577"/>
          <ac:spMkLst>
            <pc:docMk/>
            <pc:sldMk cId="1799919104" sldId="343"/>
            <ac:spMk id="9" creationId="{43E3B6B7-6AE4-CADC-4B5F-540A9BD38042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4:38:09.391" v="1136"/>
          <ac:spMkLst>
            <pc:docMk/>
            <pc:sldMk cId="1799919104" sldId="343"/>
            <ac:spMk id="12" creationId="{F3B5A75D-6589-67E5-169E-C522E2AAC143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4:37:02.108" v="1112"/>
          <ac:spMkLst>
            <pc:docMk/>
            <pc:sldMk cId="1799919104" sldId="343"/>
            <ac:spMk id="13" creationId="{86D413B4-5B1B-7FC4-B037-C64A62D65C4C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4:41:34.584" v="1161"/>
          <ac:spMkLst>
            <pc:docMk/>
            <pc:sldMk cId="1799919104" sldId="343"/>
            <ac:spMk id="14" creationId="{C6E744E7-8F24-6A81-7309-95C76A26C395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4:40:29.473" v="1154"/>
          <ac:spMkLst>
            <pc:docMk/>
            <pc:sldMk cId="1799919104" sldId="343"/>
            <ac:spMk id="15" creationId="{E3D8D4C1-CB9C-E175-27A7-9ABE187BFC7C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4:40:44.098" v="1157"/>
          <ac:spMkLst>
            <pc:docMk/>
            <pc:sldMk cId="1799919104" sldId="343"/>
            <ac:spMk id="16" creationId="{0E779D86-5D7B-F376-9DE1-D20228E0219F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4:44:12.057" v="1182"/>
          <ac:spMkLst>
            <pc:docMk/>
            <pc:sldMk cId="1799919104" sldId="343"/>
            <ac:spMk id="22" creationId="{3D932902-B1BF-1C56-7A30-B303A5C78DD2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5:10:59.270" v="1284"/>
          <ac:spMkLst>
            <pc:docMk/>
            <pc:sldMk cId="1799919104" sldId="343"/>
            <ac:spMk id="25" creationId="{FC4D95F0-6D21-E807-05EB-B80DB9E9FC88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5:11:28.896" v="1293"/>
          <ac:spMkLst>
            <pc:docMk/>
            <pc:sldMk cId="1799919104" sldId="343"/>
            <ac:spMk id="27" creationId="{EDF51F2C-49F4-2CC2-2468-3A8AF136469C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9:12.329" v="1548"/>
          <ac:spMkLst>
            <pc:docMk/>
            <pc:sldMk cId="1799919104" sldId="343"/>
            <ac:spMk id="29" creationId="{FD471D91-0114-2BC0-9288-C11288CC5B9D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9:11.829" v="1547"/>
          <ac:spMkLst>
            <pc:docMk/>
            <pc:sldMk cId="1799919104" sldId="343"/>
            <ac:spMk id="46" creationId="{53280856-EAC7-44A7-9CB4-6C835735C826}"/>
          </ac:spMkLst>
        </pc:spChg>
        <pc:picChg chg="add del mod">
          <ac:chgData name="stefano.marchioni@epfl.ch" userId="S::stefano.marchioni@epfl.ch::57ec3452-79e9-458b-b35b-68c13e99232f" providerId="AD" clId="Web-{94C0D1CD-A186-36B0-DC64-E8640D708695}" dt="2024-04-18T15:11:16.895" v="1287"/>
          <ac:picMkLst>
            <pc:docMk/>
            <pc:sldMk cId="1799919104" sldId="343"/>
            <ac:picMk id="8" creationId="{3280389E-D9F9-B4E3-82B5-1E096102B8D9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38:06.954" v="1135"/>
          <ac:picMkLst>
            <pc:docMk/>
            <pc:sldMk cId="1799919104" sldId="343"/>
            <ac:picMk id="10" creationId="{D357CCE4-E271-7064-178C-21A4F0FAE4A1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4:37:02.108" v="1113"/>
          <ac:picMkLst>
            <pc:docMk/>
            <pc:sldMk cId="1799919104" sldId="343"/>
            <ac:picMk id="11" creationId="{74068EFD-BBCA-66D9-99D5-80BA596146E8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4:03.119" v="1178"/>
          <ac:picMkLst>
            <pc:docMk/>
            <pc:sldMk cId="1799919104" sldId="343"/>
            <ac:picMk id="17" creationId="{7B81CA0F-0807-45CF-5B15-71079AB5F4E6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3:58.010" v="1173"/>
          <ac:picMkLst>
            <pc:docMk/>
            <pc:sldMk cId="1799919104" sldId="343"/>
            <ac:picMk id="18" creationId="{1833F0E0-C2BE-3202-DFC2-5E06A498A645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3:59.635" v="1175"/>
          <ac:picMkLst>
            <pc:docMk/>
            <pc:sldMk cId="1799919104" sldId="343"/>
            <ac:picMk id="19" creationId="{72C80662-CC6F-6E55-B9D5-7F7367DF3243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3:54.572" v="1171"/>
          <ac:picMkLst>
            <pc:docMk/>
            <pc:sldMk cId="1799919104" sldId="343"/>
            <ac:picMk id="20" creationId="{689B20F6-6457-7110-DEEA-23E8EEEEF58B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4:09.869" v="1181"/>
          <ac:picMkLst>
            <pc:docMk/>
            <pc:sldMk cId="1799919104" sldId="343"/>
            <ac:picMk id="21" creationId="{851E6121-0033-6BC2-8C9F-CFF0E2533B44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4:44:29.948" v="1185" actId="1076"/>
          <ac:picMkLst>
            <pc:docMk/>
            <pc:sldMk cId="1799919104" sldId="343"/>
            <ac:picMk id="23" creationId="{A7E87582-7C0C-135D-32E9-8CF6E86D6EE1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5:10:59.270" v="1285"/>
          <ac:picMkLst>
            <pc:docMk/>
            <pc:sldMk cId="1799919104" sldId="343"/>
            <ac:picMk id="24" creationId="{EF695DEE-B8E9-1C73-ABD2-05C4BDACF956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5:11:39.380" v="1299" actId="1076"/>
          <ac:picMkLst>
            <pc:docMk/>
            <pc:sldMk cId="1799919104" sldId="343"/>
            <ac:picMk id="26" creationId="{060EE5DC-4AB2-E98E-4C77-3B12AAB6D428}"/>
          </ac:picMkLst>
        </pc:picChg>
      </pc:sldChg>
      <pc:sldChg chg="addSp delSp modSp add replId">
        <pc:chgData name="stefano.marchioni@epfl.ch" userId="S::stefano.marchioni@epfl.ch::57ec3452-79e9-458b-b35b-68c13e99232f" providerId="AD" clId="Web-{94C0D1CD-A186-36B0-DC64-E8640D708695}" dt="2024-04-18T15:39:34.032" v="1558"/>
        <pc:sldMkLst>
          <pc:docMk/>
          <pc:sldMk cId="2041836553" sldId="344"/>
        </pc:sldMkLst>
        <pc:spChg chg="mod">
          <ac:chgData name="stefano.marchioni@epfl.ch" userId="S::stefano.marchioni@epfl.ch::57ec3452-79e9-458b-b35b-68c13e99232f" providerId="AD" clId="Web-{94C0D1CD-A186-36B0-DC64-E8640D708695}" dt="2024-04-18T14:54:56.183" v="1260" actId="20577"/>
          <ac:spMkLst>
            <pc:docMk/>
            <pc:sldMk cId="2041836553" sldId="344"/>
            <ac:spMk id="7" creationId="{00000000-0000-0000-0000-000000000000}"/>
          </ac:spMkLst>
        </pc:spChg>
        <pc:spChg chg="del mod">
          <ac:chgData name="stefano.marchioni@epfl.ch" userId="S::stefano.marchioni@epfl.ch::57ec3452-79e9-458b-b35b-68c13e99232f" providerId="AD" clId="Web-{94C0D1CD-A186-36B0-DC64-E8640D708695}" dt="2024-04-18T14:45:41.247" v="1215"/>
          <ac:spMkLst>
            <pc:docMk/>
            <pc:sldMk cId="2041836553" sldId="344"/>
            <ac:spMk id="12" creationId="{F3B5A75D-6589-67E5-169E-C522E2AAC143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4:45:41.247" v="1214"/>
          <ac:spMkLst>
            <pc:docMk/>
            <pc:sldMk cId="2041836553" sldId="344"/>
            <ac:spMk id="18" creationId="{1AEFA431-BDA4-3CF2-D02A-F33ADC064967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4:51:51.569" v="1241" actId="1076"/>
          <ac:spMkLst>
            <pc:docMk/>
            <pc:sldMk cId="2041836553" sldId="344"/>
            <ac:spMk id="22" creationId="{5394A3EE-7021-922B-9DF6-A5D883AFB4AA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9:34.032" v="1558"/>
          <ac:spMkLst>
            <pc:docMk/>
            <pc:sldMk cId="2041836553" sldId="344"/>
            <ac:spMk id="25" creationId="{06418330-246B-D500-3487-EDDD2FEDC44F}"/>
          </ac:spMkLst>
        </pc:spChg>
        <pc:spChg chg="del mod">
          <ac:chgData name="stefano.marchioni@epfl.ch" userId="S::stefano.marchioni@epfl.ch::57ec3452-79e9-458b-b35b-68c13e99232f" providerId="AD" clId="Web-{94C0D1CD-A186-36B0-DC64-E8640D708695}" dt="2024-04-18T15:39:33.501" v="1557"/>
          <ac:spMkLst>
            <pc:docMk/>
            <pc:sldMk cId="2041836553" sldId="344"/>
            <ac:spMk id="46" creationId="{53280856-EAC7-44A7-9CB4-6C835735C826}"/>
          </ac:spMkLst>
        </pc:spChg>
        <pc:picChg chg="del">
          <ac:chgData name="stefano.marchioni@epfl.ch" userId="S::stefano.marchioni@epfl.ch::57ec3452-79e9-458b-b35b-68c13e99232f" providerId="AD" clId="Web-{94C0D1CD-A186-36B0-DC64-E8640D708695}" dt="2024-04-18T14:37:58.329" v="1133"/>
          <ac:picMkLst>
            <pc:docMk/>
            <pc:sldMk cId="2041836553" sldId="344"/>
            <ac:picMk id="8" creationId="{3280389E-D9F9-B4E3-82B5-1E096102B8D9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4:39:42.847" v="1138"/>
          <ac:picMkLst>
            <pc:docMk/>
            <pc:sldMk cId="2041836553" sldId="344"/>
            <ac:picMk id="10" creationId="{D357CCE4-E271-7064-178C-21A4F0FAE4A1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5:34.121" v="1209"/>
          <ac:picMkLst>
            <pc:docMk/>
            <pc:sldMk cId="2041836553" sldId="344"/>
            <ac:picMk id="11" creationId="{B6AA99D9-671F-B6CD-693F-AD5DDD703A0A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4:57.011" v="1204"/>
          <ac:picMkLst>
            <pc:docMk/>
            <pc:sldMk cId="2041836553" sldId="344"/>
            <ac:picMk id="13" creationId="{421E37FF-49B3-99D4-327B-3E75B9357ED4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5:43.294" v="1217"/>
          <ac:picMkLst>
            <pc:docMk/>
            <pc:sldMk cId="2041836553" sldId="344"/>
            <ac:picMk id="14" creationId="{A9C00363-54C1-52F2-8678-A405550871FA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4:58.121" v="1205"/>
          <ac:picMkLst>
            <pc:docMk/>
            <pc:sldMk cId="2041836553" sldId="344"/>
            <ac:picMk id="15" creationId="{D8D57B26-56F1-1803-2B62-7DD3D3BC4FF8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5:33.106" v="1208"/>
          <ac:picMkLst>
            <pc:docMk/>
            <pc:sldMk cId="2041836553" sldId="344"/>
            <ac:picMk id="16" creationId="{BD40A899-6C7B-37EB-579A-E0F3ED8299D9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45:35.637" v="1210"/>
          <ac:picMkLst>
            <pc:docMk/>
            <pc:sldMk cId="2041836553" sldId="344"/>
            <ac:picMk id="17" creationId="{19912F3F-0541-4128-73C8-A98DC1B58DA2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51:17.271" v="1220"/>
          <ac:picMkLst>
            <pc:docMk/>
            <pc:sldMk cId="2041836553" sldId="344"/>
            <ac:picMk id="19" creationId="{EA4C4AF7-B3FD-CC48-5375-E058A41C56EB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4:51:40.100" v="1235" actId="1076"/>
          <ac:picMkLst>
            <pc:docMk/>
            <pc:sldMk cId="2041836553" sldId="344"/>
            <ac:picMk id="20" creationId="{CECFCB6D-3319-19D1-E4CF-A6A9EDB55571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4:52:59.789" v="1255" actId="1076"/>
          <ac:picMkLst>
            <pc:docMk/>
            <pc:sldMk cId="2041836553" sldId="344"/>
            <ac:picMk id="21" creationId="{CDFBA59B-BA4F-FDBD-0653-DDFE45332826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4:52:45.648" v="1252"/>
          <ac:picMkLst>
            <pc:docMk/>
            <pc:sldMk cId="2041836553" sldId="344"/>
            <ac:picMk id="23" creationId="{6F257CAC-DDA6-5A18-EB5D-76DD8E82759E}"/>
          </ac:picMkLst>
        </pc:picChg>
      </pc:sldChg>
      <pc:sldChg chg="addSp delSp modSp add ord replId">
        <pc:chgData name="stefano.marchioni@epfl.ch" userId="S::stefano.marchioni@epfl.ch::57ec3452-79e9-458b-b35b-68c13e99232f" providerId="AD" clId="Web-{94C0D1CD-A186-36B0-DC64-E8640D708695}" dt="2024-04-18T15:39:29.032" v="1556"/>
        <pc:sldMkLst>
          <pc:docMk/>
          <pc:sldMk cId="3820769790" sldId="345"/>
        </pc:sldMkLst>
        <pc:spChg chg="mod">
          <ac:chgData name="stefano.marchioni@epfl.ch" userId="S::stefano.marchioni@epfl.ch::57ec3452-79e9-458b-b35b-68c13e99232f" providerId="AD" clId="Web-{94C0D1CD-A186-36B0-DC64-E8640D708695}" dt="2024-04-18T14:54:53.464" v="1258" actId="20577"/>
          <ac:spMkLst>
            <pc:docMk/>
            <pc:sldMk cId="3820769790" sldId="345"/>
            <ac:spMk id="7" creationId="{00000000-0000-0000-0000-000000000000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9:25.110" v="1553"/>
          <ac:spMkLst>
            <pc:docMk/>
            <pc:sldMk cId="3820769790" sldId="345"/>
            <ac:spMk id="10" creationId="{1D265127-8E9D-5E9D-8006-E47CF2E178C5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4:52:22.898" v="1244"/>
          <ac:spMkLst>
            <pc:docMk/>
            <pc:sldMk cId="3820769790" sldId="345"/>
            <ac:spMk id="22" creationId="{5394A3EE-7021-922B-9DF6-A5D883AFB4AA}"/>
          </ac:spMkLst>
        </pc:spChg>
        <pc:spChg chg="del mod">
          <ac:chgData name="stefano.marchioni@epfl.ch" userId="S::stefano.marchioni@epfl.ch::57ec3452-79e9-458b-b35b-68c13e99232f" providerId="AD" clId="Web-{94C0D1CD-A186-36B0-DC64-E8640D708695}" dt="2024-04-18T15:39:29.032" v="1556"/>
          <ac:spMkLst>
            <pc:docMk/>
            <pc:sldMk cId="3820769790" sldId="345"/>
            <ac:spMk id="46" creationId="{53280856-EAC7-44A7-9CB4-6C835735C826}"/>
          </ac:spMkLst>
        </pc:spChg>
        <pc:picChg chg="del">
          <ac:chgData name="stefano.marchioni@epfl.ch" userId="S::stefano.marchioni@epfl.ch::57ec3452-79e9-458b-b35b-68c13e99232f" providerId="AD" clId="Web-{94C0D1CD-A186-36B0-DC64-E8640D708695}" dt="2024-04-18T14:52:22.898" v="1245"/>
          <ac:picMkLst>
            <pc:docMk/>
            <pc:sldMk cId="3820769790" sldId="345"/>
            <ac:picMk id="21" creationId="{CDFBA59B-BA4F-FDBD-0653-DDFE45332826}"/>
          </ac:picMkLst>
        </pc:picChg>
        <pc:picChg chg="mod">
          <ac:chgData name="stefano.marchioni@epfl.ch" userId="S::stefano.marchioni@epfl.ch::57ec3452-79e9-458b-b35b-68c13e99232f" providerId="AD" clId="Web-{94C0D1CD-A186-36B0-DC64-E8640D708695}" dt="2024-04-18T14:52:36.945" v="1250" actId="1076"/>
          <ac:picMkLst>
            <pc:docMk/>
            <pc:sldMk cId="3820769790" sldId="345"/>
            <ac:picMk id="23" creationId="{6F257CAC-DDA6-5A18-EB5D-76DD8E82759E}"/>
          </ac:picMkLst>
        </pc:picChg>
      </pc:sldChg>
      <pc:sldChg chg="addSp delSp modSp add replId">
        <pc:chgData name="stefano.marchioni@epfl.ch" userId="S::stefano.marchioni@epfl.ch::57ec3452-79e9-458b-b35b-68c13e99232f" providerId="AD" clId="Web-{94C0D1CD-A186-36B0-DC64-E8640D708695}" dt="2024-04-18T16:44:47.539" v="2231" actId="20577"/>
        <pc:sldMkLst>
          <pc:docMk/>
          <pc:sldMk cId="1461044233" sldId="346"/>
        </pc:sldMkLst>
        <pc:spChg chg="del">
          <ac:chgData name="stefano.marchioni@epfl.ch" userId="S::stefano.marchioni@epfl.ch::57ec3452-79e9-458b-b35b-68c13e99232f" providerId="AD" clId="Web-{94C0D1CD-A186-36B0-DC64-E8640D708695}" dt="2024-04-18T16:44:37.929" v="2229"/>
          <ac:spMkLst>
            <pc:docMk/>
            <pc:sldMk cId="1461044233" sldId="346"/>
            <ac:spMk id="9" creationId="{43E3B6B7-6AE4-CADC-4B5F-540A9BD38042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5:30:55.957" v="1331"/>
          <ac:spMkLst>
            <pc:docMk/>
            <pc:sldMk cId="1461044233" sldId="346"/>
            <ac:spMk id="11" creationId="{32DE2C0E-45B3-D51B-CD87-330EAB04B8A2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5:37:25.998" v="1520" actId="20577"/>
          <ac:spMkLst>
            <pc:docMk/>
            <pc:sldMk cId="1461044233" sldId="346"/>
            <ac:spMk id="13" creationId="{4FF5D505-1297-40E0-73D4-2D244F67719D}"/>
          </ac:spMkLst>
        </pc:spChg>
        <pc:spChg chg="add">
          <ac:chgData name="stefano.marchioni@epfl.ch" userId="S::stefano.marchioni@epfl.ch::57ec3452-79e9-458b-b35b-68c13e99232f" providerId="AD" clId="Web-{94C0D1CD-A186-36B0-DC64-E8640D708695}" dt="2024-04-18T15:39:18.188" v="1550"/>
          <ac:spMkLst>
            <pc:docMk/>
            <pc:sldMk cId="1461044233" sldId="346"/>
            <ac:spMk id="15" creationId="{87E4D96A-F7AE-1B54-27CF-37AF6EC41252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6:44:47.539" v="2231" actId="20577"/>
          <ac:spMkLst>
            <pc:docMk/>
            <pc:sldMk cId="1461044233" sldId="346"/>
            <ac:spMk id="17" creationId="{AAC89CDC-8F7B-F0F4-27F1-F8E422FD2E48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39:17.626" v="1549"/>
          <ac:spMkLst>
            <pc:docMk/>
            <pc:sldMk cId="1461044233" sldId="346"/>
            <ac:spMk id="46" creationId="{53280856-EAC7-44A7-9CB4-6C835735C826}"/>
          </ac:spMkLst>
        </pc:spChg>
        <pc:picChg chg="add del mod">
          <ac:chgData name="stefano.marchioni@epfl.ch" userId="S::stefano.marchioni@epfl.ch::57ec3452-79e9-458b-b35b-68c13e99232f" providerId="AD" clId="Web-{94C0D1CD-A186-36B0-DC64-E8640D708695}" dt="2024-04-18T15:30:46.003" v="1330"/>
          <ac:picMkLst>
            <pc:docMk/>
            <pc:sldMk cId="1461044233" sldId="346"/>
            <ac:picMk id="10" creationId="{BFAB6B96-1A97-6556-382D-94F27D2F8317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5:18:48.407" v="1300"/>
          <ac:picMkLst>
            <pc:docMk/>
            <pc:sldMk cId="1461044233" sldId="346"/>
            <ac:picMk id="23" creationId="{A7E87582-7C0C-135D-32E9-8CF6E86D6EE1}"/>
          </ac:picMkLst>
        </pc:picChg>
      </pc:sldChg>
      <pc:sldChg chg="addSp delSp modSp add replId">
        <pc:chgData name="stefano.marchioni@epfl.ch" userId="S::stefano.marchioni@epfl.ch::57ec3452-79e9-458b-b35b-68c13e99232f" providerId="AD" clId="Web-{94C0D1CD-A186-36B0-DC64-E8640D708695}" dt="2024-04-18T16:44:27.632" v="2227" actId="20577"/>
        <pc:sldMkLst>
          <pc:docMk/>
          <pc:sldMk cId="2972938064" sldId="347"/>
        </pc:sldMkLst>
        <pc:spChg chg="del mod">
          <ac:chgData name="stefano.marchioni@epfl.ch" userId="S::stefano.marchioni@epfl.ch::57ec3452-79e9-458b-b35b-68c13e99232f" providerId="AD" clId="Web-{94C0D1CD-A186-36B0-DC64-E8640D708695}" dt="2024-04-18T15:40:12.674" v="1562"/>
          <ac:spMkLst>
            <pc:docMk/>
            <pc:sldMk cId="2972938064" sldId="347"/>
            <ac:spMk id="7" creationId="{00000000-0000-0000-0000-000000000000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4:27.632" v="2227" actId="20577"/>
          <ac:spMkLst>
            <pc:docMk/>
            <pc:sldMk cId="2972938064" sldId="347"/>
            <ac:spMk id="9" creationId="{43E3B6B7-6AE4-CADC-4B5F-540A9BD38042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5:41:48.005" v="1609" actId="20577"/>
          <ac:spMkLst>
            <pc:docMk/>
            <pc:sldMk cId="2972938064" sldId="347"/>
            <ac:spMk id="10" creationId="{603A2EBD-F07F-909C-F0F4-46A963958943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5:42:15.677" v="1623"/>
          <ac:spMkLst>
            <pc:docMk/>
            <pc:sldMk cId="2972938064" sldId="347"/>
            <ac:spMk id="13" creationId="{65EE2381-2BC9-D18A-0706-1E9EB995662F}"/>
          </ac:spMkLst>
        </pc:spChg>
        <pc:spChg chg="add del mod">
          <ac:chgData name="stefano.marchioni@epfl.ch" userId="S::stefano.marchioni@epfl.ch::57ec3452-79e9-458b-b35b-68c13e99232f" providerId="AD" clId="Web-{94C0D1CD-A186-36B0-DC64-E8640D708695}" dt="2024-04-18T15:42:19.271" v="1624"/>
          <ac:spMkLst>
            <pc:docMk/>
            <pc:sldMk cId="2972938064" sldId="347"/>
            <ac:spMk id="14" creationId="{9FB41812-710C-5606-4823-3B5B1A9936E7}"/>
          </ac:spMkLst>
        </pc:spChg>
        <pc:spChg chg="del">
          <ac:chgData name="stefano.marchioni@epfl.ch" userId="S::stefano.marchioni@epfl.ch::57ec3452-79e9-458b-b35b-68c13e99232f" providerId="AD" clId="Web-{94C0D1CD-A186-36B0-DC64-E8640D708695}" dt="2024-04-18T15:40:16.127" v="1563"/>
          <ac:spMkLst>
            <pc:docMk/>
            <pc:sldMk cId="2972938064" sldId="347"/>
            <ac:spMk id="16" creationId="{0555E0C0-D38D-9D9F-68D7-F61A0B2F54C9}"/>
          </ac:spMkLst>
        </pc:spChg>
        <pc:spChg chg="add del">
          <ac:chgData name="stefano.marchioni@epfl.ch" userId="S::stefano.marchioni@epfl.ch::57ec3452-79e9-458b-b35b-68c13e99232f" providerId="AD" clId="Web-{94C0D1CD-A186-36B0-DC64-E8640D708695}" dt="2024-04-18T15:41:57.989" v="1612"/>
          <ac:spMkLst>
            <pc:docMk/>
            <pc:sldMk cId="2972938064" sldId="347"/>
            <ac:spMk id="19" creationId="{D660823E-7B60-24C0-98AA-7DA4FDB55C51}"/>
          </ac:spMkLst>
        </pc:spChg>
        <pc:spChg chg="add del">
          <ac:chgData name="stefano.marchioni@epfl.ch" userId="S::stefano.marchioni@epfl.ch::57ec3452-79e9-458b-b35b-68c13e99232f" providerId="AD" clId="Web-{94C0D1CD-A186-36B0-DC64-E8640D708695}" dt="2024-04-18T15:41:53.911" v="1611"/>
          <ac:spMkLst>
            <pc:docMk/>
            <pc:sldMk cId="2972938064" sldId="347"/>
            <ac:spMk id="20" creationId="{C3A83AB8-F62D-C821-43F0-458F37622FD1}"/>
          </ac:spMkLst>
        </pc:spChg>
        <pc:spChg chg="add mod topLvl">
          <ac:chgData name="stefano.marchioni@epfl.ch" userId="S::stefano.marchioni@epfl.ch::57ec3452-79e9-458b-b35b-68c13e99232f" providerId="AD" clId="Web-{94C0D1CD-A186-36B0-DC64-E8640D708695}" dt="2024-04-18T15:59:34.954" v="1822" actId="20577"/>
          <ac:spMkLst>
            <pc:docMk/>
            <pc:sldMk cId="2972938064" sldId="347"/>
            <ac:spMk id="24" creationId="{5EFF6B6D-9D23-E851-34B0-97394E77B513}"/>
          </ac:spMkLst>
        </pc:spChg>
        <pc:spChg chg="add mod topLvl">
          <ac:chgData name="stefano.marchioni@epfl.ch" userId="S::stefano.marchioni@epfl.ch::57ec3452-79e9-458b-b35b-68c13e99232f" providerId="AD" clId="Web-{94C0D1CD-A186-36B0-DC64-E8640D708695}" dt="2024-04-18T15:49:58.580" v="1728" actId="20577"/>
          <ac:spMkLst>
            <pc:docMk/>
            <pc:sldMk cId="2972938064" sldId="347"/>
            <ac:spMk id="25" creationId="{757286AE-0CD3-C581-E54A-6B4C70850230}"/>
          </ac:spMkLst>
        </pc:spChg>
        <pc:spChg chg="add mod topLvl">
          <ac:chgData name="stefano.marchioni@epfl.ch" userId="S::stefano.marchioni@epfl.ch::57ec3452-79e9-458b-b35b-68c13e99232f" providerId="AD" clId="Web-{94C0D1CD-A186-36B0-DC64-E8640D708695}" dt="2024-04-18T15:47:56.795" v="1700" actId="1076"/>
          <ac:spMkLst>
            <pc:docMk/>
            <pc:sldMk cId="2972938064" sldId="347"/>
            <ac:spMk id="27" creationId="{48D02106-9AD6-83BD-81C3-B7BE878BF953}"/>
          </ac:spMkLst>
        </pc:spChg>
        <pc:spChg chg="add mod topLvl">
          <ac:chgData name="stefano.marchioni@epfl.ch" userId="S::stefano.marchioni@epfl.ch::57ec3452-79e9-458b-b35b-68c13e99232f" providerId="AD" clId="Web-{94C0D1CD-A186-36B0-DC64-E8640D708695}" dt="2024-04-18T15:47:59.842" v="1701" actId="1076"/>
          <ac:spMkLst>
            <pc:docMk/>
            <pc:sldMk cId="2972938064" sldId="347"/>
            <ac:spMk id="29" creationId="{2D725995-F1FE-4A47-F961-3C77C49E7483}"/>
          </ac:spMkLst>
        </pc:spChg>
        <pc:spChg chg="add mod">
          <ac:chgData name="stefano.marchioni@epfl.ch" userId="S::stefano.marchioni@epfl.ch::57ec3452-79e9-458b-b35b-68c13e99232f" providerId="AD" clId="Web-{94C0D1CD-A186-36B0-DC64-E8640D708695}" dt="2024-04-18T15:57:27.325" v="1806" actId="1076"/>
          <ac:spMkLst>
            <pc:docMk/>
            <pc:sldMk cId="2972938064" sldId="347"/>
            <ac:spMk id="39" creationId="{08D61D2C-A6F4-FA14-DBB5-AC97E1DBF55F}"/>
          </ac:spMkLst>
        </pc:spChg>
        <pc:grpChg chg="add del mod">
          <ac:chgData name="stefano.marchioni@epfl.ch" userId="S::stefano.marchioni@epfl.ch::57ec3452-79e9-458b-b35b-68c13e99232f" providerId="AD" clId="Web-{94C0D1CD-A186-36B0-DC64-E8640D708695}" dt="2024-04-18T15:45:00.650" v="1661"/>
          <ac:grpSpMkLst>
            <pc:docMk/>
            <pc:sldMk cId="2972938064" sldId="347"/>
            <ac:grpSpMk id="12" creationId="{1DB866D2-EA0C-8606-81BC-BF285527146A}"/>
          </ac:grpSpMkLst>
        </pc:grpChg>
        <pc:grpChg chg="add del mod topLvl">
          <ac:chgData name="stefano.marchioni@epfl.ch" userId="S::stefano.marchioni@epfl.ch::57ec3452-79e9-458b-b35b-68c13e99232f" providerId="AD" clId="Web-{94C0D1CD-A186-36B0-DC64-E8640D708695}" dt="2024-04-18T15:45:32.667" v="1671"/>
          <ac:grpSpMkLst>
            <pc:docMk/>
            <pc:sldMk cId="2972938064" sldId="347"/>
            <ac:grpSpMk id="21" creationId="{1FB5995B-BB69-7CD5-BEEB-C94FB1ACBDE1}"/>
          </ac:grpSpMkLst>
        </pc:grpChg>
        <pc:grpChg chg="add del mod topLvl">
          <ac:chgData name="stefano.marchioni@epfl.ch" userId="S::stefano.marchioni@epfl.ch::57ec3452-79e9-458b-b35b-68c13e99232f" providerId="AD" clId="Web-{94C0D1CD-A186-36B0-DC64-E8640D708695}" dt="2024-04-18T15:45:44.448" v="1673"/>
          <ac:grpSpMkLst>
            <pc:docMk/>
            <pc:sldMk cId="2972938064" sldId="347"/>
            <ac:grpSpMk id="22" creationId="{93E356C9-492F-3F8A-AF58-654D4B6D8A72}"/>
          </ac:grpSpMkLst>
        </pc:grpChg>
        <pc:grpChg chg="add del mod topLvl">
          <ac:chgData name="stefano.marchioni@epfl.ch" userId="S::stefano.marchioni@epfl.ch::57ec3452-79e9-458b-b35b-68c13e99232f" providerId="AD" clId="Web-{94C0D1CD-A186-36B0-DC64-E8640D708695}" dt="2024-04-18T15:46:33.762" v="1679"/>
          <ac:grpSpMkLst>
            <pc:docMk/>
            <pc:sldMk cId="2972938064" sldId="347"/>
            <ac:grpSpMk id="23" creationId="{B23347B0-4FC4-3915-EE45-6F04C0C053E8}"/>
          </ac:grpSpMkLst>
        </pc:grpChg>
        <pc:grpChg chg="add mod">
          <ac:chgData name="stefano.marchioni@epfl.ch" userId="S::stefano.marchioni@epfl.ch::57ec3452-79e9-458b-b35b-68c13e99232f" providerId="AD" clId="Web-{94C0D1CD-A186-36B0-DC64-E8640D708695}" dt="2024-04-18T15:57:27.310" v="1805" actId="1076"/>
          <ac:grpSpMkLst>
            <pc:docMk/>
            <pc:sldMk cId="2972938064" sldId="347"/>
            <ac:grpSpMk id="36" creationId="{535D16EF-C509-D1BB-5D2E-16E94F3380BB}"/>
          </ac:grpSpMkLst>
        </pc:grpChg>
        <pc:picChg chg="add del mod">
          <ac:chgData name="stefano.marchioni@epfl.ch" userId="S::stefano.marchioni@epfl.ch::57ec3452-79e9-458b-b35b-68c13e99232f" providerId="AD" clId="Web-{94C0D1CD-A186-36B0-DC64-E8640D708695}" dt="2024-04-18T15:53:33.710" v="1729"/>
          <ac:picMkLst>
            <pc:docMk/>
            <pc:sldMk cId="2972938064" sldId="347"/>
            <ac:picMk id="11" creationId="{B2257292-DDEA-C1C3-34C0-DD19E4C4308A}"/>
          </ac:picMkLst>
        </pc:picChg>
        <pc:picChg chg="del">
          <ac:chgData name="stefano.marchioni@epfl.ch" userId="S::stefano.marchioni@epfl.ch::57ec3452-79e9-458b-b35b-68c13e99232f" providerId="AD" clId="Web-{94C0D1CD-A186-36B0-DC64-E8640D708695}" dt="2024-04-18T15:40:16.127" v="1564"/>
          <ac:picMkLst>
            <pc:docMk/>
            <pc:sldMk cId="2972938064" sldId="347"/>
            <ac:picMk id="15" creationId="{9644DFAD-F2FD-363A-4DF7-772C49E19D0C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5:59:46.891" v="1824" actId="1076"/>
          <ac:picMkLst>
            <pc:docMk/>
            <pc:sldMk cId="2972938064" sldId="347"/>
            <ac:picMk id="17" creationId="{D2858AF6-A51D-7985-F1C3-6667EB61D4CF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5:43:22.366" v="1646"/>
          <ac:picMkLst>
            <pc:docMk/>
            <pc:sldMk cId="2972938064" sldId="347"/>
            <ac:picMk id="31" creationId="{1FA7E91B-D2A1-4A29-36A3-E14D9C8E928C}"/>
          </ac:picMkLst>
        </pc:picChg>
        <pc:picChg chg="add mod modCrop">
          <ac:chgData name="stefano.marchioni@epfl.ch" userId="S::stefano.marchioni@epfl.ch::57ec3452-79e9-458b-b35b-68c13e99232f" providerId="AD" clId="Web-{94C0D1CD-A186-36B0-DC64-E8640D708695}" dt="2024-04-18T15:57:21.919" v="1804" actId="1076"/>
          <ac:picMkLst>
            <pc:docMk/>
            <pc:sldMk cId="2972938064" sldId="347"/>
            <ac:picMk id="32" creationId="{644A15C7-0D1F-CA77-5D09-46B0AAE9D252}"/>
          </ac:picMkLst>
        </pc:picChg>
        <pc:picChg chg="add del mod">
          <ac:chgData name="stefano.marchioni@epfl.ch" userId="S::stefano.marchioni@epfl.ch::57ec3452-79e9-458b-b35b-68c13e99232f" providerId="AD" clId="Web-{94C0D1CD-A186-36B0-DC64-E8640D708695}" dt="2024-04-18T15:59:09.672" v="1815"/>
          <ac:picMkLst>
            <pc:docMk/>
            <pc:sldMk cId="2972938064" sldId="347"/>
            <ac:picMk id="37" creationId="{AEBF381A-13A3-A6D6-2004-2B5C1DD4C550}"/>
          </ac:picMkLst>
        </pc:picChg>
        <pc:picChg chg="add mod">
          <ac:chgData name="stefano.marchioni@epfl.ch" userId="S::stefano.marchioni@epfl.ch::57ec3452-79e9-458b-b35b-68c13e99232f" providerId="AD" clId="Web-{94C0D1CD-A186-36B0-DC64-E8640D708695}" dt="2024-04-18T15:59:26.844" v="1820"/>
          <ac:picMkLst>
            <pc:docMk/>
            <pc:sldMk cId="2972938064" sldId="347"/>
            <ac:picMk id="43" creationId="{D8B3F077-10F7-8D6A-4305-CBDBA99D9BDA}"/>
          </ac:picMkLst>
        </pc:picChg>
        <pc:cxnChg chg="add del topLvl">
          <ac:chgData name="stefano.marchioni@epfl.ch" userId="S::stefano.marchioni@epfl.ch::57ec3452-79e9-458b-b35b-68c13e99232f" providerId="AD" clId="Web-{94C0D1CD-A186-36B0-DC64-E8640D708695}" dt="2024-04-18T15:46:36.324" v="1680"/>
          <ac:cxnSpMkLst>
            <pc:docMk/>
            <pc:sldMk cId="2972938064" sldId="347"/>
            <ac:cxnSpMk id="26" creationId="{621C6D23-DE16-E47F-A6F9-7BF5B4713A63}"/>
          </ac:cxnSpMkLst>
        </pc:cxnChg>
        <pc:cxnChg chg="add del mod topLvl">
          <ac:chgData name="stefano.marchioni@epfl.ch" userId="S::stefano.marchioni@epfl.ch::57ec3452-79e9-458b-b35b-68c13e99232f" providerId="AD" clId="Web-{94C0D1CD-A186-36B0-DC64-E8640D708695}" dt="2024-04-18T15:47:37.842" v="1694"/>
          <ac:cxnSpMkLst>
            <pc:docMk/>
            <pc:sldMk cId="2972938064" sldId="347"/>
            <ac:cxnSpMk id="28" creationId="{F4867B67-4330-97CE-62B1-8958714F470F}"/>
          </ac:cxnSpMkLst>
        </pc:cxnChg>
        <pc:cxnChg chg="add del topLvl">
          <ac:chgData name="stefano.marchioni@epfl.ch" userId="S::stefano.marchioni@epfl.ch::57ec3452-79e9-458b-b35b-68c13e99232f" providerId="AD" clId="Web-{94C0D1CD-A186-36B0-DC64-E8640D708695}" dt="2024-04-18T15:45:32.667" v="1671"/>
          <ac:cxnSpMkLst>
            <pc:docMk/>
            <pc:sldMk cId="2972938064" sldId="347"/>
            <ac:cxnSpMk id="30" creationId="{97EB23E3-2C2A-B89B-C7A7-6039A9C8AC55}"/>
          </ac:cxnSpMkLst>
        </pc:cxnChg>
        <pc:cxnChg chg="add mod">
          <ac:chgData name="stefano.marchioni@epfl.ch" userId="S::stefano.marchioni@epfl.ch::57ec3452-79e9-458b-b35b-68c13e99232f" providerId="AD" clId="Web-{94C0D1CD-A186-36B0-DC64-E8640D708695}" dt="2024-04-18T15:46:53.106" v="1685" actId="14100"/>
          <ac:cxnSpMkLst>
            <pc:docMk/>
            <pc:sldMk cId="2972938064" sldId="347"/>
            <ac:cxnSpMk id="33" creationId="{26045305-F8D9-97BC-59D6-C8E505B06618}"/>
          </ac:cxnSpMkLst>
        </pc:cxnChg>
        <pc:cxnChg chg="add mod">
          <ac:chgData name="stefano.marchioni@epfl.ch" userId="S::stefano.marchioni@epfl.ch::57ec3452-79e9-458b-b35b-68c13e99232f" providerId="AD" clId="Web-{94C0D1CD-A186-36B0-DC64-E8640D708695}" dt="2024-04-18T15:47:34.107" v="1692" actId="1076"/>
          <ac:cxnSpMkLst>
            <pc:docMk/>
            <pc:sldMk cId="2972938064" sldId="347"/>
            <ac:cxnSpMk id="34" creationId="{39424EC0-247D-CA50-EC13-71928733EE51}"/>
          </ac:cxnSpMkLst>
        </pc:cxnChg>
        <pc:cxnChg chg="add mod">
          <ac:chgData name="stefano.marchioni@epfl.ch" userId="S::stefano.marchioni@epfl.ch::57ec3452-79e9-458b-b35b-68c13e99232f" providerId="AD" clId="Web-{94C0D1CD-A186-36B0-DC64-E8640D708695}" dt="2024-04-18T15:47:43.873" v="1696" actId="1076"/>
          <ac:cxnSpMkLst>
            <pc:docMk/>
            <pc:sldMk cId="2972938064" sldId="347"/>
            <ac:cxnSpMk id="35" creationId="{35194A8A-9431-09D8-0421-B8E8B0858931}"/>
          </ac:cxnSpMkLst>
        </pc:cxnChg>
        <pc:cxnChg chg="add mod">
          <ac:chgData name="stefano.marchioni@epfl.ch" userId="S::stefano.marchioni@epfl.ch::57ec3452-79e9-458b-b35b-68c13e99232f" providerId="AD" clId="Web-{94C0D1CD-A186-36B0-DC64-E8640D708695}" dt="2024-04-18T15:57:27.357" v="1808" actId="1076"/>
          <ac:cxnSpMkLst>
            <pc:docMk/>
            <pc:sldMk cId="2972938064" sldId="347"/>
            <ac:cxnSpMk id="41" creationId="{CCFA9AA0-BA94-DC51-0213-3A5B441A05AD}"/>
          </ac:cxnSpMkLst>
        </pc:cxnChg>
        <pc:cxnChg chg="add mod">
          <ac:chgData name="stefano.marchioni@epfl.ch" userId="S::stefano.marchioni@epfl.ch::57ec3452-79e9-458b-b35b-68c13e99232f" providerId="AD" clId="Web-{94C0D1CD-A186-36B0-DC64-E8640D708695}" dt="2024-04-18T15:59:41.141" v="1823" actId="14100"/>
          <ac:cxnSpMkLst>
            <pc:docMk/>
            <pc:sldMk cId="2972938064" sldId="347"/>
            <ac:cxnSpMk id="42" creationId="{10FE27A6-CBF6-1FCA-E7C1-81DC18EEE64C}"/>
          </ac:cxnSpMkLst>
        </pc:cxnChg>
      </pc:sldChg>
      <pc:sldChg chg="delSp modSp add replId">
        <pc:chgData name="stefano.marchioni@epfl.ch" userId="S::stefano.marchioni@epfl.ch::57ec3452-79e9-458b-b35b-68c13e99232f" providerId="AD" clId="Web-{94C0D1CD-A186-36B0-DC64-E8640D708695}" dt="2024-04-18T16:44:53.601" v="2232" actId="20577"/>
        <pc:sldMkLst>
          <pc:docMk/>
          <pc:sldMk cId="3931743593" sldId="348"/>
        </pc:sldMkLst>
        <pc:spChg chg="mod">
          <ac:chgData name="stefano.marchioni@epfl.ch" userId="S::stefano.marchioni@epfl.ch::57ec3452-79e9-458b-b35b-68c13e99232f" providerId="AD" clId="Web-{94C0D1CD-A186-36B0-DC64-E8640D708695}" dt="2024-04-18T16:37:46.715" v="1834" actId="20577"/>
          <ac:spMkLst>
            <pc:docMk/>
            <pc:sldMk cId="3931743593" sldId="348"/>
            <ac:spMk id="7" creationId="{00000000-0000-0000-0000-000000000000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4:53.601" v="2232" actId="20577"/>
          <ac:spMkLst>
            <pc:docMk/>
            <pc:sldMk cId="3931743593" sldId="348"/>
            <ac:spMk id="9" creationId="{43E3B6B7-6AE4-CADC-4B5F-540A9BD38042}"/>
          </ac:spMkLst>
        </pc:spChg>
        <pc:spChg chg="mod">
          <ac:chgData name="stefano.marchioni@epfl.ch" userId="S::stefano.marchioni@epfl.ch::57ec3452-79e9-458b-b35b-68c13e99232f" providerId="AD" clId="Web-{94C0D1CD-A186-36B0-DC64-E8640D708695}" dt="2024-04-18T16:41:24.018" v="2208" actId="20577"/>
          <ac:spMkLst>
            <pc:docMk/>
            <pc:sldMk cId="3931743593" sldId="348"/>
            <ac:spMk id="13" creationId="{4FF5D505-1297-40E0-73D4-2D244F67719D}"/>
          </ac:spMkLst>
        </pc:spChg>
        <pc:picChg chg="del">
          <ac:chgData name="stefano.marchioni@epfl.ch" userId="S::stefano.marchioni@epfl.ch::57ec3452-79e9-458b-b35b-68c13e99232f" providerId="AD" clId="Web-{94C0D1CD-A186-36B0-DC64-E8640D708695}" dt="2024-04-18T16:37:49.653" v="1835"/>
          <ac:picMkLst>
            <pc:docMk/>
            <pc:sldMk cId="3931743593" sldId="348"/>
            <ac:picMk id="8" creationId="{3280389E-D9F9-B4E3-82B5-1E096102B8D9}"/>
          </ac:picMkLst>
        </pc:picChg>
      </pc:sldChg>
    </pc:docChg>
  </pc:docChgLst>
  <pc:docChgLst>
    <pc:chgData name="Stefano Marchioni" userId="S::stefano.marchioni@epfl.ch::57ec3452-79e9-458b-b35b-68c13e99232f" providerId="AD" clId="Web-{0D3FFF2E-9106-2AB0-F422-90C12383D9FC}"/>
    <pc:docChg chg="modSld">
      <pc:chgData name="Stefano Marchioni" userId="S::stefano.marchioni@epfl.ch::57ec3452-79e9-458b-b35b-68c13e99232f" providerId="AD" clId="Web-{0D3FFF2E-9106-2AB0-F422-90C12383D9FC}" dt="2024-04-22T18:07:27.927" v="7" actId="1076"/>
      <pc:docMkLst>
        <pc:docMk/>
      </pc:docMkLst>
      <pc:sldChg chg="modSp">
        <pc:chgData name="Stefano Marchioni" userId="S::stefano.marchioni@epfl.ch::57ec3452-79e9-458b-b35b-68c13e99232f" providerId="AD" clId="Web-{0D3FFF2E-9106-2AB0-F422-90C12383D9FC}" dt="2024-04-22T18:07:27.927" v="7" actId="1076"/>
        <pc:sldMkLst>
          <pc:docMk/>
          <pc:sldMk cId="200731083" sldId="260"/>
        </pc:sldMkLst>
        <pc:picChg chg="mod">
          <ac:chgData name="Stefano Marchioni" userId="S::stefano.marchioni@epfl.ch::57ec3452-79e9-458b-b35b-68c13e99232f" providerId="AD" clId="Web-{0D3FFF2E-9106-2AB0-F422-90C12383D9FC}" dt="2024-04-22T18:07:27.927" v="7" actId="1076"/>
          <ac:picMkLst>
            <pc:docMk/>
            <pc:sldMk cId="200731083" sldId="260"/>
            <ac:picMk id="10" creationId="{E2465E31-155C-C514-54BB-7930384CC34C}"/>
          </ac:picMkLst>
        </pc:picChg>
      </pc:sldChg>
      <pc:sldChg chg="modSp">
        <pc:chgData name="Stefano Marchioni" userId="S::stefano.marchioni@epfl.ch::57ec3452-79e9-458b-b35b-68c13e99232f" providerId="AD" clId="Web-{0D3FFF2E-9106-2AB0-F422-90C12383D9FC}" dt="2024-04-22T17:49:08.330" v="5" actId="1076"/>
        <pc:sldMkLst>
          <pc:docMk/>
          <pc:sldMk cId="3412758360" sldId="295"/>
        </pc:sldMkLst>
        <pc:spChg chg="mod">
          <ac:chgData name="Stefano Marchioni" userId="S::stefano.marchioni@epfl.ch::57ec3452-79e9-458b-b35b-68c13e99232f" providerId="AD" clId="Web-{0D3FFF2E-9106-2AB0-F422-90C12383D9FC}" dt="2024-04-22T17:45:58.062" v="3" actId="1076"/>
          <ac:spMkLst>
            <pc:docMk/>
            <pc:sldMk cId="3412758360" sldId="295"/>
            <ac:spMk id="51" creationId="{1DB7B31C-55E6-DFEC-C544-0DA275B072E7}"/>
          </ac:spMkLst>
        </pc:spChg>
        <pc:spChg chg="mod">
          <ac:chgData name="Stefano Marchioni" userId="S::stefano.marchioni@epfl.ch::57ec3452-79e9-458b-b35b-68c13e99232f" providerId="AD" clId="Web-{0D3FFF2E-9106-2AB0-F422-90C12383D9FC}" dt="2024-04-22T17:49:08.330" v="5" actId="1076"/>
          <ac:spMkLst>
            <pc:docMk/>
            <pc:sldMk cId="3412758360" sldId="295"/>
            <ac:spMk id="52" creationId="{BD3DDE20-7E1A-B915-B905-DC2EC33CA0B5}"/>
          </ac:spMkLst>
        </pc:spChg>
      </pc:sldChg>
    </pc:docChg>
  </pc:docChgLst>
  <pc:docChgLst>
    <pc:chgData name="Stefano Marchioni" userId="S::stefano.marchioni@epfl.ch::57ec3452-79e9-458b-b35b-68c13e99232f" providerId="AD" clId="Web-{0A076E2B-B0C2-ABD5-EBA0-22C0D454A760}"/>
    <pc:docChg chg="modSld">
      <pc:chgData name="Stefano Marchioni" userId="S::stefano.marchioni@epfl.ch::57ec3452-79e9-458b-b35b-68c13e99232f" providerId="AD" clId="Web-{0A076E2B-B0C2-ABD5-EBA0-22C0D454A760}" dt="2024-04-24T15:41:05.546" v="51" actId="20577"/>
      <pc:docMkLst>
        <pc:docMk/>
      </pc:docMkLst>
      <pc:sldChg chg="modSp">
        <pc:chgData name="Stefano Marchioni" userId="S::stefano.marchioni@epfl.ch::57ec3452-79e9-458b-b35b-68c13e99232f" providerId="AD" clId="Web-{0A076E2B-B0C2-ABD5-EBA0-22C0D454A760}" dt="2024-04-24T15:41:05.546" v="51" actId="20577"/>
        <pc:sldMkLst>
          <pc:docMk/>
          <pc:sldMk cId="3223684727" sldId="341"/>
        </pc:sldMkLst>
        <pc:spChg chg="mod">
          <ac:chgData name="Stefano Marchioni" userId="S::stefano.marchioni@epfl.ch::57ec3452-79e9-458b-b35b-68c13e99232f" providerId="AD" clId="Web-{0A076E2B-B0C2-ABD5-EBA0-22C0D454A760}" dt="2024-04-24T15:41:05.546" v="51" actId="20577"/>
          <ac:spMkLst>
            <pc:docMk/>
            <pc:sldMk cId="3223684727" sldId="341"/>
            <ac:spMk id="16" creationId="{0555E0C0-D38D-9D9F-68D7-F61A0B2F54C9}"/>
          </ac:spMkLst>
        </pc:spChg>
      </pc:sldChg>
    </pc:docChg>
  </pc:docChgLst>
  <pc:docChgLst>
    <pc:chgData name="stefano.marchioni@epfl.ch" userId="S::stefano.marchioni@epfl.ch::57ec3452-79e9-458b-b35b-68c13e99232f" providerId="AD" clId="Web-{E226D9F8-E176-F109-AE34-9518BF1123FE}"/>
    <pc:docChg chg="addSld delSld modSld">
      <pc:chgData name="stefano.marchioni@epfl.ch" userId="S::stefano.marchioni@epfl.ch::57ec3452-79e9-458b-b35b-68c13e99232f" providerId="AD" clId="Web-{E226D9F8-E176-F109-AE34-9518BF1123FE}" dt="2024-04-17T15:56:52.904" v="173"/>
      <pc:docMkLst>
        <pc:docMk/>
      </pc:docMkLst>
      <pc:sldChg chg="del">
        <pc:chgData name="stefano.marchioni@epfl.ch" userId="S::stefano.marchioni@epfl.ch::57ec3452-79e9-458b-b35b-68c13e99232f" providerId="AD" clId="Web-{E226D9F8-E176-F109-AE34-9518BF1123FE}" dt="2024-04-17T15:40:52.667" v="6"/>
        <pc:sldMkLst>
          <pc:docMk/>
          <pc:sldMk cId="109857222" sldId="256"/>
        </pc:sldMkLst>
      </pc:sldChg>
      <pc:sldChg chg="modSp add del">
        <pc:chgData name="stefano.marchioni@epfl.ch" userId="S::stefano.marchioni@epfl.ch::57ec3452-79e9-458b-b35b-68c13e99232f" providerId="AD" clId="Web-{E226D9F8-E176-F109-AE34-9518BF1123FE}" dt="2024-04-17T15:44:17.139" v="135" actId="1076"/>
        <pc:sldMkLst>
          <pc:docMk/>
          <pc:sldMk cId="1971992521" sldId="257"/>
        </pc:sldMkLst>
        <pc:spChg chg="mod">
          <ac:chgData name="stefano.marchioni@epfl.ch" userId="S::stefano.marchioni@epfl.ch::57ec3452-79e9-458b-b35b-68c13e99232f" providerId="AD" clId="Web-{E226D9F8-E176-F109-AE34-9518BF1123FE}" dt="2024-04-17T15:44:01.592" v="133" actId="14100"/>
          <ac:spMkLst>
            <pc:docMk/>
            <pc:sldMk cId="1971992521" sldId="257"/>
            <ac:spMk id="17" creationId="{2B993666-364B-4204-1650-2BF9705E0CE5}"/>
          </ac:spMkLst>
        </pc:spChg>
        <pc:spChg chg="mod">
          <ac:chgData name="stefano.marchioni@epfl.ch" userId="S::stefano.marchioni@epfl.ch::57ec3452-79e9-458b-b35b-68c13e99232f" providerId="AD" clId="Web-{E226D9F8-E176-F109-AE34-9518BF1123FE}" dt="2024-04-17T15:44:17.139" v="135" actId="1076"/>
          <ac:spMkLst>
            <pc:docMk/>
            <pc:sldMk cId="1971992521" sldId="257"/>
            <ac:spMk id="18" creationId="{25F558A2-460B-8471-1B9C-153794D6F129}"/>
          </ac:spMkLst>
        </pc:spChg>
        <pc:spChg chg="mod">
          <ac:chgData name="stefano.marchioni@epfl.ch" userId="S::stefano.marchioni@epfl.ch::57ec3452-79e9-458b-b35b-68c13e99232f" providerId="AD" clId="Web-{E226D9F8-E176-F109-AE34-9518BF1123FE}" dt="2024-04-17T15:44:09.561" v="134" actId="1076"/>
          <ac:spMkLst>
            <pc:docMk/>
            <pc:sldMk cId="1971992521" sldId="257"/>
            <ac:spMk id="22" creationId="{A12056A7-A4A8-3124-6B0A-D1317097EB6B}"/>
          </ac:spMkLst>
        </pc:spChg>
      </pc:sldChg>
      <pc:sldChg chg="addSp delSp modSp add">
        <pc:chgData name="stefano.marchioni@epfl.ch" userId="S::stefano.marchioni@epfl.ch::57ec3452-79e9-458b-b35b-68c13e99232f" providerId="AD" clId="Web-{E226D9F8-E176-F109-AE34-9518BF1123FE}" dt="2024-04-17T15:56:52.904" v="173"/>
        <pc:sldMkLst>
          <pc:docMk/>
          <pc:sldMk cId="200731083" sldId="260"/>
        </pc:sldMkLst>
        <pc:spChg chg="add">
          <ac:chgData name="stefano.marchioni@epfl.ch" userId="S::stefano.marchioni@epfl.ch::57ec3452-79e9-458b-b35b-68c13e99232f" providerId="AD" clId="Web-{E226D9F8-E176-F109-AE34-9518BF1123FE}" dt="2024-04-17T15:56:52.904" v="173"/>
          <ac:spMkLst>
            <pc:docMk/>
            <pc:sldMk cId="200731083" sldId="260"/>
            <ac:spMk id="11" creationId="{87D8922D-369F-4324-55A0-5D637D7F0DA3}"/>
          </ac:spMkLst>
        </pc:spChg>
        <pc:spChg chg="mod">
          <ac:chgData name="stefano.marchioni@epfl.ch" userId="S::stefano.marchioni@epfl.ch::57ec3452-79e9-458b-b35b-68c13e99232f" providerId="AD" clId="Web-{E226D9F8-E176-F109-AE34-9518BF1123FE}" dt="2024-04-17T15:56:35.997" v="171" actId="20577"/>
          <ac:spMkLst>
            <pc:docMk/>
            <pc:sldMk cId="200731083" sldId="260"/>
            <ac:spMk id="12" creationId="{C8081D9B-BE36-636A-466A-4FD6133C12A2}"/>
          </ac:spMkLst>
        </pc:spChg>
        <pc:spChg chg="del">
          <ac:chgData name="stefano.marchioni@epfl.ch" userId="S::stefano.marchioni@epfl.ch::57ec3452-79e9-458b-b35b-68c13e99232f" providerId="AD" clId="Web-{E226D9F8-E176-F109-AE34-9518BF1123FE}" dt="2024-04-17T15:56:48.045" v="172"/>
          <ac:spMkLst>
            <pc:docMk/>
            <pc:sldMk cId="200731083" sldId="260"/>
            <ac:spMk id="46" creationId="{53280856-EAC7-44A7-9CB4-6C835735C826}"/>
          </ac:spMkLst>
        </pc:spChg>
        <pc:picChg chg="add mod modCrop">
          <ac:chgData name="stefano.marchioni@epfl.ch" userId="S::stefano.marchioni@epfl.ch::57ec3452-79e9-458b-b35b-68c13e99232f" providerId="AD" clId="Web-{E226D9F8-E176-F109-AE34-9518BF1123FE}" dt="2024-04-17T15:56:22.982" v="168" actId="1076"/>
          <ac:picMkLst>
            <pc:docMk/>
            <pc:sldMk cId="200731083" sldId="260"/>
            <ac:picMk id="8" creationId="{E3FA8D2B-D8BC-9B03-F857-3ED03ED64FAE}"/>
          </ac:picMkLst>
        </pc:picChg>
        <pc:picChg chg="del">
          <ac:chgData name="stefano.marchioni@epfl.ch" userId="S::stefano.marchioni@epfl.ch::57ec3452-79e9-458b-b35b-68c13e99232f" providerId="AD" clId="Web-{E226D9F8-E176-F109-AE34-9518BF1123FE}" dt="2024-04-17T15:47:12.424" v="149"/>
          <ac:picMkLst>
            <pc:docMk/>
            <pc:sldMk cId="200731083" sldId="260"/>
            <ac:picMk id="14" creationId="{7B7FD8C1-86FA-005E-8DE7-0723B5683932}"/>
          </ac:picMkLst>
        </pc:picChg>
      </pc:sldChg>
      <pc:sldChg chg="modSp add del">
        <pc:chgData name="stefano.marchioni@epfl.ch" userId="S::stefano.marchioni@epfl.ch::57ec3452-79e9-458b-b35b-68c13e99232f" providerId="AD" clId="Web-{E226D9F8-E176-F109-AE34-9518BF1123FE}" dt="2024-04-17T15:45:12.734" v="138" actId="1076"/>
        <pc:sldMkLst>
          <pc:docMk/>
          <pc:sldMk cId="1827969473" sldId="264"/>
        </pc:sldMkLst>
        <pc:spChg chg="mod">
          <ac:chgData name="stefano.marchioni@epfl.ch" userId="S::stefano.marchioni@epfl.ch::57ec3452-79e9-458b-b35b-68c13e99232f" providerId="AD" clId="Web-{E226D9F8-E176-F109-AE34-9518BF1123FE}" dt="2024-04-17T15:45:12.734" v="138" actId="1076"/>
          <ac:spMkLst>
            <pc:docMk/>
            <pc:sldMk cId="1827969473" sldId="264"/>
            <ac:spMk id="46" creationId="{53280856-EAC7-44A7-9CB4-6C835735C826}"/>
          </ac:spMkLst>
        </pc:spChg>
      </pc:sldChg>
      <pc:sldChg chg="addSp delSp modSp add del">
        <pc:chgData name="stefano.marchioni@epfl.ch" userId="S::stefano.marchioni@epfl.ch::57ec3452-79e9-458b-b35b-68c13e99232f" providerId="AD" clId="Web-{E226D9F8-E176-F109-AE34-9518BF1123FE}" dt="2024-04-17T15:51:39.132" v="161" actId="1076"/>
        <pc:sldMkLst>
          <pc:docMk/>
          <pc:sldMk cId="4012728427" sldId="265"/>
        </pc:sldMkLst>
        <pc:spChg chg="add">
          <ac:chgData name="stefano.marchioni@epfl.ch" userId="S::stefano.marchioni@epfl.ch::57ec3452-79e9-458b-b35b-68c13e99232f" providerId="AD" clId="Web-{E226D9F8-E176-F109-AE34-9518BF1123FE}" dt="2024-04-17T15:45:51.610" v="144"/>
          <ac:spMkLst>
            <pc:docMk/>
            <pc:sldMk cId="4012728427" sldId="265"/>
            <ac:spMk id="10" creationId="{75A17BC0-445B-66E4-7C73-763B91E4E785}"/>
          </ac:spMkLst>
        </pc:spChg>
        <pc:spChg chg="mod">
          <ac:chgData name="stefano.marchioni@epfl.ch" userId="S::stefano.marchioni@epfl.ch::57ec3452-79e9-458b-b35b-68c13e99232f" providerId="AD" clId="Web-{E226D9F8-E176-F109-AE34-9518BF1123FE}" dt="2024-04-17T15:51:05.491" v="155" actId="1076"/>
          <ac:spMkLst>
            <pc:docMk/>
            <pc:sldMk cId="4012728427" sldId="265"/>
            <ac:spMk id="17" creationId="{30E3EA7D-264C-9B48-BB61-0B66A2B5CB24}"/>
          </ac:spMkLst>
        </pc:spChg>
        <pc:spChg chg="mod">
          <ac:chgData name="stefano.marchioni@epfl.ch" userId="S::stefano.marchioni@epfl.ch::57ec3452-79e9-458b-b35b-68c13e99232f" providerId="AD" clId="Web-{E226D9F8-E176-F109-AE34-9518BF1123FE}" dt="2024-04-17T15:51:11.257" v="156" actId="1076"/>
          <ac:spMkLst>
            <pc:docMk/>
            <pc:sldMk cId="4012728427" sldId="265"/>
            <ac:spMk id="20" creationId="{29CE39C5-7BA4-A330-FA99-9589487153E3}"/>
          </ac:spMkLst>
        </pc:spChg>
        <pc:spChg chg="del mod">
          <ac:chgData name="stefano.marchioni@epfl.ch" userId="S::stefano.marchioni@epfl.ch::57ec3452-79e9-458b-b35b-68c13e99232f" providerId="AD" clId="Web-{E226D9F8-E176-F109-AE34-9518BF1123FE}" dt="2024-04-17T15:45:50.844" v="143"/>
          <ac:spMkLst>
            <pc:docMk/>
            <pc:sldMk cId="4012728427" sldId="265"/>
            <ac:spMk id="46" creationId="{53280856-EAC7-44A7-9CB4-6C835735C826}"/>
          </ac:spMkLst>
        </pc:spChg>
        <pc:picChg chg="mod">
          <ac:chgData name="stefano.marchioni@epfl.ch" userId="S::stefano.marchioni@epfl.ch::57ec3452-79e9-458b-b35b-68c13e99232f" providerId="AD" clId="Web-{E226D9F8-E176-F109-AE34-9518BF1123FE}" dt="2024-04-17T15:50:53.850" v="152" actId="1076"/>
          <ac:picMkLst>
            <pc:docMk/>
            <pc:sldMk cId="4012728427" sldId="265"/>
            <ac:picMk id="9" creationId="{7C3AB5CF-E535-92D2-19C3-104C893565E8}"/>
          </ac:picMkLst>
        </pc:picChg>
        <pc:picChg chg="mod">
          <ac:chgData name="stefano.marchioni@epfl.ch" userId="S::stefano.marchioni@epfl.ch::57ec3452-79e9-458b-b35b-68c13e99232f" providerId="AD" clId="Web-{E226D9F8-E176-F109-AE34-9518BF1123FE}" dt="2024-04-17T15:50:50.694" v="151" actId="1076"/>
          <ac:picMkLst>
            <pc:docMk/>
            <pc:sldMk cId="4012728427" sldId="265"/>
            <ac:picMk id="12" creationId="{BDD25A90-2871-F968-8664-A500767A9BA7}"/>
          </ac:picMkLst>
        </pc:picChg>
        <pc:picChg chg="mod">
          <ac:chgData name="stefano.marchioni@epfl.ch" userId="S::stefano.marchioni@epfl.ch::57ec3452-79e9-458b-b35b-68c13e99232f" providerId="AD" clId="Web-{E226D9F8-E176-F109-AE34-9518BF1123FE}" dt="2024-04-17T15:51:39.132" v="161" actId="1076"/>
          <ac:picMkLst>
            <pc:docMk/>
            <pc:sldMk cId="4012728427" sldId="265"/>
            <ac:picMk id="21" creationId="{5061E1F8-0C5A-3384-0DFA-718CCD9A5707}"/>
          </ac:picMkLst>
        </pc:picChg>
      </pc:sldChg>
    </pc:docChg>
  </pc:docChgLst>
  <pc:docChgLst>
    <pc:chgData name="stefano.marchioni@epfl.ch" userId="S::stefano.marchioni@epfl.ch::57ec3452-79e9-458b-b35b-68c13e99232f" providerId="AD" clId="Web-{AD8BBA4A-9858-0366-E54E-34FC91F6CEEA}"/>
    <pc:docChg chg="delSld modSld">
      <pc:chgData name="stefano.marchioni@epfl.ch" userId="S::stefano.marchioni@epfl.ch::57ec3452-79e9-458b-b35b-68c13e99232f" providerId="AD" clId="Web-{AD8BBA4A-9858-0366-E54E-34FC91F6CEEA}" dt="2024-04-18T22:58:22.218" v="3" actId="20577"/>
      <pc:docMkLst>
        <pc:docMk/>
      </pc:docMkLst>
      <pc:sldChg chg="del">
        <pc:chgData name="stefano.marchioni@epfl.ch" userId="S::stefano.marchioni@epfl.ch::57ec3452-79e9-458b-b35b-68c13e99232f" providerId="AD" clId="Web-{AD8BBA4A-9858-0366-E54E-34FC91F6CEEA}" dt="2024-04-18T22:50:29.100" v="0"/>
        <pc:sldMkLst>
          <pc:docMk/>
          <pc:sldMk cId="297100110" sldId="297"/>
        </pc:sldMkLst>
      </pc:sldChg>
      <pc:sldChg chg="modSp">
        <pc:chgData name="stefano.marchioni@epfl.ch" userId="S::stefano.marchioni@epfl.ch::57ec3452-79e9-458b-b35b-68c13e99232f" providerId="AD" clId="Web-{AD8BBA4A-9858-0366-E54E-34FC91F6CEEA}" dt="2024-04-18T22:58:22.218" v="3" actId="20577"/>
        <pc:sldMkLst>
          <pc:docMk/>
          <pc:sldMk cId="93140512" sldId="339"/>
        </pc:sldMkLst>
        <pc:spChg chg="mod">
          <ac:chgData name="stefano.marchioni@epfl.ch" userId="S::stefano.marchioni@epfl.ch::57ec3452-79e9-458b-b35b-68c13e99232f" providerId="AD" clId="Web-{AD8BBA4A-9858-0366-E54E-34FC91F6CEEA}" dt="2024-04-18T22:58:22.218" v="3" actId="20577"/>
          <ac:spMkLst>
            <pc:docMk/>
            <pc:sldMk cId="93140512" sldId="339"/>
            <ac:spMk id="101" creationId="{C8081D9B-BE36-636A-466A-4FD6133C12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D983A-2C9F-45B5-8080-7B081DC5F3CE}" type="datetimeFigureOut"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00D5-6F90-4E89-BDE4-DC30DC5D88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8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69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2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65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37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67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61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20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10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6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8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4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9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9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2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0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2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40DD2-A04F-4EF1-B8D1-90BDCDF6A6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2B993666-364B-4204-1650-2BF9705E0CE5}"/>
              </a:ext>
            </a:extLst>
          </p:cNvPr>
          <p:cNvSpPr/>
          <p:nvPr/>
        </p:nvSpPr>
        <p:spPr>
          <a:xfrm>
            <a:off x="1452880" y="1284569"/>
            <a:ext cx="10739120" cy="2097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5F558A2-460B-8471-1B9C-153794D6F129}"/>
              </a:ext>
            </a:extLst>
          </p:cNvPr>
          <p:cNvSpPr txBox="1"/>
          <p:nvPr/>
        </p:nvSpPr>
        <p:spPr>
          <a:xfrm>
            <a:off x="1452880" y="1602787"/>
            <a:ext cx="1073912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ea typeface="+mn-lt"/>
                <a:cs typeface="+mn-lt"/>
              </a:rPr>
              <a:t>Vertical </a:t>
            </a:r>
            <a:r>
              <a:rPr lang="it-IT" sz="4400" dirty="0" err="1">
                <a:solidFill>
                  <a:schemeClr val="bg1"/>
                </a:solidFill>
                <a:ea typeface="+mn-lt"/>
                <a:cs typeface="+mn-lt"/>
              </a:rPr>
              <a:t>instability</a:t>
            </a:r>
            <a:r>
              <a:rPr lang="it-IT" sz="4400" dirty="0">
                <a:solidFill>
                  <a:schemeClr val="bg1"/>
                </a:solidFill>
                <a:ea typeface="+mn-lt"/>
                <a:cs typeface="+mn-lt"/>
              </a:rPr>
              <a:t> studies and </a:t>
            </a:r>
            <a:r>
              <a:rPr lang="it-IT" sz="4400" dirty="0" err="1">
                <a:solidFill>
                  <a:schemeClr val="bg1"/>
                </a:solidFill>
                <a:ea typeface="+mn-lt"/>
                <a:cs typeface="+mn-lt"/>
              </a:rPr>
              <a:t>inegrated</a:t>
            </a:r>
            <a:r>
              <a:rPr lang="it-IT" sz="4400" dirty="0">
                <a:solidFill>
                  <a:schemeClr val="bg1"/>
                </a:solidFill>
                <a:ea typeface="+mn-lt"/>
                <a:cs typeface="+mn-lt"/>
              </a:rPr>
              <a:t> control update in the TCV tokamak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12056A7-A4A8-3124-6B0A-D1317097EB6B}"/>
              </a:ext>
            </a:extLst>
          </p:cNvPr>
          <p:cNvSpPr/>
          <p:nvPr/>
        </p:nvSpPr>
        <p:spPr>
          <a:xfrm>
            <a:off x="2519680" y="3396507"/>
            <a:ext cx="9672320" cy="2081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2800" dirty="0">
                <a:solidFill>
                  <a:schemeClr val="bg1"/>
                </a:solidFill>
                <a:cs typeface="Calibri"/>
              </a:rPr>
              <a:t>S. Marchioni, </a:t>
            </a:r>
            <a:r>
              <a:rPr lang="it-IT" sz="2800" dirty="0">
                <a:solidFill>
                  <a:schemeClr val="bg1"/>
                </a:solidFill>
                <a:ea typeface="+mn-lt"/>
                <a:cs typeface="+mn-lt"/>
              </a:rPr>
              <a:t>O. </a:t>
            </a:r>
            <a:r>
              <a:rPr lang="it-IT" sz="2800" dirty="0" err="1">
                <a:solidFill>
                  <a:schemeClr val="bg1"/>
                </a:solidFill>
                <a:ea typeface="+mn-lt"/>
                <a:cs typeface="+mn-lt"/>
              </a:rPr>
              <a:t>Sauter</a:t>
            </a:r>
            <a:r>
              <a:rPr lang="it-IT" sz="2800" dirty="0">
                <a:solidFill>
                  <a:schemeClr val="bg1"/>
                </a:solidFill>
                <a:ea typeface="+mn-lt"/>
                <a:cs typeface="+mn-lt"/>
              </a:rPr>
              <a:t>, C. Contre, F. Felici</a:t>
            </a:r>
            <a:r>
              <a:rPr lang="it-IT" sz="2800" dirty="0">
                <a:solidFill>
                  <a:schemeClr val="bg1"/>
                </a:solidFill>
                <a:cs typeface="Calibri"/>
              </a:rPr>
              <a:t>, A. Frank, C. </a:t>
            </a:r>
            <a:r>
              <a:rPr lang="it-IT" sz="2800" dirty="0" err="1">
                <a:solidFill>
                  <a:schemeClr val="bg1"/>
                </a:solidFill>
                <a:cs typeface="Calibri"/>
              </a:rPr>
              <a:t>Galperti</a:t>
            </a:r>
            <a:r>
              <a:rPr lang="it-IT" sz="2800" dirty="0">
                <a:solidFill>
                  <a:schemeClr val="bg1"/>
                </a:solidFill>
                <a:cs typeface="Calibri"/>
              </a:rPr>
              <a:t>, R. Masocco, A. Mele, A. Merle, </a:t>
            </a:r>
            <a:r>
              <a:rPr lang="it-IT" sz="2800" dirty="0">
                <a:solidFill>
                  <a:schemeClr val="bg1"/>
                </a:solidFill>
                <a:ea typeface="+mn-lt"/>
                <a:cs typeface="Calibri"/>
              </a:rPr>
              <a:t>F. Pastore, </a:t>
            </a:r>
            <a:r>
              <a:rPr lang="it-IT" sz="2800" dirty="0">
                <a:solidFill>
                  <a:schemeClr val="bg1"/>
                </a:solidFill>
                <a:ea typeface="+mn-lt"/>
                <a:cs typeface="+mn-lt"/>
              </a:rPr>
              <a:t>A. Pau, A. Tenaglia, S. Van </a:t>
            </a:r>
            <a:r>
              <a:rPr lang="it-IT" sz="2800" dirty="0" err="1">
                <a:solidFill>
                  <a:schemeClr val="bg1"/>
                </a:solidFill>
                <a:ea typeface="+mn-lt"/>
                <a:cs typeface="+mn-lt"/>
              </a:rPr>
              <a:t>Mulders</a:t>
            </a:r>
            <a:r>
              <a:rPr lang="it-IT" sz="2800" dirty="0">
                <a:solidFill>
                  <a:schemeClr val="bg1"/>
                </a:solidFill>
                <a:ea typeface="+mn-lt"/>
                <a:cs typeface="+mn-lt"/>
              </a:rPr>
              <a:t>, T. Vu, the </a:t>
            </a:r>
            <a:r>
              <a:rPr lang="it-IT" sz="2800" dirty="0" err="1">
                <a:solidFill>
                  <a:schemeClr val="bg1"/>
                </a:solidFill>
                <a:ea typeface="+mn-lt"/>
                <a:cs typeface="+mn-lt"/>
              </a:rPr>
              <a:t>EUROFusion</a:t>
            </a:r>
            <a:r>
              <a:rPr lang="it-IT" sz="2800" dirty="0">
                <a:solidFill>
                  <a:schemeClr val="bg1"/>
                </a:solidFill>
                <a:ea typeface="+mn-lt"/>
                <a:cs typeface="+mn-lt"/>
              </a:rPr>
              <a:t> tokamak exploitation team and the TCV team</a:t>
            </a:r>
            <a:endParaRPr lang="it-IT" dirty="0" err="1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992521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A5532A6E-1036-9BE6-E3AC-28CB97116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68" y="726807"/>
            <a:ext cx="6070510" cy="5911969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9178357" cy="1641575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Proximity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 with SAMONE: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-rate control</a:t>
            </a:r>
            <a:endParaRPr lang="en-US" sz="2500" spc="-106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spc="-106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spc="-106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b="1" spc="-10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>
                <a:ea typeface="Verdana"/>
              </a:rPr>
              <a:t>7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D2E22D-99C6-927C-5969-B68ABB06D4C7}"/>
              </a:ext>
            </a:extLst>
          </p:cNvPr>
          <p:cNvSpPr txBox="1"/>
          <p:nvPr/>
        </p:nvSpPr>
        <p:spPr>
          <a:xfrm>
            <a:off x="1447799" y="922308"/>
            <a:ext cx="357187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Plasma </a:t>
            </a:r>
            <a:r>
              <a:rPr lang="it-IT" err="1"/>
              <a:t>elongation</a:t>
            </a:r>
            <a:r>
              <a:rPr lang="it-IT" dirty="0"/>
              <a:t> (bottom plot) </a:t>
            </a:r>
            <a:r>
              <a:rPr lang="it-IT" err="1"/>
              <a:t>constantly</a:t>
            </a:r>
            <a:r>
              <a:rPr lang="it-IT" dirty="0"/>
              <a:t> </a:t>
            </a:r>
            <a:r>
              <a:rPr lang="it-IT" err="1"/>
              <a:t>increased</a:t>
            </a:r>
            <a:r>
              <a:rPr lang="it-IT" dirty="0"/>
              <a:t>. The controller </a:t>
            </a:r>
            <a:r>
              <a:rPr lang="it-IT" err="1"/>
              <a:t>activates</a:t>
            </a:r>
            <a:r>
              <a:rPr lang="it-IT" dirty="0"/>
              <a:t> </a:t>
            </a:r>
            <a:r>
              <a:rPr lang="it-IT" err="1"/>
              <a:t>if</a:t>
            </a:r>
            <a:r>
              <a:rPr lang="it-IT" dirty="0"/>
              <a:t> </a:t>
            </a:r>
            <a:r>
              <a:rPr lang="it" dirty="0">
                <a:ea typeface="+mn-lt"/>
                <a:cs typeface="+mn-lt"/>
              </a:rPr>
              <a:t>γ</a:t>
            </a:r>
            <a:r>
              <a:rPr lang="it" dirty="0"/>
              <a:t> </a:t>
            </a:r>
            <a:r>
              <a:rPr lang="it-IT" dirty="0"/>
              <a:t>&gt; 350Hz or after 0.78s: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The </a:t>
            </a:r>
            <a:r>
              <a:rPr lang="it-IT" err="1"/>
              <a:t>reference</a:t>
            </a:r>
            <a:r>
              <a:rPr lang="it-IT" dirty="0"/>
              <a:t> </a:t>
            </a:r>
            <a:r>
              <a:rPr lang="it" dirty="0">
                <a:ea typeface="+mn-lt"/>
                <a:cs typeface="+mn-lt"/>
              </a:rPr>
              <a:t>γ </a:t>
            </a:r>
            <a:r>
              <a:rPr lang="it-IT" dirty="0">
                <a:ea typeface="+mn-lt"/>
                <a:cs typeface="+mn-lt"/>
              </a:rPr>
              <a:t>(red, top plot) </a:t>
            </a:r>
            <a:r>
              <a:rPr lang="it-IT" err="1">
                <a:ea typeface="+mn-lt"/>
                <a:cs typeface="+mn-lt"/>
              </a:rPr>
              <a:t>rises</a:t>
            </a:r>
            <a:r>
              <a:rPr lang="it-IT" dirty="0">
                <a:ea typeface="+mn-lt"/>
                <a:cs typeface="+mn-lt"/>
              </a:rPr>
              <a:t> from 400Hz to 600Hz. The controller (red, middle plot) </a:t>
            </a:r>
            <a:r>
              <a:rPr lang="it-IT" err="1">
                <a:ea typeface="+mn-lt"/>
                <a:cs typeface="+mn-lt"/>
              </a:rPr>
              <a:t>pushes</a:t>
            </a:r>
            <a:r>
              <a:rPr lang="it-IT" dirty="0">
                <a:ea typeface="+mn-lt"/>
                <a:cs typeface="+mn-lt"/>
              </a:rPr>
              <a:t> on the HFS to </a:t>
            </a:r>
            <a:r>
              <a:rPr lang="it-IT" err="1">
                <a:ea typeface="+mn-lt"/>
                <a:cs typeface="+mn-lt"/>
              </a:rPr>
              <a:t>increase</a:t>
            </a:r>
            <a:r>
              <a:rPr lang="it-IT" dirty="0">
                <a:ea typeface="+mn-lt"/>
                <a:cs typeface="+mn-lt"/>
              </a:rPr>
              <a:t> </a:t>
            </a:r>
            <a:r>
              <a:rPr lang="it" dirty="0">
                <a:ea typeface="+mn-lt"/>
                <a:cs typeface="+mn-lt"/>
              </a:rPr>
              <a:t>γ.</a:t>
            </a:r>
            <a:endParaRPr lang="it-IT">
              <a:ea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endParaRPr lang="it" dirty="0">
              <a:ea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r>
              <a:rPr lang="it" dirty="0">
                <a:ea typeface="Calibri"/>
                <a:cs typeface="Calibri"/>
              </a:rPr>
              <a:t>The </a:t>
            </a:r>
            <a:r>
              <a:rPr lang="it" err="1">
                <a:ea typeface="Calibri"/>
                <a:cs typeface="Calibri"/>
              </a:rPr>
              <a:t>reference</a:t>
            </a:r>
            <a:r>
              <a:rPr lang="it" dirty="0">
                <a:ea typeface="Calibri"/>
                <a:cs typeface="Calibri"/>
              </a:rPr>
              <a:t> </a:t>
            </a:r>
            <a:r>
              <a:rPr lang="it" dirty="0">
                <a:ea typeface="+mn-lt"/>
                <a:cs typeface="+mn-lt"/>
              </a:rPr>
              <a:t>γ </a:t>
            </a:r>
            <a:r>
              <a:rPr lang="it" err="1">
                <a:ea typeface="Calibri"/>
                <a:cs typeface="Calibri"/>
              </a:rPr>
              <a:t>is</a:t>
            </a:r>
            <a:r>
              <a:rPr lang="it" dirty="0">
                <a:ea typeface="Calibri"/>
                <a:cs typeface="Calibri"/>
              </a:rPr>
              <a:t> </a:t>
            </a:r>
            <a:r>
              <a:rPr lang="it" err="1">
                <a:ea typeface="Calibri"/>
                <a:cs typeface="Calibri"/>
              </a:rPr>
              <a:t>maintained</a:t>
            </a:r>
            <a:r>
              <a:rPr lang="it" dirty="0">
                <a:ea typeface="Calibri"/>
                <a:cs typeface="Calibri"/>
              </a:rPr>
              <a:t> </a:t>
            </a:r>
            <a:r>
              <a:rPr lang="it" err="1">
                <a:ea typeface="Calibri"/>
                <a:cs typeface="Calibri"/>
              </a:rPr>
              <a:t>constant</a:t>
            </a:r>
            <a:r>
              <a:rPr lang="it" dirty="0">
                <a:ea typeface="Calibri"/>
                <a:cs typeface="Calibri"/>
              </a:rPr>
              <a:t> to 600Hz. Controller </a:t>
            </a:r>
            <a:r>
              <a:rPr lang="it" err="1">
                <a:ea typeface="Calibri"/>
                <a:cs typeface="Calibri"/>
              </a:rPr>
              <a:t>pushes</a:t>
            </a:r>
            <a:r>
              <a:rPr lang="it" dirty="0">
                <a:ea typeface="Calibri"/>
                <a:cs typeface="Calibri"/>
              </a:rPr>
              <a:t> on the LFS to </a:t>
            </a:r>
            <a:r>
              <a:rPr lang="it" err="1">
                <a:ea typeface="Calibri"/>
                <a:cs typeface="Calibri"/>
              </a:rPr>
              <a:t>maintain</a:t>
            </a:r>
            <a:r>
              <a:rPr lang="it" dirty="0">
                <a:ea typeface="Calibri"/>
                <a:cs typeface="Calibri"/>
              </a:rPr>
              <a:t> </a:t>
            </a:r>
            <a:r>
              <a:rPr lang="it" dirty="0">
                <a:ea typeface="+mn-lt"/>
                <a:cs typeface="+mn-lt"/>
              </a:rPr>
              <a:t>γ, </a:t>
            </a:r>
            <a:r>
              <a:rPr lang="it" err="1">
                <a:ea typeface="+mn-lt"/>
                <a:cs typeface="+mn-lt"/>
              </a:rPr>
              <a:t>while</a:t>
            </a:r>
            <a:r>
              <a:rPr lang="it" dirty="0">
                <a:ea typeface="+mn-lt"/>
                <a:cs typeface="+mn-lt"/>
              </a:rPr>
              <a:t> </a:t>
            </a:r>
            <a:r>
              <a:rPr lang="it" err="1">
                <a:ea typeface="+mn-lt"/>
                <a:cs typeface="+mn-lt"/>
              </a:rPr>
              <a:t>elongation</a:t>
            </a:r>
            <a:r>
              <a:rPr lang="it" dirty="0">
                <a:ea typeface="+mn-lt"/>
                <a:cs typeface="+mn-lt"/>
              </a:rPr>
              <a:t> </a:t>
            </a:r>
            <a:r>
              <a:rPr lang="it" err="1">
                <a:ea typeface="+mn-lt"/>
                <a:cs typeface="+mn-lt"/>
              </a:rPr>
              <a:t>is</a:t>
            </a:r>
            <a:r>
              <a:rPr lang="it" dirty="0">
                <a:ea typeface="+mn-lt"/>
                <a:cs typeface="+mn-lt"/>
              </a:rPr>
              <a:t> </a:t>
            </a:r>
            <a:r>
              <a:rPr lang="it" err="1">
                <a:ea typeface="+mn-lt"/>
                <a:cs typeface="+mn-lt"/>
              </a:rPr>
              <a:t>increased</a:t>
            </a:r>
            <a:r>
              <a:rPr lang="it" dirty="0">
                <a:ea typeface="+mn-lt"/>
                <a:cs typeface="+mn-lt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it" dirty="0">
              <a:ea typeface="+mn-lt"/>
              <a:cs typeface="+mn-lt"/>
            </a:endParaRPr>
          </a:p>
          <a:p>
            <a:pPr marL="342900" indent="-342900">
              <a:buFontTx/>
              <a:buAutoNum type="arabicPeriod"/>
            </a:pPr>
            <a:r>
              <a:rPr lang="it" dirty="0">
                <a:ea typeface="+mn-lt"/>
                <a:cs typeface="+mn-lt"/>
              </a:rPr>
              <a:t>Limited/</a:t>
            </a:r>
            <a:r>
              <a:rPr lang="it" err="1">
                <a:ea typeface="+mn-lt"/>
                <a:cs typeface="+mn-lt"/>
              </a:rPr>
              <a:t>diverted</a:t>
            </a:r>
            <a:r>
              <a:rPr lang="it" dirty="0">
                <a:ea typeface="+mn-lt"/>
                <a:cs typeface="+mn-lt"/>
              </a:rPr>
              <a:t> </a:t>
            </a:r>
            <a:r>
              <a:rPr lang="it" err="1">
                <a:ea typeface="+mn-lt"/>
                <a:cs typeface="+mn-lt"/>
              </a:rPr>
              <a:t>transition</a:t>
            </a:r>
            <a:r>
              <a:rPr lang="it" dirty="0">
                <a:ea typeface="+mn-lt"/>
                <a:cs typeface="+mn-lt"/>
              </a:rPr>
              <a:t> make the controller </a:t>
            </a:r>
            <a:r>
              <a:rPr lang="it" err="1">
                <a:ea typeface="+mn-lt"/>
                <a:cs typeface="+mn-lt"/>
              </a:rPr>
              <a:t>unstable</a:t>
            </a:r>
            <a:r>
              <a:rPr lang="it" dirty="0">
                <a:ea typeface="+mn-lt"/>
                <a:cs typeface="+mn-lt"/>
              </a:rPr>
              <a:t>. The plasma </a:t>
            </a:r>
            <a:r>
              <a:rPr lang="it" err="1">
                <a:ea typeface="+mn-lt"/>
                <a:cs typeface="+mn-lt"/>
              </a:rPr>
              <a:t>disrupts</a:t>
            </a:r>
            <a:r>
              <a:rPr lang="it" dirty="0">
                <a:ea typeface="+mn-lt"/>
                <a:cs typeface="+mn-lt"/>
              </a:rPr>
              <a:t>.</a:t>
            </a: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311A5769-9ED0-B305-DB92-3990246552E9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2672752121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7294923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Proximity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 with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shape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controller: design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8</a:t>
            </a:r>
            <a:endParaRPr lang="it-IT" sz="1600" dirty="0">
              <a:ea typeface="Verdana"/>
            </a:endParaRPr>
          </a:p>
        </p:txBody>
      </p:sp>
      <p:sp>
        <p:nvSpPr>
          <p:cNvPr id="10" name="Google Shape;26;p4">
            <a:extLst>
              <a:ext uri="{FF2B5EF4-FFF2-40B4-BE49-F238E27FC236}">
                <a16:creationId xmlns:a16="http://schemas.microsoft.com/office/drawing/2014/main" id="{EF980096-7299-1F12-50CD-FBC01DD559E7}"/>
              </a:ext>
            </a:extLst>
          </p:cNvPr>
          <p:cNvSpPr txBox="1"/>
          <p:nvPr/>
        </p:nvSpPr>
        <p:spPr>
          <a:xfrm>
            <a:off x="460457" y="1279396"/>
            <a:ext cx="4740119" cy="430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0490">
              <a:spcBef>
                <a:spcPts val="1333"/>
              </a:spcBef>
              <a:buSzPts val="1400"/>
            </a:pP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For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procìximity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control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with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shape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, a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further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more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complex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designis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</a:rPr>
              <a:t>needed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:</a:t>
            </a:r>
          </a:p>
          <a:p>
            <a:pPr marL="396240" indent="-285750">
              <a:spcBef>
                <a:spcPts val="1333"/>
              </a:spcBef>
              <a:buSzPts val="1400"/>
              <a:buFont typeface="Wingdings"/>
              <a:buChar char="Ø"/>
            </a:pP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A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module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that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translates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elongation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variations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into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shape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control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points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movements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has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been</a:t>
            </a:r>
            <a:r>
              <a:rPr lang="es-ES" sz="1800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sz="1800" dirty="0" err="1">
                <a:solidFill>
                  <a:schemeClr val="dk1"/>
                </a:solidFill>
                <a:ea typeface="+mn-lt"/>
                <a:cs typeface="+mn-lt"/>
              </a:rPr>
              <a:t>implemented</a:t>
            </a:r>
            <a:endParaRPr lang="es-ES" sz="18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338455" indent="-227965">
              <a:spcBef>
                <a:spcPts val="1333"/>
              </a:spcBef>
              <a:buSzPts val="1400"/>
              <a:buFont typeface="Wingdings"/>
              <a:buChar char="Ø"/>
            </a:pP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shape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controller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provides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 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reference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 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to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 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poloidal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filed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coils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to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maintain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 </a:t>
            </a:r>
            <a:br>
              <a:rPr lang="es-ES" sz="1800" dirty="0">
                <a:ea typeface="Calibri"/>
                <a:cs typeface="Calibri"/>
              </a:rPr>
            </a:b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a 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given</a:t>
            </a:r>
            <a:r>
              <a:rPr lang="es-ES" sz="1800" dirty="0">
                <a:solidFill>
                  <a:srgbClr val="008000"/>
                </a:solidFill>
                <a:ea typeface="Calibri"/>
                <a:cs typeface="Calibri"/>
              </a:rPr>
              <a:t> plasma </a:t>
            </a:r>
            <a:r>
              <a:rPr lang="es-ES" sz="1800" dirty="0" err="1">
                <a:solidFill>
                  <a:srgbClr val="008000"/>
                </a:solidFill>
                <a:ea typeface="Calibri"/>
                <a:cs typeface="Calibri"/>
              </a:rPr>
              <a:t>shape</a:t>
            </a:r>
            <a:endParaRPr lang="es-ES" sz="1800" dirty="0">
              <a:solidFill>
                <a:srgbClr val="008000"/>
              </a:solidFill>
              <a:ea typeface="Calibri"/>
              <a:cs typeface="Calibri"/>
            </a:endParaRPr>
          </a:p>
          <a:p>
            <a:pPr marL="338455" indent="-227965">
              <a:spcBef>
                <a:spcPts val="1333"/>
              </a:spcBef>
              <a:buSzPts val="1400"/>
              <a:buFont typeface="Wingdings"/>
              <a:buChar char="Ø"/>
            </a:pP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Close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loop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with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an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external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proximity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 </a:t>
            </a:r>
            <a:br>
              <a:rPr lang="es-ES" sz="1800" dirty="0">
                <a:ea typeface="Calibri"/>
                <a:cs typeface="Calibri"/>
              </a:rPr>
            </a:b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controller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 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which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changes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elongation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as a </a:t>
            </a:r>
            <a:br>
              <a:rPr lang="es-ES" sz="1800" dirty="0">
                <a:ea typeface="Calibri"/>
                <a:cs typeface="Calibri"/>
              </a:rPr>
            </a:b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function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of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given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growth-rate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, </a:t>
            </a:r>
            <a:br>
              <a:rPr lang="es-ES" sz="1800" dirty="0">
                <a:ea typeface="Calibri"/>
                <a:cs typeface="Calibri"/>
              </a:rPr>
            </a:b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estimated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with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 VIME.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AE070-8313-A693-BB6A-E6D4913E4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311" y="1582325"/>
            <a:ext cx="7277099" cy="3700724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E55225FF-6C69-613F-C975-BCF59C3CC3E1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2364464565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10342923" cy="820837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Proximity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 with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shape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controller: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elongating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the plasma</a:t>
            </a:r>
            <a:endParaRPr lang="en-US" sz="2500" spc="-106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b="1" spc="-10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>
                <a:ea typeface="Verdana"/>
              </a:rPr>
              <a:t>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E14E6-CCF7-1510-F006-2199DB3AD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66" y="2650579"/>
            <a:ext cx="11671903" cy="3963487"/>
          </a:xfrm>
          <a:prstGeom prst="rect">
            <a:avLst/>
          </a:prstGeom>
        </p:spPr>
      </p:pic>
      <p:sp>
        <p:nvSpPr>
          <p:cNvPr id="13" name="Google Shape;26;p4">
            <a:extLst>
              <a:ext uri="{FF2B5EF4-FFF2-40B4-BE49-F238E27FC236}">
                <a16:creationId xmlns:a16="http://schemas.microsoft.com/office/drawing/2014/main" id="{43EF7B3D-CA29-47A6-37CE-DF88F856A7C6}"/>
              </a:ext>
            </a:extLst>
          </p:cNvPr>
          <p:cNvSpPr txBox="1"/>
          <p:nvPr/>
        </p:nvSpPr>
        <p:spPr>
          <a:xfrm>
            <a:off x="414451" y="793441"/>
            <a:ext cx="11511855" cy="169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0855" indent="-380365">
              <a:spcBef>
                <a:spcPts val="1333"/>
              </a:spcBef>
              <a:buSzPts val="1400"/>
              <a:buFont typeface="Wingdings"/>
              <a:buChar char="q"/>
            </a:pP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Shape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active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from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1s.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Request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is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to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elongate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plasma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of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20%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between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1.2s and 1.8s.</a:t>
            </a:r>
          </a:p>
          <a:p>
            <a:pPr marL="490855" indent="-380365">
              <a:spcBef>
                <a:spcPts val="1333"/>
              </a:spcBef>
              <a:buSzPts val="1400"/>
              <a:buFont typeface="Wingdings"/>
              <a:buChar char="q"/>
            </a:pP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plasma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is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actually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elongated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,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but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gap and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vertical position are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also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changed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. At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high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elongation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, a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secondary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X-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point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appears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.</a:t>
            </a:r>
          </a:p>
          <a:p>
            <a:pPr marL="490855" indent="-380365">
              <a:spcBef>
                <a:spcPts val="1333"/>
              </a:spcBef>
              <a:buSzPts val="1400"/>
              <a:buFont typeface="Wingdings"/>
              <a:buChar char="q"/>
            </a:pP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Overall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,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growth-rate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has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different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trends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: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decreasing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when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gap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is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decreasing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,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increasing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when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elongation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is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increasing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and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gaps are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maintained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1800" err="1">
                <a:solidFill>
                  <a:schemeClr val="dk1"/>
                </a:solidFill>
                <a:ea typeface="Calibri"/>
                <a:cs typeface="Calibri"/>
              </a:rPr>
              <a:t>constant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</a:rPr>
              <a:t>.</a:t>
            </a:r>
          </a:p>
          <a:p>
            <a:pPr marL="490855" indent="-380365">
              <a:spcBef>
                <a:spcPts val="1333"/>
              </a:spcBef>
              <a:buSzPts val="1400"/>
              <a:buFont typeface="Wingdings"/>
              <a:buChar char="q"/>
            </a:pPr>
            <a:endParaRPr lang="es-ES" sz="1800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1FFC5745-23D6-C2DE-BD1D-2784DD728B20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49550003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9437149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Proximity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 with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shape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controller: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-rate control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10</a:t>
            </a:r>
            <a:endParaRPr lang="it-IT" sz="1600">
              <a:ea typeface="Verdana"/>
            </a:endParaRPr>
          </a:p>
        </p:txBody>
      </p:sp>
      <p:pic>
        <p:nvPicPr>
          <p:cNvPr id="15" name="Picture 14" descr="A screenshot of a graph&#10;&#10;Description automatically generated">
            <a:extLst>
              <a:ext uri="{FF2B5EF4-FFF2-40B4-BE49-F238E27FC236}">
                <a16:creationId xmlns:a16="http://schemas.microsoft.com/office/drawing/2014/main" id="{9644DFAD-F2FD-363A-4DF7-772C49E19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034" y="866721"/>
            <a:ext cx="5288634" cy="5325372"/>
          </a:xfrm>
          <a:prstGeom prst="rect">
            <a:avLst/>
          </a:prstGeom>
        </p:spPr>
      </p:pic>
      <p:sp>
        <p:nvSpPr>
          <p:cNvPr id="16" name="Google Shape;26;p4">
            <a:extLst>
              <a:ext uri="{FF2B5EF4-FFF2-40B4-BE49-F238E27FC236}">
                <a16:creationId xmlns:a16="http://schemas.microsoft.com/office/drawing/2014/main" id="{0555E0C0-D38D-9D9F-68D7-F61A0B2F54C9}"/>
              </a:ext>
            </a:extLst>
          </p:cNvPr>
          <p:cNvSpPr txBox="1"/>
          <p:nvPr/>
        </p:nvSpPr>
        <p:spPr>
          <a:xfrm>
            <a:off x="1302877" y="861061"/>
            <a:ext cx="5197702" cy="533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0" indent="-285750">
              <a:spcBef>
                <a:spcPts val="1000"/>
              </a:spcBef>
              <a:buSzPts val="1400"/>
              <a:buFont typeface="Wingdings"/>
              <a:buChar char="q"/>
            </a:pP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Shape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active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from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1s. Gamma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active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from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1.25s. Reference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is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to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increase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growth-rate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of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300Hz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between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1.2s and 1.8s.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We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expect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a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change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in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elongation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from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shape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to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follow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prescribed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gamma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increase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.</a:t>
            </a:r>
            <a:endParaRPr lang="es-ES" dirty="0">
              <a:solidFill>
                <a:schemeClr val="dk1"/>
              </a:solidFill>
            </a:endParaRPr>
          </a:p>
          <a:p>
            <a:pPr marL="368300" indent="-285750">
              <a:spcBef>
                <a:spcPts val="1000"/>
              </a:spcBef>
              <a:buSzPts val="1400"/>
              <a:buFont typeface="Wingdings"/>
              <a:buChar char="q"/>
            </a:pPr>
            <a:endParaRPr lang="es-ES" dirty="0">
              <a:solidFill>
                <a:schemeClr val="dk1"/>
              </a:solidFill>
              <a:cs typeface="Calibri"/>
            </a:endParaRPr>
          </a:p>
          <a:p>
            <a:pPr marL="368300" indent="-285750">
              <a:spcBef>
                <a:spcPts val="1000"/>
              </a:spcBef>
              <a:buSzPts val="1400"/>
              <a:buFont typeface="Wingdings"/>
              <a:buChar char="q"/>
            </a:pPr>
            <a:r>
              <a:rPr lang="es-ES" dirty="0">
                <a:solidFill>
                  <a:schemeClr val="dk1"/>
                </a:solidFill>
                <a:cs typeface="Calibri"/>
              </a:rPr>
              <a:t>No </a:t>
            </a:r>
            <a:r>
              <a:rPr lang="es-ES" dirty="0" err="1">
                <a:solidFill>
                  <a:schemeClr val="dk1"/>
                </a:solidFill>
                <a:cs typeface="Calibri"/>
              </a:rPr>
              <a:t>great</a:t>
            </a:r>
            <a:r>
              <a:rPr lang="es-ES" dirty="0">
                <a:solidFill>
                  <a:schemeClr val="dk1"/>
                </a:solidFill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cs typeface="Calibri"/>
              </a:rPr>
              <a:t>change</a:t>
            </a:r>
            <a:r>
              <a:rPr lang="es-ES" dirty="0">
                <a:solidFill>
                  <a:schemeClr val="dk1"/>
                </a:solidFill>
                <a:cs typeface="Calibri"/>
              </a:rPr>
              <a:t> in </a:t>
            </a:r>
            <a:r>
              <a:rPr lang="es-ES" dirty="0" err="1">
                <a:solidFill>
                  <a:schemeClr val="dk1"/>
                </a:solidFill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cs typeface="Calibri"/>
              </a:rPr>
              <a:t>elongation</a:t>
            </a:r>
            <a:r>
              <a:rPr lang="es-ES" dirty="0">
                <a:solidFill>
                  <a:schemeClr val="dk1"/>
                </a:solidFill>
                <a:cs typeface="Calibri"/>
              </a:rPr>
              <a:t>. </a:t>
            </a:r>
            <a:r>
              <a:rPr lang="es-ES" dirty="0" err="1">
                <a:solidFill>
                  <a:schemeClr val="dk1"/>
                </a:solidFill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cs typeface="Calibri"/>
              </a:rPr>
              <a:t>growth-rate</a:t>
            </a:r>
            <a:r>
              <a:rPr lang="es-ES" dirty="0">
                <a:solidFill>
                  <a:schemeClr val="dk1"/>
                </a:solidFill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cs typeface="Calibri"/>
              </a:rPr>
              <a:t>increases</a:t>
            </a:r>
            <a:r>
              <a:rPr lang="es-ES" dirty="0">
                <a:solidFill>
                  <a:schemeClr val="dk1"/>
                </a:solidFill>
                <a:cs typeface="Calibri"/>
              </a:rPr>
              <a:t> after 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~1.35s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due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an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increase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in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the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gap-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out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destabilising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the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plasma and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moving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it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to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+mn-lt"/>
                <a:cs typeface="+mn-lt"/>
              </a:rPr>
              <a:t>the</a:t>
            </a:r>
            <a:r>
              <a:rPr lang="es-ES" dirty="0">
                <a:solidFill>
                  <a:schemeClr val="dk1"/>
                </a:solidFill>
                <a:ea typeface="+mn-lt"/>
                <a:cs typeface="+mn-lt"/>
              </a:rPr>
              <a:t> LFS. </a:t>
            </a:r>
          </a:p>
          <a:p>
            <a:pPr marL="368300" indent="-285750">
              <a:spcBef>
                <a:spcPts val="1000"/>
              </a:spcBef>
              <a:buSzPts val="1400"/>
              <a:buFont typeface="Wingdings"/>
              <a:buChar char="q"/>
            </a:pPr>
            <a:endParaRPr lang="es-ES" dirty="0">
              <a:solidFill>
                <a:schemeClr val="dk1"/>
              </a:solidFill>
              <a:ea typeface="+mn-lt"/>
              <a:cs typeface="+mn-lt"/>
            </a:endParaRPr>
          </a:p>
          <a:p>
            <a:pPr marL="368300" indent="-285750">
              <a:spcBef>
                <a:spcPts val="1000"/>
              </a:spcBef>
              <a:buSzPts val="1400"/>
              <a:buFont typeface="Wingdings"/>
              <a:buChar char="q"/>
            </a:pP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gamma control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is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not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evident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and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must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be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simulated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more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before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attempting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another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experiment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,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to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clarify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main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difficulties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arising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from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its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coupling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with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shape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dirty="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.</a:t>
            </a:r>
          </a:p>
          <a:p>
            <a:pPr marL="368300" indent="-285750">
              <a:spcBef>
                <a:spcPts val="1000"/>
              </a:spcBef>
              <a:buSzPts val="1400"/>
              <a:buFont typeface="Wingdings"/>
              <a:buChar char="q"/>
            </a:pPr>
            <a:endParaRPr lang="es-ES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8721B7C9-F929-BEEB-27B5-CE8EF61FDF1F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3223684727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11</a:t>
            </a:r>
            <a:endParaRPr lang="it-IT" sz="1600" dirty="0">
              <a:ea typeface="Verdana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8721B7C9-F929-BEEB-27B5-CE8EF61FDF1F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03A2EBD-F07F-909C-F0F4-46A963958943}"/>
              </a:ext>
            </a:extLst>
          </p:cNvPr>
          <p:cNvSpPr txBox="1"/>
          <p:nvPr/>
        </p:nvSpPr>
        <p:spPr>
          <a:xfrm>
            <a:off x="1448021" y="2393"/>
            <a:ext cx="9437149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Vertical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instability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controllability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time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estimation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dzmax</a:t>
            </a:r>
          </a:p>
        </p:txBody>
      </p:sp>
      <p:pic>
        <p:nvPicPr>
          <p:cNvPr id="17" name="Immagine 10" descr="Immagine che contiene Carattere, tipografia, bianco, linea&#10;&#10;Descrizione generata automaticamente">
            <a:extLst>
              <a:ext uri="{FF2B5EF4-FFF2-40B4-BE49-F238E27FC236}">
                <a16:creationId xmlns:a16="http://schemas.microsoft.com/office/drawing/2014/main" id="{D2858AF6-A51D-7985-F1C3-6667EB61D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389" y="6286372"/>
            <a:ext cx="2466975" cy="2755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4A15C7-0D1F-CA77-5D09-46B0AAE9D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828" y="725158"/>
            <a:ext cx="4781550" cy="581025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35D16EF-C509-D1BB-5D2E-16E94F3380BB}"/>
              </a:ext>
            </a:extLst>
          </p:cNvPr>
          <p:cNvGrpSpPr/>
          <p:nvPr/>
        </p:nvGrpSpPr>
        <p:grpSpPr>
          <a:xfrm>
            <a:off x="1376093" y="775299"/>
            <a:ext cx="2476500" cy="3823602"/>
            <a:chOff x="973526" y="962205"/>
            <a:chExt cx="2476500" cy="3823602"/>
          </a:xfrm>
        </p:grpSpPr>
        <p:sp>
          <p:nvSpPr>
            <p:cNvPr id="29" name="CasellaDiTesto 14">
              <a:extLst>
                <a:ext uri="{FF2B5EF4-FFF2-40B4-BE49-F238E27FC236}">
                  <a16:creationId xmlns:a16="http://schemas.microsoft.com/office/drawing/2014/main" id="{2D725995-F1FE-4A47-F961-3C77C49E7483}"/>
                </a:ext>
              </a:extLst>
            </p:cNvPr>
            <p:cNvSpPr txBox="1"/>
            <p:nvPr/>
          </p:nvSpPr>
          <p:spPr>
            <a:xfrm>
              <a:off x="1335296" y="962205"/>
              <a:ext cx="1828800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600" err="1">
                  <a:ea typeface="Calibri"/>
                  <a:cs typeface="Calibri"/>
                </a:rPr>
                <a:t>RZIp</a:t>
              </a:r>
              <a:r>
                <a:rPr lang="it-IT" sz="1600" dirty="0">
                  <a:ea typeface="Calibri"/>
                  <a:cs typeface="Calibri"/>
                </a:rPr>
                <a:t> </a:t>
              </a:r>
              <a:r>
                <a:rPr lang="it-IT" sz="1600" err="1">
                  <a:ea typeface="Calibri"/>
                  <a:cs typeface="Calibri"/>
                </a:rPr>
                <a:t>linearisation</a:t>
              </a:r>
              <a:endParaRPr lang="it-IT" sz="1600">
                <a:ea typeface="Calibri"/>
                <a:cs typeface="Calibri"/>
              </a:endParaRPr>
            </a:p>
          </p:txBody>
        </p:sp>
        <p:sp>
          <p:nvSpPr>
            <p:cNvPr id="27" name="CasellaDiTesto 22">
              <a:extLst>
                <a:ext uri="{FF2B5EF4-FFF2-40B4-BE49-F238E27FC236}">
                  <a16:creationId xmlns:a16="http://schemas.microsoft.com/office/drawing/2014/main" id="{48D02106-9AD6-83BD-81C3-B7BE878BF953}"/>
                </a:ext>
              </a:extLst>
            </p:cNvPr>
            <p:cNvSpPr txBox="1"/>
            <p:nvPr/>
          </p:nvSpPr>
          <p:spPr>
            <a:xfrm>
              <a:off x="1516631" y="1839223"/>
              <a:ext cx="1381125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600" dirty="0">
                  <a:ea typeface="Calibri"/>
                  <a:cs typeface="Calibri"/>
                </a:rPr>
                <a:t>Base </a:t>
              </a:r>
              <a:r>
                <a:rPr lang="it-IT" sz="1600" dirty="0" err="1">
                  <a:ea typeface="Calibri"/>
                  <a:cs typeface="Calibri"/>
                </a:rPr>
                <a:t>change</a:t>
              </a:r>
              <a:endParaRPr lang="it-IT" sz="1600" dirty="0">
                <a:ea typeface="Calibri"/>
                <a:cs typeface="Calibri"/>
              </a:endParaRPr>
            </a:p>
          </p:txBody>
        </p:sp>
        <p:sp>
          <p:nvSpPr>
            <p:cNvPr id="25" name="CasellaDiTesto 35">
              <a:extLst>
                <a:ext uri="{FF2B5EF4-FFF2-40B4-BE49-F238E27FC236}">
                  <a16:creationId xmlns:a16="http://schemas.microsoft.com/office/drawing/2014/main" id="{757286AE-0CD3-C581-E54A-6B4C70850230}"/>
                </a:ext>
              </a:extLst>
            </p:cNvPr>
            <p:cNvSpPr txBox="1"/>
            <p:nvPr/>
          </p:nvSpPr>
          <p:spPr>
            <a:xfrm>
              <a:off x="1077762" y="2669157"/>
              <a:ext cx="2276475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b="1" err="1">
                  <a:solidFill>
                    <a:schemeClr val="accent6"/>
                  </a:solidFill>
                  <a:ea typeface="Calibri"/>
                  <a:cs typeface="Calibri"/>
                </a:rPr>
                <a:t>Growth</a:t>
              </a:r>
              <a:r>
                <a:rPr lang="it-IT" b="1" dirty="0">
                  <a:solidFill>
                    <a:schemeClr val="accent6"/>
                  </a:solidFill>
                  <a:ea typeface="Calibri"/>
                  <a:cs typeface="Calibri"/>
                </a:rPr>
                <a:t>-rate</a:t>
              </a:r>
              <a:r>
                <a:rPr lang="it-IT" dirty="0">
                  <a:ea typeface="Calibri"/>
                  <a:cs typeface="Calibri"/>
                </a:rPr>
                <a:t> (</a:t>
              </a:r>
              <a:r>
                <a:rPr lang="it-IT" err="1">
                  <a:ea typeface="Calibri"/>
                  <a:cs typeface="Calibri"/>
                </a:rPr>
                <a:t>bisection</a:t>
              </a:r>
              <a:r>
                <a:rPr lang="it-IT" dirty="0">
                  <a:ea typeface="Calibri"/>
                  <a:cs typeface="Calibri"/>
                </a:rPr>
                <a:t> </a:t>
              </a:r>
              <a:r>
                <a:rPr lang="it-IT" err="1">
                  <a:ea typeface="Calibri"/>
                  <a:cs typeface="Calibri"/>
                </a:rPr>
                <a:t>algorithm</a:t>
              </a:r>
              <a:r>
                <a:rPr lang="it-IT" dirty="0"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24" name="CasellaDiTesto 40">
              <a:extLst>
                <a:ext uri="{FF2B5EF4-FFF2-40B4-BE49-F238E27FC236}">
                  <a16:creationId xmlns:a16="http://schemas.microsoft.com/office/drawing/2014/main" id="{5EFF6B6D-9D23-E851-34B0-97394E77B513}"/>
                </a:ext>
              </a:extLst>
            </p:cNvPr>
            <p:cNvSpPr txBox="1"/>
            <p:nvPr/>
          </p:nvSpPr>
          <p:spPr>
            <a:xfrm>
              <a:off x="973526" y="3862477"/>
              <a:ext cx="2476500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b="1" err="1">
                  <a:solidFill>
                    <a:schemeClr val="accent5">
                      <a:lumMod val="75000"/>
                    </a:schemeClr>
                  </a:solidFill>
                </a:rPr>
                <a:t>Eigenvectors</a:t>
              </a:r>
              <a:endParaRPr lang="it-IT" b="1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it-IT" dirty="0"/>
                <a:t>(inverse power </a:t>
              </a:r>
              <a:r>
                <a:rPr lang="it-IT" dirty="0" err="1"/>
                <a:t>method</a:t>
              </a:r>
              <a:r>
                <a:rPr lang="it-IT" dirty="0"/>
                <a:t> or </a:t>
              </a:r>
              <a:r>
                <a:rPr lang="it-IT" dirty="0" err="1"/>
                <a:t>analytical</a:t>
              </a:r>
              <a:r>
                <a:rPr lang="it-IT" dirty="0"/>
                <a:t>)</a:t>
              </a:r>
            </a:p>
          </p:txBody>
        </p:sp>
        <p:cxnSp>
          <p:nvCxnSpPr>
            <p:cNvPr id="33" name="Connettore 2 24">
              <a:extLst>
                <a:ext uri="{FF2B5EF4-FFF2-40B4-BE49-F238E27FC236}">
                  <a16:creationId xmlns:a16="http://schemas.microsoft.com/office/drawing/2014/main" id="{26045305-F8D9-97BC-59D6-C8E505B06618}"/>
                </a:ext>
              </a:extLst>
            </p:cNvPr>
            <p:cNvCxnSpPr>
              <a:cxnSpLocks/>
            </p:cNvCxnSpPr>
            <p:nvPr/>
          </p:nvCxnSpPr>
          <p:spPr>
            <a:xfrm>
              <a:off x="2178887" y="2173497"/>
              <a:ext cx="5932" cy="546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24">
              <a:extLst>
                <a:ext uri="{FF2B5EF4-FFF2-40B4-BE49-F238E27FC236}">
                  <a16:creationId xmlns:a16="http://schemas.microsoft.com/office/drawing/2014/main" id="{39424EC0-247D-CA50-EC13-71928733EE51}"/>
                </a:ext>
              </a:extLst>
            </p:cNvPr>
            <p:cNvCxnSpPr>
              <a:cxnSpLocks/>
            </p:cNvCxnSpPr>
            <p:nvPr/>
          </p:nvCxnSpPr>
          <p:spPr>
            <a:xfrm>
              <a:off x="2178886" y="3309308"/>
              <a:ext cx="5932" cy="546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24">
              <a:extLst>
                <a:ext uri="{FF2B5EF4-FFF2-40B4-BE49-F238E27FC236}">
                  <a16:creationId xmlns:a16="http://schemas.microsoft.com/office/drawing/2014/main" id="{35194A8A-9431-09D8-0421-B8E8B0858931}"/>
                </a:ext>
              </a:extLst>
            </p:cNvPr>
            <p:cNvCxnSpPr>
              <a:cxnSpLocks/>
            </p:cNvCxnSpPr>
            <p:nvPr/>
          </p:nvCxnSpPr>
          <p:spPr>
            <a:xfrm>
              <a:off x="2178887" y="1296478"/>
              <a:ext cx="5932" cy="546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sellaDiTesto 40">
            <a:extLst>
              <a:ext uri="{FF2B5EF4-FFF2-40B4-BE49-F238E27FC236}">
                <a16:creationId xmlns:a16="http://schemas.microsoft.com/office/drawing/2014/main" id="{08D61D2C-A6F4-FA14-DBB5-AC97E1DBF55F}"/>
              </a:ext>
            </a:extLst>
          </p:cNvPr>
          <p:cNvSpPr txBox="1"/>
          <p:nvPr/>
        </p:nvSpPr>
        <p:spPr>
          <a:xfrm>
            <a:off x="4001398" y="3827971"/>
            <a:ext cx="24765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accent1"/>
                </a:solidFill>
              </a:rPr>
              <a:t>Control coils and PS </a:t>
            </a:r>
            <a:r>
              <a:rPr lang="it-IT" b="1" err="1">
                <a:solidFill>
                  <a:schemeClr val="accent1"/>
                </a:solidFill>
              </a:rPr>
              <a:t>details</a:t>
            </a:r>
            <a:endParaRPr lang="it-IT" b="1">
              <a:solidFill>
                <a:schemeClr val="accent1"/>
              </a:solidFill>
            </a:endParaRPr>
          </a:p>
        </p:txBody>
      </p:sp>
      <p:cxnSp>
        <p:nvCxnSpPr>
          <p:cNvPr id="41" name="Connettore 2 24">
            <a:extLst>
              <a:ext uri="{FF2B5EF4-FFF2-40B4-BE49-F238E27FC236}">
                <a16:creationId xmlns:a16="http://schemas.microsoft.com/office/drawing/2014/main" id="{CCFA9AA0-BA94-DC51-0213-3A5B441A05AD}"/>
              </a:ext>
            </a:extLst>
          </p:cNvPr>
          <p:cNvCxnSpPr>
            <a:cxnSpLocks/>
          </p:cNvCxnSpPr>
          <p:nvPr/>
        </p:nvCxnSpPr>
        <p:spPr>
          <a:xfrm>
            <a:off x="2575702" y="4611895"/>
            <a:ext cx="1213629" cy="3738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24">
            <a:extLst>
              <a:ext uri="{FF2B5EF4-FFF2-40B4-BE49-F238E27FC236}">
                <a16:creationId xmlns:a16="http://schemas.microsoft.com/office/drawing/2014/main" id="{10FE27A6-CBF6-1FCA-E7C1-81DC18EEE64C}"/>
              </a:ext>
            </a:extLst>
          </p:cNvPr>
          <p:cNvCxnSpPr>
            <a:cxnSpLocks/>
          </p:cNvCxnSpPr>
          <p:nvPr/>
        </p:nvCxnSpPr>
        <p:spPr>
          <a:xfrm flipH="1">
            <a:off x="3746198" y="4468122"/>
            <a:ext cx="1460558" cy="517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black and pink text&#10;&#10;Description automatically generated">
            <a:extLst>
              <a:ext uri="{FF2B5EF4-FFF2-40B4-BE49-F238E27FC236}">
                <a16:creationId xmlns:a16="http://schemas.microsoft.com/office/drawing/2014/main" id="{D8B3F077-10F7-8D6A-4305-CBDBA99D9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94" y="5023597"/>
            <a:ext cx="6096000" cy="12520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2938064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9437149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Integrate control in TCV: SAMONE and HDL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pulse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12</a:t>
            </a:r>
            <a:endParaRPr lang="it-IT" sz="1600" dirty="0">
              <a:ea typeface="Verdana"/>
            </a:endParaRPr>
          </a:p>
        </p:txBody>
      </p:sp>
      <p:pic>
        <p:nvPicPr>
          <p:cNvPr id="23" name="Picture 22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A7E87582-7C0C-135D-32E9-8CF6E86D6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30" y="1716387"/>
            <a:ext cx="5581650" cy="4029075"/>
          </a:xfrm>
          <a:prstGeom prst="rect">
            <a:avLst/>
          </a:prstGeom>
        </p:spPr>
      </p:pic>
      <p:pic>
        <p:nvPicPr>
          <p:cNvPr id="26" name="Picture 25" descr="A diagram of a number of colored lines&#10;&#10;Description automatically generated">
            <a:extLst>
              <a:ext uri="{FF2B5EF4-FFF2-40B4-BE49-F238E27FC236}">
                <a16:creationId xmlns:a16="http://schemas.microsoft.com/office/drawing/2014/main" id="{060EE5DC-4AB2-E98E-4C77-3B12AAB6D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135" y="1617901"/>
            <a:ext cx="5848708" cy="4240422"/>
          </a:xfrm>
          <a:prstGeom prst="rect">
            <a:avLst/>
          </a:prstGeom>
        </p:spPr>
      </p:pic>
      <p:sp>
        <p:nvSpPr>
          <p:cNvPr id="29" name="object 12">
            <a:extLst>
              <a:ext uri="{FF2B5EF4-FFF2-40B4-BE49-F238E27FC236}">
                <a16:creationId xmlns:a16="http://schemas.microsoft.com/office/drawing/2014/main" id="{FD471D91-0114-2BC0-9288-C11288CC5B9D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1799919104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9437149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Integrate control in TCV: SAMONE and HDL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pulse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80389E-D9F9-B4E3-82B5-1E096102B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103" y="890497"/>
            <a:ext cx="6071198" cy="5698466"/>
          </a:xfrm>
          <a:prstGeom prst="rect">
            <a:avLst/>
          </a:prstGeom>
        </p:spPr>
      </p:pic>
      <p:sp>
        <p:nvSpPr>
          <p:cNvPr id="13" name="Google Shape;26;p4">
            <a:extLst>
              <a:ext uri="{FF2B5EF4-FFF2-40B4-BE49-F238E27FC236}">
                <a16:creationId xmlns:a16="http://schemas.microsoft.com/office/drawing/2014/main" id="{4FF5D505-1297-40E0-73D4-2D244F67719D}"/>
              </a:ext>
            </a:extLst>
          </p:cNvPr>
          <p:cNvSpPr txBox="1"/>
          <p:nvPr/>
        </p:nvSpPr>
        <p:spPr>
          <a:xfrm>
            <a:off x="828424" y="889816"/>
            <a:ext cx="5197702" cy="533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>
              <a:spcBef>
                <a:spcPts val="1000"/>
              </a:spcBef>
              <a:buSzPts val="1400"/>
            </a:pPr>
            <a:r>
              <a:rPr lang="es-ES" b="1" err="1">
                <a:solidFill>
                  <a:schemeClr val="dk1"/>
                </a:solidFill>
                <a:ea typeface="Calibri"/>
                <a:cs typeface="Calibri"/>
              </a:rPr>
              <a:t>Integrated</a:t>
            </a:r>
            <a:r>
              <a:rPr lang="es-ES" b="1" dirty="0">
                <a:solidFill>
                  <a:schemeClr val="dk1"/>
                </a:solidFill>
                <a:ea typeface="Calibri"/>
                <a:cs typeface="Calibri"/>
              </a:rPr>
              <a:t> control </a:t>
            </a:r>
            <a:r>
              <a:rPr lang="es-ES" b="1" err="1">
                <a:solidFill>
                  <a:schemeClr val="dk1"/>
                </a:solidFill>
                <a:ea typeface="Calibri"/>
                <a:cs typeface="Calibri"/>
              </a:rPr>
              <a:t>featuring</a:t>
            </a:r>
            <a:r>
              <a:rPr lang="es-ES" b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b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chemeClr val="dk1"/>
                </a:solidFill>
                <a:ea typeface="Calibri"/>
                <a:cs typeface="Calibri"/>
              </a:rPr>
              <a:t>following</a:t>
            </a:r>
            <a:r>
              <a:rPr lang="es-ES" b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b="1" err="1">
                <a:solidFill>
                  <a:schemeClr val="dk1"/>
                </a:solidFill>
                <a:ea typeface="Calibri"/>
                <a:cs typeface="Calibri"/>
              </a:rPr>
              <a:t>tasks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: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es-ES" err="1">
                <a:solidFill>
                  <a:schemeClr val="dk1"/>
                </a:solidFill>
                <a:ea typeface="Calibri"/>
                <a:cs typeface="Calibri"/>
              </a:rPr>
              <a:t>Proximity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control </a:t>
            </a:r>
            <a:r>
              <a:rPr lang="es-ES" err="1">
                <a:solidFill>
                  <a:schemeClr val="dk1"/>
                </a:solidFill>
                <a:ea typeface="Calibri"/>
                <a:cs typeface="Calibri"/>
              </a:rPr>
              <a:t>to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chemeClr val="dk1"/>
                </a:solidFill>
                <a:ea typeface="Calibri"/>
                <a:cs typeface="Calibri"/>
              </a:rPr>
              <a:t>density</a:t>
            </a:r>
            <a:r>
              <a:rPr lang="es-ES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err="1">
                <a:solidFill>
                  <a:schemeClr val="dk1"/>
                </a:solidFill>
                <a:ea typeface="Calibri"/>
                <a:cs typeface="Calibri"/>
              </a:rPr>
              <a:t>limit</a:t>
            </a:r>
            <a:endParaRPr lang="es-ES" dirty="0" err="1">
              <a:solidFill>
                <a:schemeClr val="dk1"/>
              </a:solidFill>
              <a:ea typeface="Calibri"/>
              <a:cs typeface="Calibri"/>
            </a:endParaRP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it" dirty="0">
                <a:solidFill>
                  <a:schemeClr val="dk1"/>
                </a:solidFill>
                <a:ea typeface="+mn-lt"/>
                <a:cs typeface="+mn-lt"/>
              </a:rPr>
              <a:t>β control</a:t>
            </a:r>
            <a:endParaRPr lang="es-ES" dirty="0">
              <a:solidFill>
                <a:schemeClr val="dk1"/>
              </a:solidFill>
              <a:ea typeface="Calibri"/>
              <a:cs typeface="Calibri"/>
            </a:endParaRP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Edge </a:t>
            </a:r>
            <a:r>
              <a:rPr lang="it" dirty="0" err="1">
                <a:solidFill>
                  <a:schemeClr val="dk1"/>
                </a:solidFill>
                <a:ea typeface="Calibri"/>
                <a:cs typeface="Calibri"/>
              </a:rPr>
              <a:t>density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 control (</a:t>
            </a:r>
            <a:r>
              <a:rPr lang="it" dirty="0" err="1">
                <a:solidFill>
                  <a:schemeClr val="dk1"/>
                </a:solidFill>
                <a:ea typeface="Calibri"/>
                <a:cs typeface="Calibri"/>
              </a:rPr>
              <a:t>using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 RAPDENS)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it" err="1">
                <a:solidFill>
                  <a:schemeClr val="dk1"/>
                </a:solidFill>
                <a:ea typeface="Calibri"/>
                <a:cs typeface="Calibri"/>
              </a:rPr>
              <a:t>Shape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 control (</a:t>
            </a:r>
            <a:r>
              <a:rPr lang="it" err="1">
                <a:solidFill>
                  <a:schemeClr val="dk1"/>
                </a:solidFill>
                <a:ea typeface="Calibri"/>
                <a:cs typeface="Calibri"/>
              </a:rPr>
              <a:t>constant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it" err="1">
                <a:solidFill>
                  <a:schemeClr val="dk1"/>
                </a:solidFill>
                <a:ea typeface="Calibri"/>
                <a:cs typeface="Calibri"/>
              </a:rPr>
              <a:t>shape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)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NTM </a:t>
            </a:r>
            <a:r>
              <a:rPr lang="it" dirty="0" err="1">
                <a:solidFill>
                  <a:schemeClr val="dk1"/>
                </a:solidFill>
                <a:ea typeface="Calibri"/>
                <a:cs typeface="Calibri"/>
              </a:rPr>
              <a:t>preemption</a:t>
            </a:r>
            <a:endParaRPr lang="it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2550">
              <a:spcBef>
                <a:spcPts val="1000"/>
              </a:spcBef>
              <a:buSzPts val="1400"/>
            </a:pPr>
            <a:endParaRPr lang="it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2550">
              <a:spcBef>
                <a:spcPts val="1000"/>
              </a:spcBef>
              <a:buSzPts val="1400"/>
            </a:pPr>
            <a:r>
              <a:rPr lang="it" b="1" err="1">
                <a:solidFill>
                  <a:schemeClr val="dk1"/>
                </a:solidFill>
                <a:ea typeface="Calibri"/>
                <a:cs typeface="Calibri"/>
              </a:rPr>
              <a:t>Actuators</a:t>
            </a:r>
            <a:r>
              <a:rPr lang="it" b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it" b="1" err="1">
                <a:solidFill>
                  <a:schemeClr val="dk1"/>
                </a:solidFill>
                <a:ea typeface="Calibri"/>
                <a:cs typeface="Calibri"/>
              </a:rPr>
              <a:t>used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: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Gas valve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NBI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ECCD (</a:t>
            </a:r>
            <a:r>
              <a:rPr lang="it" dirty="0" err="1">
                <a:solidFill>
                  <a:schemeClr val="dk1"/>
                </a:solidFill>
                <a:ea typeface="Calibri"/>
                <a:cs typeface="Calibri"/>
              </a:rPr>
              <a:t>only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 in </a:t>
            </a:r>
            <a:r>
              <a:rPr lang="it" dirty="0" err="1">
                <a:solidFill>
                  <a:schemeClr val="dk1"/>
                </a:solidFill>
                <a:ea typeface="Calibri"/>
                <a:cs typeface="Calibri"/>
              </a:rPr>
              <a:t>feedforward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)</a:t>
            </a:r>
          </a:p>
          <a:p>
            <a:pPr marL="82550">
              <a:spcBef>
                <a:spcPts val="1000"/>
              </a:spcBef>
              <a:buSzPts val="1400"/>
            </a:pPr>
            <a:endParaRPr lang="it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2550">
              <a:spcBef>
                <a:spcPts val="1000"/>
              </a:spcBef>
              <a:buSzPts val="1400"/>
            </a:pPr>
            <a:r>
              <a:rPr lang="it" err="1">
                <a:solidFill>
                  <a:schemeClr val="dk1"/>
                </a:solidFill>
                <a:ea typeface="Calibri"/>
                <a:cs typeface="Calibri"/>
              </a:rPr>
              <a:t>Change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 of </a:t>
            </a:r>
            <a:r>
              <a:rPr lang="it" err="1">
                <a:solidFill>
                  <a:schemeClr val="dk1"/>
                </a:solidFill>
                <a:ea typeface="Calibri"/>
                <a:cs typeface="Calibri"/>
              </a:rPr>
              <a:t>based</a:t>
            </a:r>
            <a:r>
              <a:rPr lang="it" dirty="0">
                <a:solidFill>
                  <a:schemeClr val="dk1"/>
                </a:solidFill>
                <a:ea typeface="Calibri"/>
                <a:cs typeface="Calibri"/>
              </a:rPr>
              <a:t> on </a:t>
            </a:r>
            <a:r>
              <a:rPr lang="it" b="1" err="1">
                <a:solidFill>
                  <a:schemeClr val="dk1"/>
                </a:solidFill>
                <a:ea typeface="Calibri"/>
                <a:cs typeface="Calibri"/>
              </a:rPr>
              <a:t>danger</a:t>
            </a:r>
            <a:r>
              <a:rPr lang="it" b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it" b="1" err="1">
                <a:solidFill>
                  <a:schemeClr val="dk1"/>
                </a:solidFill>
                <a:ea typeface="Calibri"/>
                <a:cs typeface="Calibri"/>
              </a:rPr>
              <a:t>levels</a:t>
            </a:r>
            <a:endParaRPr lang="it" b="1">
              <a:solidFill>
                <a:schemeClr val="dk1"/>
              </a:solidFill>
              <a:ea typeface="Calibri"/>
              <a:cs typeface="Calibri"/>
            </a:endParaRP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endParaRPr lang="es-ES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87E4D96A-F7AE-1B54-27CF-37AF6EC41252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AAC89CDC-8F7B-F0F4-27F1-F8E422FD2E48}"/>
              </a:ext>
            </a:extLst>
          </p:cNvPr>
          <p:cNvSpPr txBox="1">
            <a:spLocks/>
          </p:cNvSpPr>
          <p:nvPr/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">
              <a:spcBef>
                <a:spcPts val="190"/>
              </a:spcBef>
            </a:pPr>
            <a:r>
              <a:rPr lang="it-IT" sz="1600" spc="190" dirty="0"/>
              <a:t>13</a:t>
            </a:r>
            <a:endParaRPr lang="it-IT" sz="16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6104423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9437149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  <a:endParaRPr lang="en-US" dirty="0" err="1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14</a:t>
            </a:r>
            <a:endParaRPr lang="it-IT" sz="1600" dirty="0">
              <a:ea typeface="Verdana"/>
            </a:endParaRPr>
          </a:p>
        </p:txBody>
      </p:sp>
      <p:sp>
        <p:nvSpPr>
          <p:cNvPr id="13" name="Google Shape;26;p4">
            <a:extLst>
              <a:ext uri="{FF2B5EF4-FFF2-40B4-BE49-F238E27FC236}">
                <a16:creationId xmlns:a16="http://schemas.microsoft.com/office/drawing/2014/main" id="{4FF5D505-1297-40E0-73D4-2D244F67719D}"/>
              </a:ext>
            </a:extLst>
          </p:cNvPr>
          <p:cNvSpPr txBox="1"/>
          <p:nvPr/>
        </p:nvSpPr>
        <p:spPr>
          <a:xfrm>
            <a:off x="1044084" y="1278005"/>
            <a:ext cx="11106796" cy="493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Vertical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instability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growth-rate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estimation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working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and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code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being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imported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in DIII-D.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endParaRPr lang="es-ES" sz="24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Proximity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development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working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well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with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simple radial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,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still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in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initial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phase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with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shape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controller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.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endParaRPr lang="es-ES" sz="24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New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metric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developed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to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track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controllability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of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the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vertical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instability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,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also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being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imported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in DIII-D.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endParaRPr lang="es-ES" sz="24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Integrated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control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with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SAMONE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proved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succesful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in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managing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different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chemeClr val="dk1"/>
                </a:solidFill>
                <a:ea typeface="Calibri"/>
                <a:cs typeface="Calibri"/>
              </a:rPr>
              <a:t>tasks</a:t>
            </a:r>
            <a:r>
              <a:rPr lang="es-ES" sz="2400" dirty="0">
                <a:solidFill>
                  <a:schemeClr val="dk1"/>
                </a:solidFill>
                <a:ea typeface="Calibri"/>
                <a:cs typeface="Calibri"/>
              </a:rPr>
              <a:t>.</a:t>
            </a: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endParaRPr lang="es-ES" sz="20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2550">
              <a:spcBef>
                <a:spcPts val="1000"/>
              </a:spcBef>
              <a:buSzPts val="1400"/>
            </a:pPr>
            <a:endParaRPr lang="it" sz="20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368300" indent="-285750">
              <a:spcBef>
                <a:spcPts val="1000"/>
              </a:spcBef>
              <a:buSzPts val="1400"/>
              <a:buFont typeface="Arial"/>
              <a:buChar char="•"/>
            </a:pPr>
            <a:endParaRPr lang="es-ES" sz="2000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87E4D96A-F7AE-1B54-27CF-37AF6EC41252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3931743593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D1E808-58EC-3CE8-B270-02181B99083C}"/>
              </a:ext>
            </a:extLst>
          </p:cNvPr>
          <p:cNvSpPr txBox="1"/>
          <p:nvPr/>
        </p:nvSpPr>
        <p:spPr>
          <a:xfrm>
            <a:off x="4810124" y="2847974"/>
            <a:ext cx="25717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dirty="0">
                <a:ea typeface="Calibri" panose="020F0502020204030204"/>
                <a:cs typeface="Calibri" panose="020F0502020204030204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292961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9437149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Integrate control in TCV: RAPDENS</a:t>
            </a:r>
            <a:endParaRPr lang="en-US"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10</a:t>
            </a:r>
            <a:endParaRPr lang="it-IT" sz="1600">
              <a:ea typeface="Verdana"/>
            </a:endParaRPr>
          </a:p>
        </p:txBody>
      </p:sp>
      <p:pic>
        <p:nvPicPr>
          <p:cNvPr id="20" name="Picture 19" descr="A diagram of a graph&#10;&#10;Description automatically generated">
            <a:extLst>
              <a:ext uri="{FF2B5EF4-FFF2-40B4-BE49-F238E27FC236}">
                <a16:creationId xmlns:a16="http://schemas.microsoft.com/office/drawing/2014/main" id="{CECFCB6D-3319-19D1-E4CF-A6A9EDB55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498" y="1077404"/>
            <a:ext cx="4117315" cy="5362933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6F257CAC-DDA6-5A18-EB5D-76DD8E827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619" y="2075193"/>
            <a:ext cx="6059516" cy="3368973"/>
          </a:xfrm>
          <a:prstGeom prst="rect">
            <a:avLst/>
          </a:prstGeom>
        </p:spPr>
      </p:pic>
      <p:sp>
        <p:nvSpPr>
          <p:cNvPr id="10" name="object 12">
            <a:extLst>
              <a:ext uri="{FF2B5EF4-FFF2-40B4-BE49-F238E27FC236}">
                <a16:creationId xmlns:a16="http://schemas.microsoft.com/office/drawing/2014/main" id="{1D265127-8E9D-5E9D-8006-E47CF2E178C5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3820769790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31147"/>
            <a:ext cx="6181217" cy="820837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Vertical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instability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 theory</a:t>
            </a:r>
            <a:endParaRPr lang="it-IT" dirty="0"/>
          </a:p>
          <a:p>
            <a:pPr marL="26670">
              <a:spcBef>
                <a:spcPts val="200"/>
              </a:spcBef>
            </a:pPr>
            <a:endParaRPr lang="it-IT" sz="2500" spc="-106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2D351035-FA94-83A2-BA38-40BE17C3EC2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60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>
                <a:ea typeface="Verdana"/>
              </a:rPr>
              <a:t>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E3EA7D-264C-9B48-BB61-0B66A2B5CB24}"/>
              </a:ext>
            </a:extLst>
          </p:cNvPr>
          <p:cNvSpPr txBox="1"/>
          <p:nvPr/>
        </p:nvSpPr>
        <p:spPr>
          <a:xfrm>
            <a:off x="1295400" y="1571624"/>
            <a:ext cx="54483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a typeface="+mn-lt"/>
                <a:cs typeface="+mn-lt"/>
              </a:rPr>
              <a:t>Elongated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plasmas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have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better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confinement</a:t>
            </a:r>
            <a:r>
              <a:rPr lang="it-IT" dirty="0">
                <a:ea typeface="+mn-lt"/>
                <a:cs typeface="+mn-lt"/>
              </a:rPr>
              <a:t> time </a:t>
            </a:r>
            <a:r>
              <a:rPr lang="it-IT" dirty="0" err="1">
                <a:ea typeface="+mn-lt"/>
                <a:cs typeface="+mn-lt"/>
              </a:rPr>
              <a:t>than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circular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ones</a:t>
            </a:r>
            <a:r>
              <a:rPr lang="it-IT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+mn-lt"/>
                <a:cs typeface="+mn-lt"/>
              </a:rPr>
              <a:t>Quadrupole </a:t>
            </a:r>
            <a:r>
              <a:rPr lang="it-IT" dirty="0" err="1">
                <a:ea typeface="+mn-lt"/>
                <a:cs typeface="+mn-lt"/>
              </a:rPr>
              <a:t>magnetic</a:t>
            </a:r>
            <a:r>
              <a:rPr lang="it-IT" dirty="0">
                <a:ea typeface="+mn-lt"/>
                <a:cs typeface="+mn-lt"/>
              </a:rPr>
              <a:t> field to elongate the plasma.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a typeface="+mn-lt"/>
                <a:cs typeface="+mn-lt"/>
              </a:rPr>
              <a:t>All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elongated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plasmas</a:t>
            </a:r>
            <a:r>
              <a:rPr lang="it-IT" dirty="0">
                <a:ea typeface="+mn-lt"/>
                <a:cs typeface="+mn-lt"/>
              </a:rPr>
              <a:t> are </a:t>
            </a:r>
            <a:r>
              <a:rPr lang="it-IT" dirty="0" err="1">
                <a:ea typeface="+mn-lt"/>
                <a:cs typeface="+mn-lt"/>
              </a:rPr>
              <a:t>vertically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unstable</a:t>
            </a:r>
            <a:r>
              <a:rPr lang="it-IT" dirty="0">
                <a:ea typeface="+mn-lt"/>
                <a:cs typeface="+mn-lt"/>
              </a:rPr>
              <a:t>.</a:t>
            </a:r>
            <a:endParaRPr lang="it-IT" dirty="0" err="1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Calibri"/>
                <a:cs typeface="Calibri"/>
              </a:rPr>
              <a:t>Vessel and passive </a:t>
            </a:r>
            <a:r>
              <a:rPr lang="it-IT" dirty="0" err="1">
                <a:ea typeface="Calibri"/>
                <a:cs typeface="Calibri"/>
              </a:rPr>
              <a:t>conducting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structure</a:t>
            </a:r>
            <a:r>
              <a:rPr lang="it-IT" dirty="0">
                <a:ea typeface="Calibri"/>
                <a:cs typeface="Calibri"/>
              </a:rPr>
              <a:t> reduce the </a:t>
            </a:r>
            <a:r>
              <a:rPr lang="it-IT" dirty="0" err="1">
                <a:ea typeface="Calibri"/>
                <a:cs typeface="Calibri"/>
              </a:rPr>
              <a:t>vertical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instability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growth</a:t>
            </a:r>
            <a:r>
              <a:rPr lang="it-IT" dirty="0">
                <a:ea typeface="Calibri"/>
                <a:cs typeface="Calibri"/>
              </a:rPr>
              <a:t>-rate to </a:t>
            </a:r>
            <a:r>
              <a:rPr lang="it-IT" dirty="0" err="1">
                <a:ea typeface="Calibri"/>
                <a:cs typeface="Calibri"/>
              </a:rPr>
              <a:t>milliseconds</a:t>
            </a:r>
            <a:r>
              <a:rPr lang="it-IT" dirty="0">
                <a:ea typeface="Calibri"/>
                <a:cs typeface="Calibri"/>
              </a:rPr>
              <a:t> (</a:t>
            </a:r>
            <a:r>
              <a:rPr lang="it-IT" dirty="0" err="1">
                <a:ea typeface="Calibri"/>
                <a:cs typeface="Calibri"/>
              </a:rPr>
              <a:t>instead</a:t>
            </a:r>
            <a:r>
              <a:rPr lang="it-IT" dirty="0">
                <a:ea typeface="Calibri"/>
                <a:cs typeface="Calibri"/>
              </a:rPr>
              <a:t> of </a:t>
            </a:r>
            <a:r>
              <a:rPr lang="it-IT" dirty="0" err="1">
                <a:ea typeface="Calibri"/>
                <a:cs typeface="Calibri"/>
              </a:rPr>
              <a:t>microseconds</a:t>
            </a:r>
            <a:r>
              <a:rPr lang="it-IT" dirty="0">
                <a:ea typeface="Calibri"/>
                <a:cs typeface="Calibri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a typeface="Calibri"/>
                <a:cs typeface="Calibri"/>
              </a:rPr>
              <a:t>Continuous</a:t>
            </a:r>
            <a:r>
              <a:rPr lang="it-IT" dirty="0">
                <a:ea typeface="Calibri"/>
                <a:cs typeface="Calibri"/>
              </a:rPr>
              <a:t> feedback control of the plasma </a:t>
            </a:r>
            <a:r>
              <a:rPr lang="it-IT" dirty="0" err="1">
                <a:ea typeface="Calibri"/>
                <a:cs typeface="Calibri"/>
              </a:rPr>
              <a:t>vertical</a:t>
            </a:r>
            <a:r>
              <a:rPr lang="it-IT" dirty="0">
                <a:ea typeface="Calibri"/>
                <a:cs typeface="Calibri"/>
              </a:rPr>
              <a:t> position </a:t>
            </a:r>
            <a:r>
              <a:rPr lang="it-IT" dirty="0" err="1">
                <a:ea typeface="Calibri"/>
                <a:cs typeface="Calibri"/>
              </a:rPr>
              <a:t>is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needed</a:t>
            </a:r>
            <a:r>
              <a:rPr lang="it-IT" dirty="0">
                <a:ea typeface="Calibri"/>
                <a:cs typeface="Calibri"/>
              </a:rPr>
              <a:t> to </a:t>
            </a:r>
            <a:r>
              <a:rPr lang="it-IT" dirty="0" err="1">
                <a:ea typeface="Calibri"/>
                <a:cs typeface="Calibri"/>
              </a:rPr>
              <a:t>stabilise</a:t>
            </a:r>
            <a:r>
              <a:rPr lang="it-IT" dirty="0">
                <a:ea typeface="Calibri"/>
                <a:cs typeface="Calibri"/>
              </a:rPr>
              <a:t> the plasma </a:t>
            </a:r>
            <a:r>
              <a:rPr lang="it-IT" dirty="0" err="1">
                <a:ea typeface="Calibri"/>
                <a:cs typeface="Calibri"/>
              </a:rPr>
              <a:t>during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operation</a:t>
            </a:r>
            <a:r>
              <a:rPr lang="it-IT" dirty="0">
                <a:ea typeface="Calibri"/>
                <a:cs typeface="Calibri"/>
              </a:rPr>
              <a:t>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1419678-077A-0248-5A57-A0973FFB5292}"/>
              </a:ext>
            </a:extLst>
          </p:cNvPr>
          <p:cNvGrpSpPr/>
          <p:nvPr/>
        </p:nvGrpSpPr>
        <p:grpSpPr>
          <a:xfrm>
            <a:off x="7167302" y="1729442"/>
            <a:ext cx="4628353" cy="3665755"/>
            <a:chOff x="1776152" y="3443942"/>
            <a:chExt cx="3799678" cy="2741830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A47E9CA3-9E53-4E10-36A3-471A48299105}"/>
                </a:ext>
              </a:extLst>
            </p:cNvPr>
            <p:cNvGrpSpPr/>
            <p:nvPr/>
          </p:nvGrpSpPr>
          <p:grpSpPr>
            <a:xfrm>
              <a:off x="1776152" y="3445345"/>
              <a:ext cx="1591640" cy="2740427"/>
              <a:chOff x="1776152" y="3445345"/>
              <a:chExt cx="1591640" cy="2740427"/>
            </a:xfrm>
          </p:grpSpPr>
          <p:sp>
            <p:nvSpPr>
              <p:cNvPr id="36" name="Rettangolo con angoli arrotondati 35">
                <a:extLst>
                  <a:ext uri="{FF2B5EF4-FFF2-40B4-BE49-F238E27FC236}">
                    <a16:creationId xmlns:a16="http://schemas.microsoft.com/office/drawing/2014/main" id="{34514B61-E0F5-DE77-18A3-0F4E025CB309}"/>
                  </a:ext>
                </a:extLst>
              </p:cNvPr>
              <p:cNvSpPr/>
              <p:nvPr/>
            </p:nvSpPr>
            <p:spPr>
              <a:xfrm>
                <a:off x="2030155" y="3508966"/>
                <a:ext cx="1337637" cy="2575790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804"/>
              </a:p>
            </p:txBody>
          </p:sp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75C7934C-64E6-CF76-0171-61F50E149A45}"/>
                  </a:ext>
                </a:extLst>
              </p:cNvPr>
              <p:cNvSpPr/>
              <p:nvPr/>
            </p:nvSpPr>
            <p:spPr>
              <a:xfrm>
                <a:off x="2081109" y="4330765"/>
                <a:ext cx="1236428" cy="906298"/>
              </a:xfrm>
              <a:prstGeom prst="ellipse">
                <a:avLst/>
              </a:prstGeom>
              <a:solidFill>
                <a:srgbClr val="D3B5E9"/>
              </a:solidFill>
              <a:ln>
                <a:solidFill>
                  <a:srgbClr val="D3B5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grpSp>
            <p:nvGrpSpPr>
              <p:cNvPr id="38" name="Gruppo 37">
                <a:extLst>
                  <a:ext uri="{FF2B5EF4-FFF2-40B4-BE49-F238E27FC236}">
                    <a16:creationId xmlns:a16="http://schemas.microsoft.com/office/drawing/2014/main" id="{815A2F94-1571-A7D8-704F-6BB05144C096}"/>
                  </a:ext>
                </a:extLst>
              </p:cNvPr>
              <p:cNvGrpSpPr/>
              <p:nvPr/>
            </p:nvGrpSpPr>
            <p:grpSpPr>
              <a:xfrm>
                <a:off x="2650016" y="4717286"/>
                <a:ext cx="117592" cy="118560"/>
                <a:chOff x="2650016" y="4717286"/>
                <a:chExt cx="152400" cy="152400"/>
              </a:xfrm>
            </p:grpSpPr>
            <p:sp>
              <p:nvSpPr>
                <p:cNvPr id="55" name="Ovale 54">
                  <a:extLst>
                    <a:ext uri="{FF2B5EF4-FFF2-40B4-BE49-F238E27FC236}">
                      <a16:creationId xmlns:a16="http://schemas.microsoft.com/office/drawing/2014/main" id="{B23A6516-EB03-6D84-F530-69FEA40A0AE4}"/>
                    </a:ext>
                  </a:extLst>
                </p:cNvPr>
                <p:cNvSpPr/>
                <p:nvPr/>
              </p:nvSpPr>
              <p:spPr>
                <a:xfrm>
                  <a:off x="2650016" y="4717286"/>
                  <a:ext cx="152400" cy="152400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3804"/>
                </a:p>
              </p:txBody>
            </p:sp>
            <p:cxnSp>
              <p:nvCxnSpPr>
                <p:cNvPr id="56" name="Connettore diritto 55">
                  <a:extLst>
                    <a:ext uri="{FF2B5EF4-FFF2-40B4-BE49-F238E27FC236}">
                      <a16:creationId xmlns:a16="http://schemas.microsoft.com/office/drawing/2014/main" id="{67B83C1B-7673-93F6-3E24-06AA7CE48CF1}"/>
                    </a:ext>
                  </a:extLst>
                </p:cNvPr>
                <p:cNvCxnSpPr>
                  <a:stCxn id="73" idx="1"/>
                  <a:endCxn id="73" idx="5"/>
                </p:cNvCxnSpPr>
                <p:nvPr/>
              </p:nvCxnSpPr>
              <p:spPr>
                <a:xfrm>
                  <a:off x="2672334" y="4739604"/>
                  <a:ext cx="107764" cy="10776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diritto 56">
                  <a:extLst>
                    <a:ext uri="{FF2B5EF4-FFF2-40B4-BE49-F238E27FC236}">
                      <a16:creationId xmlns:a16="http://schemas.microsoft.com/office/drawing/2014/main" id="{D8411C52-9F5F-9ABC-FB1E-5CEEB16CD4B7}"/>
                    </a:ext>
                  </a:extLst>
                </p:cNvPr>
                <p:cNvCxnSpPr>
                  <a:cxnSpLocks/>
                  <a:stCxn id="73" idx="7"/>
                  <a:endCxn id="73" idx="3"/>
                </p:cNvCxnSpPr>
                <p:nvPr/>
              </p:nvCxnSpPr>
              <p:spPr>
                <a:xfrm flipH="1">
                  <a:off x="2672334" y="4739604"/>
                  <a:ext cx="107764" cy="10776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asellaDiTesto 28">
                    <a:extLst>
                      <a:ext uri="{FF2B5EF4-FFF2-40B4-BE49-F238E27FC236}">
                        <a16:creationId xmlns:a16="http://schemas.microsoft.com/office/drawing/2014/main" id="{1B416BD2-5D87-3196-431D-BFB8AA2A7E8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533" y="4748456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CasellaDiTesto 28">
                    <a:extLst>
                      <a:ext uri="{FF2B5EF4-FFF2-40B4-BE49-F238E27FC236}">
                        <a16:creationId xmlns:a16="http://schemas.microsoft.com/office/drawing/2014/main" id="{1B416BD2-5D87-3196-431D-BFB8AA2A7E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533" y="4748456"/>
                    <a:ext cx="117596" cy="10772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F98390C6-D299-1748-7989-2B5248D0347B}"/>
                  </a:ext>
                </a:extLst>
              </p:cNvPr>
              <p:cNvSpPr/>
              <p:nvPr/>
            </p:nvSpPr>
            <p:spPr>
              <a:xfrm>
                <a:off x="1792946" y="3445345"/>
                <a:ext cx="675082" cy="2703085"/>
              </a:xfrm>
              <a:custGeom>
                <a:avLst/>
                <a:gdLst>
                  <a:gd name="connsiteX0" fmla="*/ 0 w 1839442"/>
                  <a:gd name="connsiteY0" fmla="*/ 0 h 4338084"/>
                  <a:gd name="connsiteX1" fmla="*/ 1839432 w 1839442"/>
                  <a:gd name="connsiteY1" fmla="*/ 2169042 h 4338084"/>
                  <a:gd name="connsiteX2" fmla="*/ 21265 w 1839442"/>
                  <a:gd name="connsiteY2" fmla="*/ 4338084 h 433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9442" h="4338084">
                    <a:moveTo>
                      <a:pt x="0" y="0"/>
                    </a:moveTo>
                    <a:cubicBezTo>
                      <a:pt x="917944" y="723014"/>
                      <a:pt x="1835888" y="1446028"/>
                      <a:pt x="1839432" y="2169042"/>
                    </a:cubicBezTo>
                    <a:cubicBezTo>
                      <a:pt x="1842976" y="2892056"/>
                      <a:pt x="932120" y="3615070"/>
                      <a:pt x="21265" y="4338084"/>
                    </a:cubicBez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41" name="Triangolo isoscele 40">
                <a:extLst>
                  <a:ext uri="{FF2B5EF4-FFF2-40B4-BE49-F238E27FC236}">
                    <a16:creationId xmlns:a16="http://schemas.microsoft.com/office/drawing/2014/main" id="{8CB5BC56-B27B-B5E8-F14B-B303AE1890E5}"/>
                  </a:ext>
                </a:extLst>
              </p:cNvPr>
              <p:cNvSpPr/>
              <p:nvPr/>
            </p:nvSpPr>
            <p:spPr>
              <a:xfrm rot="13158803">
                <a:off x="1776152" y="6147638"/>
                <a:ext cx="33588" cy="38134"/>
              </a:xfrm>
              <a:prstGeom prst="triangle">
                <a:avLst/>
              </a:prstGeom>
              <a:solidFill>
                <a:srgbClr val="00206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2" name="Connettore 2 41">
                <a:extLst>
                  <a:ext uri="{FF2B5EF4-FFF2-40B4-BE49-F238E27FC236}">
                    <a16:creationId xmlns:a16="http://schemas.microsoft.com/office/drawing/2014/main" id="{D7299BB6-08B7-9EBD-819A-1C9A758BEB3D}"/>
                  </a:ext>
                </a:extLst>
              </p:cNvPr>
              <p:cNvCxnSpPr/>
              <p:nvPr/>
            </p:nvCxnSpPr>
            <p:spPr>
              <a:xfrm flipH="1">
                <a:off x="2520733" y="5039302"/>
                <a:ext cx="158059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2 42">
                <a:extLst>
                  <a:ext uri="{FF2B5EF4-FFF2-40B4-BE49-F238E27FC236}">
                    <a16:creationId xmlns:a16="http://schemas.microsoft.com/office/drawing/2014/main" id="{6F895A81-5CB8-9B31-8FD9-E1283B9A1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4292" y="4533887"/>
                <a:ext cx="158059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asellaDiTesto 33">
                    <a:extLst>
                      <a:ext uri="{FF2B5EF4-FFF2-40B4-BE49-F238E27FC236}">
                        <a16:creationId xmlns:a16="http://schemas.microsoft.com/office/drawing/2014/main" id="{BC9DF588-07A2-E465-D1D1-8B13587DD4FB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001" y="5061101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CasellaDiTesto 33">
                    <a:extLst>
                      <a:ext uri="{FF2B5EF4-FFF2-40B4-BE49-F238E27FC236}">
                        <a16:creationId xmlns:a16="http://schemas.microsoft.com/office/drawing/2014/main" id="{BC9DF588-07A2-E465-D1D1-8B13587DD4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001" y="5061101"/>
                    <a:ext cx="117596" cy="10772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sellaDiTesto 34">
                    <a:extLst>
                      <a:ext uri="{FF2B5EF4-FFF2-40B4-BE49-F238E27FC236}">
                        <a16:creationId xmlns:a16="http://schemas.microsoft.com/office/drawing/2014/main" id="{1CEE7E24-1EBB-C264-0029-9114B79923D5}"/>
                      </a:ext>
                    </a:extLst>
                  </p:cNvPr>
                  <p:cNvSpPr txBox="1"/>
                  <p:nvPr/>
                </p:nvSpPr>
                <p:spPr>
                  <a:xfrm>
                    <a:off x="2692218" y="4378471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CasellaDiTesto 34">
                    <a:extLst>
                      <a:ext uri="{FF2B5EF4-FFF2-40B4-BE49-F238E27FC236}">
                        <a16:creationId xmlns:a16="http://schemas.microsoft.com/office/drawing/2014/main" id="{1CEE7E24-1EBB-C264-0029-9114B79923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2218" y="4378471"/>
                    <a:ext cx="117596" cy="10772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Connettore 2 46">
                <a:extLst>
                  <a:ext uri="{FF2B5EF4-FFF2-40B4-BE49-F238E27FC236}">
                    <a16:creationId xmlns:a16="http://schemas.microsoft.com/office/drawing/2014/main" id="{70F556D3-B8C6-CDB1-73EB-E7871FB257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4293" y="4533887"/>
                <a:ext cx="0" cy="14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2 47">
                <a:extLst>
                  <a:ext uri="{FF2B5EF4-FFF2-40B4-BE49-F238E27FC236}">
                    <a16:creationId xmlns:a16="http://schemas.microsoft.com/office/drawing/2014/main" id="{FD892B11-92FD-ECC2-CF66-A167E193A5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2865" y="4891657"/>
                <a:ext cx="0" cy="14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CasellaDiTesto 37">
                    <a:extLst>
                      <a:ext uri="{FF2B5EF4-FFF2-40B4-BE49-F238E27FC236}">
                        <a16:creationId xmlns:a16="http://schemas.microsoft.com/office/drawing/2014/main" id="{AF88F09A-9B4D-5DDC-74B7-329ED9351D3D}"/>
                      </a:ext>
                    </a:extLst>
                  </p:cNvPr>
                  <p:cNvSpPr txBox="1"/>
                  <p:nvPr/>
                </p:nvSpPr>
                <p:spPr>
                  <a:xfrm>
                    <a:off x="2533668" y="4889045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CasellaDiTesto 37">
                    <a:extLst>
                      <a:ext uri="{FF2B5EF4-FFF2-40B4-BE49-F238E27FC236}">
                        <a16:creationId xmlns:a16="http://schemas.microsoft.com/office/drawing/2014/main" id="{AF88F09A-9B4D-5DDC-74B7-329ED9351D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668" y="4889045"/>
                    <a:ext cx="117596" cy="10772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CasellaDiTesto 38">
                    <a:extLst>
                      <a:ext uri="{FF2B5EF4-FFF2-40B4-BE49-F238E27FC236}">
                        <a16:creationId xmlns:a16="http://schemas.microsoft.com/office/drawing/2014/main" id="{2C90E3F7-41B3-467A-6333-04BA2A9CEC6D}"/>
                      </a:ext>
                    </a:extLst>
                  </p:cNvPr>
                  <p:cNvSpPr txBox="1"/>
                  <p:nvPr/>
                </p:nvSpPr>
                <p:spPr>
                  <a:xfrm>
                    <a:off x="2528445" y="4512718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CasellaDiTesto 38">
                    <a:extLst>
                      <a:ext uri="{FF2B5EF4-FFF2-40B4-BE49-F238E27FC236}">
                        <a16:creationId xmlns:a16="http://schemas.microsoft.com/office/drawing/2014/main" id="{2C90E3F7-41B3-467A-6333-04BA2A9CEC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8445" y="4512718"/>
                    <a:ext cx="117596" cy="10772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E6270537-1344-AA7B-FF70-AFBB244C0E0A}"/>
                  </a:ext>
                </a:extLst>
              </p:cNvPr>
              <p:cNvSpPr/>
              <p:nvPr/>
            </p:nvSpPr>
            <p:spPr>
              <a:xfrm>
                <a:off x="2028642" y="3445345"/>
                <a:ext cx="675082" cy="2703085"/>
              </a:xfrm>
              <a:custGeom>
                <a:avLst/>
                <a:gdLst>
                  <a:gd name="connsiteX0" fmla="*/ 0 w 1839442"/>
                  <a:gd name="connsiteY0" fmla="*/ 0 h 4338084"/>
                  <a:gd name="connsiteX1" fmla="*/ 1839432 w 1839442"/>
                  <a:gd name="connsiteY1" fmla="*/ 2169042 h 4338084"/>
                  <a:gd name="connsiteX2" fmla="*/ 21265 w 1839442"/>
                  <a:gd name="connsiteY2" fmla="*/ 4338084 h 433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9442" h="4338084">
                    <a:moveTo>
                      <a:pt x="0" y="0"/>
                    </a:moveTo>
                    <a:cubicBezTo>
                      <a:pt x="917944" y="723014"/>
                      <a:pt x="1835888" y="1446028"/>
                      <a:pt x="1839432" y="2169042"/>
                    </a:cubicBezTo>
                    <a:cubicBezTo>
                      <a:pt x="1842976" y="2892056"/>
                      <a:pt x="932120" y="3615070"/>
                      <a:pt x="21265" y="4338084"/>
                    </a:cubicBez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52" name="Triangolo isoscele 51">
                <a:extLst>
                  <a:ext uri="{FF2B5EF4-FFF2-40B4-BE49-F238E27FC236}">
                    <a16:creationId xmlns:a16="http://schemas.microsoft.com/office/drawing/2014/main" id="{2677D74E-0128-C94F-C010-977CC4DF7BFE}"/>
                  </a:ext>
                </a:extLst>
              </p:cNvPr>
              <p:cNvSpPr/>
              <p:nvPr/>
            </p:nvSpPr>
            <p:spPr>
              <a:xfrm rot="13158803">
                <a:off x="2010642" y="6147638"/>
                <a:ext cx="33588" cy="38134"/>
              </a:xfrm>
              <a:prstGeom prst="triangle">
                <a:avLst/>
              </a:prstGeom>
              <a:solidFill>
                <a:srgbClr val="00206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1E7E7EE7-3CE0-9C67-0149-3D4D75647F4C}"/>
                  </a:ext>
                </a:extLst>
              </p:cNvPr>
              <p:cNvSpPr/>
              <p:nvPr/>
            </p:nvSpPr>
            <p:spPr>
              <a:xfrm>
                <a:off x="2266242" y="3445345"/>
                <a:ext cx="675082" cy="2703085"/>
              </a:xfrm>
              <a:custGeom>
                <a:avLst/>
                <a:gdLst>
                  <a:gd name="connsiteX0" fmla="*/ 0 w 1839442"/>
                  <a:gd name="connsiteY0" fmla="*/ 0 h 4338084"/>
                  <a:gd name="connsiteX1" fmla="*/ 1839432 w 1839442"/>
                  <a:gd name="connsiteY1" fmla="*/ 2169042 h 4338084"/>
                  <a:gd name="connsiteX2" fmla="*/ 21265 w 1839442"/>
                  <a:gd name="connsiteY2" fmla="*/ 4338084 h 433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9442" h="4338084">
                    <a:moveTo>
                      <a:pt x="0" y="0"/>
                    </a:moveTo>
                    <a:cubicBezTo>
                      <a:pt x="917944" y="723014"/>
                      <a:pt x="1835888" y="1446028"/>
                      <a:pt x="1839432" y="2169042"/>
                    </a:cubicBezTo>
                    <a:cubicBezTo>
                      <a:pt x="1842976" y="2892056"/>
                      <a:pt x="932120" y="3615070"/>
                      <a:pt x="21265" y="4338084"/>
                    </a:cubicBez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54" name="Triangolo isoscele 53">
                <a:extLst>
                  <a:ext uri="{FF2B5EF4-FFF2-40B4-BE49-F238E27FC236}">
                    <a16:creationId xmlns:a16="http://schemas.microsoft.com/office/drawing/2014/main" id="{6786E5E7-E7CD-BA84-3E7A-41B2586A64CF}"/>
                  </a:ext>
                </a:extLst>
              </p:cNvPr>
              <p:cNvSpPr/>
              <p:nvPr/>
            </p:nvSpPr>
            <p:spPr>
              <a:xfrm rot="13158803">
                <a:off x="2251842" y="6147638"/>
                <a:ext cx="33588" cy="38134"/>
              </a:xfrm>
              <a:prstGeom prst="triangle">
                <a:avLst/>
              </a:prstGeom>
              <a:solidFill>
                <a:srgbClr val="00206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DAACD807-98BE-6E75-6D7C-3ED68DF58991}"/>
                </a:ext>
              </a:extLst>
            </p:cNvPr>
            <p:cNvGrpSpPr/>
            <p:nvPr/>
          </p:nvGrpSpPr>
          <p:grpSpPr>
            <a:xfrm>
              <a:off x="3949727" y="3443942"/>
              <a:ext cx="1626103" cy="2737504"/>
              <a:chOff x="3949727" y="3443942"/>
              <a:chExt cx="1626103" cy="2737504"/>
            </a:xfrm>
          </p:grpSpPr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F4E66453-EDA1-D6CB-B551-6264FF413398}"/>
                  </a:ext>
                </a:extLst>
              </p:cNvPr>
              <p:cNvSpPr/>
              <p:nvPr/>
            </p:nvSpPr>
            <p:spPr>
              <a:xfrm>
                <a:off x="3949727" y="3507565"/>
                <a:ext cx="1337637" cy="2575790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804" dirty="0"/>
              </a:p>
            </p:txBody>
          </p: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A381F0FE-4CA0-7C9B-C6E3-0BFA98633AA1}"/>
                  </a:ext>
                </a:extLst>
              </p:cNvPr>
              <p:cNvSpPr/>
              <p:nvPr/>
            </p:nvSpPr>
            <p:spPr>
              <a:xfrm>
                <a:off x="4146777" y="3909199"/>
                <a:ext cx="953741" cy="1849762"/>
              </a:xfrm>
              <a:prstGeom prst="ellipse">
                <a:avLst/>
              </a:prstGeom>
              <a:solidFill>
                <a:srgbClr val="D3B5E9"/>
              </a:solidFill>
              <a:ln>
                <a:solidFill>
                  <a:srgbClr val="D3B5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EAD2C188-DFCF-EFE2-0923-1EE5142ADB15}"/>
                  </a:ext>
                </a:extLst>
              </p:cNvPr>
              <p:cNvGrpSpPr/>
              <p:nvPr/>
            </p:nvGrpSpPr>
            <p:grpSpPr>
              <a:xfrm>
                <a:off x="4569588" y="4715885"/>
                <a:ext cx="117592" cy="118560"/>
                <a:chOff x="4569588" y="4715885"/>
                <a:chExt cx="152400" cy="152400"/>
              </a:xfrm>
            </p:grpSpPr>
            <p:sp>
              <p:nvSpPr>
                <p:cNvPr id="33" name="Ovale 32">
                  <a:extLst>
                    <a:ext uri="{FF2B5EF4-FFF2-40B4-BE49-F238E27FC236}">
                      <a16:creationId xmlns:a16="http://schemas.microsoft.com/office/drawing/2014/main" id="{FF00F37B-55B1-1EDD-04C2-7850EF14A866}"/>
                    </a:ext>
                  </a:extLst>
                </p:cNvPr>
                <p:cNvSpPr/>
                <p:nvPr/>
              </p:nvSpPr>
              <p:spPr>
                <a:xfrm>
                  <a:off x="4569588" y="4715885"/>
                  <a:ext cx="152400" cy="152400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3804"/>
                </a:p>
              </p:txBody>
            </p:sp>
            <p:cxnSp>
              <p:nvCxnSpPr>
                <p:cNvPr id="34" name="Connettore diritto 33">
                  <a:extLst>
                    <a:ext uri="{FF2B5EF4-FFF2-40B4-BE49-F238E27FC236}">
                      <a16:creationId xmlns:a16="http://schemas.microsoft.com/office/drawing/2014/main" id="{7655BB26-A538-BD55-5E12-0D1780223128}"/>
                    </a:ext>
                  </a:extLst>
                </p:cNvPr>
                <p:cNvCxnSpPr>
                  <a:stCxn id="103" idx="1"/>
                  <a:endCxn id="103" idx="5"/>
                </p:cNvCxnSpPr>
                <p:nvPr/>
              </p:nvCxnSpPr>
              <p:spPr>
                <a:xfrm>
                  <a:off x="4591906" y="4738203"/>
                  <a:ext cx="107764" cy="10776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ttore diritto 34">
                  <a:extLst>
                    <a:ext uri="{FF2B5EF4-FFF2-40B4-BE49-F238E27FC236}">
                      <a16:creationId xmlns:a16="http://schemas.microsoft.com/office/drawing/2014/main" id="{23253333-5FAE-F553-6280-D43E3D28A623}"/>
                    </a:ext>
                  </a:extLst>
                </p:cNvPr>
                <p:cNvCxnSpPr>
                  <a:cxnSpLocks/>
                  <a:stCxn id="103" idx="7"/>
                  <a:endCxn id="103" idx="3"/>
                </p:cNvCxnSpPr>
                <p:nvPr/>
              </p:nvCxnSpPr>
              <p:spPr>
                <a:xfrm flipH="1">
                  <a:off x="4591906" y="4738203"/>
                  <a:ext cx="107764" cy="10776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7">
                    <a:extLst>
                      <a:ext uri="{FF2B5EF4-FFF2-40B4-BE49-F238E27FC236}">
                        <a16:creationId xmlns:a16="http://schemas.microsoft.com/office/drawing/2014/main" id="{FDDE7ED1-CD19-0CAC-3CFF-BCF158919E2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5105" y="4747055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7">
                    <a:extLst>
                      <a:ext uri="{FF2B5EF4-FFF2-40B4-BE49-F238E27FC236}">
                        <a16:creationId xmlns:a16="http://schemas.microsoft.com/office/drawing/2014/main" id="{FDDE7ED1-CD19-0CAC-3CFF-BCF158919E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5105" y="4747055"/>
                    <a:ext cx="117596" cy="10772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Connettore 2 18">
                <a:extLst>
                  <a:ext uri="{FF2B5EF4-FFF2-40B4-BE49-F238E27FC236}">
                    <a16:creationId xmlns:a16="http://schemas.microsoft.com/office/drawing/2014/main" id="{DAE3D807-FC72-000B-A51F-98207EA7E919}"/>
                  </a:ext>
                </a:extLst>
              </p:cNvPr>
              <p:cNvCxnSpPr/>
              <p:nvPr/>
            </p:nvCxnSpPr>
            <p:spPr>
              <a:xfrm flipH="1">
                <a:off x="4583217" y="4289932"/>
                <a:ext cx="158059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2 19">
                <a:extLst>
                  <a:ext uri="{FF2B5EF4-FFF2-40B4-BE49-F238E27FC236}">
                    <a16:creationId xmlns:a16="http://schemas.microsoft.com/office/drawing/2014/main" id="{48D2A566-5221-AC3B-5C0C-5C30F1208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034" y="5264469"/>
                <a:ext cx="158059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asellaDiTesto 10">
                    <a:extLst>
                      <a:ext uri="{FF2B5EF4-FFF2-40B4-BE49-F238E27FC236}">
                        <a16:creationId xmlns:a16="http://schemas.microsoft.com/office/drawing/2014/main" id="{902309CB-E5D5-0111-7DC3-2864F1A51992}"/>
                      </a:ext>
                    </a:extLst>
                  </p:cNvPr>
                  <p:cNvSpPr txBox="1"/>
                  <p:nvPr/>
                </p:nvSpPr>
                <p:spPr>
                  <a:xfrm>
                    <a:off x="4579485" y="4311731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CasellaDiTesto 10">
                    <a:extLst>
                      <a:ext uri="{FF2B5EF4-FFF2-40B4-BE49-F238E27FC236}">
                        <a16:creationId xmlns:a16="http://schemas.microsoft.com/office/drawing/2014/main" id="{902309CB-E5D5-0111-7DC3-2864F1A519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9485" y="4311731"/>
                    <a:ext cx="117596" cy="10772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sellaDiTesto 11">
                    <a:extLst>
                      <a:ext uri="{FF2B5EF4-FFF2-40B4-BE49-F238E27FC236}">
                        <a16:creationId xmlns:a16="http://schemas.microsoft.com/office/drawing/2014/main" id="{769EA445-C9AE-706F-4EB0-78D262730780}"/>
                      </a:ext>
                    </a:extLst>
                  </p:cNvPr>
                  <p:cNvSpPr txBox="1"/>
                  <p:nvPr/>
                </p:nvSpPr>
                <p:spPr>
                  <a:xfrm>
                    <a:off x="4776960" y="5109669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CasellaDiTesto 11">
                    <a:extLst>
                      <a:ext uri="{FF2B5EF4-FFF2-40B4-BE49-F238E27FC236}">
                        <a16:creationId xmlns:a16="http://schemas.microsoft.com/office/drawing/2014/main" id="{769EA445-C9AE-706F-4EB0-78D2627307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6960" y="5109669"/>
                    <a:ext cx="117596" cy="10772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Connettore 2 22">
                <a:extLst>
                  <a:ext uri="{FF2B5EF4-FFF2-40B4-BE49-F238E27FC236}">
                    <a16:creationId xmlns:a16="http://schemas.microsoft.com/office/drawing/2014/main" id="{60EFA1AD-5474-6A07-0C08-3DADE1ACA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035" y="5264469"/>
                <a:ext cx="0" cy="14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2 23">
                <a:extLst>
                  <a:ext uri="{FF2B5EF4-FFF2-40B4-BE49-F238E27FC236}">
                    <a16:creationId xmlns:a16="http://schemas.microsoft.com/office/drawing/2014/main" id="{6AEA0FA7-20F2-8BBE-5353-0AB92B8DF9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5349" y="4142287"/>
                <a:ext cx="0" cy="14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asellaDiTesto 14">
                    <a:extLst>
                      <a:ext uri="{FF2B5EF4-FFF2-40B4-BE49-F238E27FC236}">
                        <a16:creationId xmlns:a16="http://schemas.microsoft.com/office/drawing/2014/main" id="{B1FF8E8C-C4DE-BDC3-9169-494ACF54CD86}"/>
                      </a:ext>
                    </a:extLst>
                  </p:cNvPr>
                  <p:cNvSpPr txBox="1"/>
                  <p:nvPr/>
                </p:nvSpPr>
                <p:spPr>
                  <a:xfrm>
                    <a:off x="4596152" y="4139675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CasellaDiTesto 14">
                    <a:extLst>
                      <a:ext uri="{FF2B5EF4-FFF2-40B4-BE49-F238E27FC236}">
                        <a16:creationId xmlns:a16="http://schemas.microsoft.com/office/drawing/2014/main" id="{B1FF8E8C-C4DE-BDC3-9169-494ACF54CD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6152" y="4139675"/>
                    <a:ext cx="117596" cy="10772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asellaDiTesto 15">
                    <a:extLst>
                      <a:ext uri="{FF2B5EF4-FFF2-40B4-BE49-F238E27FC236}">
                        <a16:creationId xmlns:a16="http://schemas.microsoft.com/office/drawing/2014/main" id="{38AA9B8C-053F-EE60-14A5-DC9EA0D52BA7}"/>
                      </a:ext>
                    </a:extLst>
                  </p:cNvPr>
                  <p:cNvSpPr txBox="1"/>
                  <p:nvPr/>
                </p:nvSpPr>
                <p:spPr>
                  <a:xfrm>
                    <a:off x="4613187" y="5316278"/>
                    <a:ext cx="117596" cy="10772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en-GB" sz="7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CasellaDiTesto 15">
                    <a:extLst>
                      <a:ext uri="{FF2B5EF4-FFF2-40B4-BE49-F238E27FC236}">
                        <a16:creationId xmlns:a16="http://schemas.microsoft.com/office/drawing/2014/main" id="{38AA9B8C-053F-EE60-14A5-DC9EA0D52B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3187" y="5316278"/>
                    <a:ext cx="117596" cy="10772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073DC399-C478-AB4A-7788-7B4F930C2833}"/>
                  </a:ext>
                </a:extLst>
              </p:cNvPr>
              <p:cNvSpPr/>
              <p:nvPr/>
            </p:nvSpPr>
            <p:spPr>
              <a:xfrm rot="10800000">
                <a:off x="4631442" y="3443944"/>
                <a:ext cx="675082" cy="2703085"/>
              </a:xfrm>
              <a:custGeom>
                <a:avLst/>
                <a:gdLst>
                  <a:gd name="connsiteX0" fmla="*/ 0 w 1839442"/>
                  <a:gd name="connsiteY0" fmla="*/ 0 h 4338084"/>
                  <a:gd name="connsiteX1" fmla="*/ 1839432 w 1839442"/>
                  <a:gd name="connsiteY1" fmla="*/ 2169042 h 4338084"/>
                  <a:gd name="connsiteX2" fmla="*/ 21265 w 1839442"/>
                  <a:gd name="connsiteY2" fmla="*/ 4338084 h 433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9442" h="4338084">
                    <a:moveTo>
                      <a:pt x="0" y="0"/>
                    </a:moveTo>
                    <a:cubicBezTo>
                      <a:pt x="917944" y="723014"/>
                      <a:pt x="1835888" y="1446028"/>
                      <a:pt x="1839432" y="2169042"/>
                    </a:cubicBezTo>
                    <a:cubicBezTo>
                      <a:pt x="1842976" y="2892056"/>
                      <a:pt x="932120" y="3615070"/>
                      <a:pt x="21265" y="4338084"/>
                    </a:cubicBez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Triangolo isoscele 27">
                <a:extLst>
                  <a:ext uri="{FF2B5EF4-FFF2-40B4-BE49-F238E27FC236}">
                    <a16:creationId xmlns:a16="http://schemas.microsoft.com/office/drawing/2014/main" id="{ABB53C78-548C-1A3C-2F94-B049107B5478}"/>
                  </a:ext>
                </a:extLst>
              </p:cNvPr>
              <p:cNvSpPr/>
              <p:nvPr/>
            </p:nvSpPr>
            <p:spPr>
              <a:xfrm rot="8956272">
                <a:off x="5304642" y="6143312"/>
                <a:ext cx="33588" cy="38134"/>
              </a:xfrm>
              <a:prstGeom prst="triangle">
                <a:avLst/>
              </a:prstGeom>
              <a:solidFill>
                <a:srgbClr val="00206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760E3345-29CF-87C6-DE60-DC8D24ED9B3C}"/>
                  </a:ext>
                </a:extLst>
              </p:cNvPr>
              <p:cNvSpPr/>
              <p:nvPr/>
            </p:nvSpPr>
            <p:spPr>
              <a:xfrm rot="10800000">
                <a:off x="4869042" y="3443943"/>
                <a:ext cx="675082" cy="2703085"/>
              </a:xfrm>
              <a:custGeom>
                <a:avLst/>
                <a:gdLst>
                  <a:gd name="connsiteX0" fmla="*/ 0 w 1839442"/>
                  <a:gd name="connsiteY0" fmla="*/ 0 h 4338084"/>
                  <a:gd name="connsiteX1" fmla="*/ 1839432 w 1839442"/>
                  <a:gd name="connsiteY1" fmla="*/ 2169042 h 4338084"/>
                  <a:gd name="connsiteX2" fmla="*/ 21265 w 1839442"/>
                  <a:gd name="connsiteY2" fmla="*/ 4338084 h 433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9442" h="4338084">
                    <a:moveTo>
                      <a:pt x="0" y="0"/>
                    </a:moveTo>
                    <a:cubicBezTo>
                      <a:pt x="917944" y="723014"/>
                      <a:pt x="1835888" y="1446028"/>
                      <a:pt x="1839432" y="2169042"/>
                    </a:cubicBezTo>
                    <a:cubicBezTo>
                      <a:pt x="1842976" y="2892056"/>
                      <a:pt x="932120" y="3615070"/>
                      <a:pt x="21265" y="4338084"/>
                    </a:cubicBez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0" name="Triangolo isoscele 29">
                <a:extLst>
                  <a:ext uri="{FF2B5EF4-FFF2-40B4-BE49-F238E27FC236}">
                    <a16:creationId xmlns:a16="http://schemas.microsoft.com/office/drawing/2014/main" id="{DF2C2518-1216-48D6-99A1-1027E2436F90}"/>
                  </a:ext>
                </a:extLst>
              </p:cNvPr>
              <p:cNvSpPr/>
              <p:nvPr/>
            </p:nvSpPr>
            <p:spPr>
              <a:xfrm rot="8956272">
                <a:off x="5542242" y="6143311"/>
                <a:ext cx="33588" cy="38134"/>
              </a:xfrm>
              <a:prstGeom prst="triangle">
                <a:avLst/>
              </a:prstGeom>
              <a:solidFill>
                <a:srgbClr val="00206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C5CDD52C-8D30-E163-3B66-E50CB3F1F99B}"/>
                  </a:ext>
                </a:extLst>
              </p:cNvPr>
              <p:cNvSpPr/>
              <p:nvPr/>
            </p:nvSpPr>
            <p:spPr>
              <a:xfrm rot="10800000">
                <a:off x="4393842" y="3443942"/>
                <a:ext cx="675082" cy="2703085"/>
              </a:xfrm>
              <a:custGeom>
                <a:avLst/>
                <a:gdLst>
                  <a:gd name="connsiteX0" fmla="*/ 0 w 1839442"/>
                  <a:gd name="connsiteY0" fmla="*/ 0 h 4338084"/>
                  <a:gd name="connsiteX1" fmla="*/ 1839432 w 1839442"/>
                  <a:gd name="connsiteY1" fmla="*/ 2169042 h 4338084"/>
                  <a:gd name="connsiteX2" fmla="*/ 21265 w 1839442"/>
                  <a:gd name="connsiteY2" fmla="*/ 4338084 h 433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9442" h="4338084">
                    <a:moveTo>
                      <a:pt x="0" y="0"/>
                    </a:moveTo>
                    <a:cubicBezTo>
                      <a:pt x="917944" y="723014"/>
                      <a:pt x="1835888" y="1446028"/>
                      <a:pt x="1839432" y="2169042"/>
                    </a:cubicBezTo>
                    <a:cubicBezTo>
                      <a:pt x="1842976" y="2892056"/>
                      <a:pt x="932120" y="3615070"/>
                      <a:pt x="21265" y="4338084"/>
                    </a:cubicBezTo>
                  </a:path>
                </a:pathLst>
              </a:cu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2" name="Triangolo isoscele 31">
                <a:extLst>
                  <a:ext uri="{FF2B5EF4-FFF2-40B4-BE49-F238E27FC236}">
                    <a16:creationId xmlns:a16="http://schemas.microsoft.com/office/drawing/2014/main" id="{781EB65F-63A8-1875-114C-74E302723E75}"/>
                  </a:ext>
                </a:extLst>
              </p:cNvPr>
              <p:cNvSpPr/>
              <p:nvPr/>
            </p:nvSpPr>
            <p:spPr>
              <a:xfrm rot="8956272">
                <a:off x="5067042" y="6143310"/>
                <a:ext cx="33588" cy="38134"/>
              </a:xfrm>
              <a:prstGeom prst="triangle">
                <a:avLst/>
              </a:prstGeom>
              <a:solidFill>
                <a:srgbClr val="00206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9DDE19FE-1499-55A7-B4F4-C2824A1EA2B6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1827969473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9437149" cy="820837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Integrate control in TCV: RAPDENS</a:t>
            </a:r>
            <a:endParaRPr lang="en-US" sz="2500" spc="-106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b="1" spc="-10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10</a:t>
            </a:r>
            <a:endParaRPr lang="it-IT" sz="1600">
              <a:ea typeface="Verdana"/>
            </a:endParaRPr>
          </a:p>
        </p:txBody>
      </p:sp>
      <p:pic>
        <p:nvPicPr>
          <p:cNvPr id="20" name="Picture 19" descr="A diagram of a graph&#10;&#10;Description automatically generated">
            <a:extLst>
              <a:ext uri="{FF2B5EF4-FFF2-40B4-BE49-F238E27FC236}">
                <a16:creationId xmlns:a16="http://schemas.microsoft.com/office/drawing/2014/main" id="{CECFCB6D-3319-19D1-E4CF-A6A9EDB55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498" y="1077404"/>
            <a:ext cx="4117315" cy="5362933"/>
          </a:xfrm>
          <a:prstGeom prst="rect">
            <a:avLst/>
          </a:prstGeom>
        </p:spPr>
      </p:pic>
      <p:pic>
        <p:nvPicPr>
          <p:cNvPr id="21" name="Picture 2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DFBA59B-BA4F-FDBD-0653-DDFE45332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202" y="1723485"/>
            <a:ext cx="6060237" cy="43344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394A3EE-7021-922B-9DF6-A5D883AFB4AA}"/>
              </a:ext>
            </a:extLst>
          </p:cNvPr>
          <p:cNvSpPr txBox="1"/>
          <p:nvPr/>
        </p:nvSpPr>
        <p:spPr>
          <a:xfrm>
            <a:off x="7916174" y="1431984"/>
            <a:ext cx="36633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u="sng">
                <a:solidFill>
                  <a:srgbClr val="0000FF"/>
                </a:solidFill>
                <a:latin typeface="Arial"/>
                <a:cs typeface="Arial"/>
              </a:rPr>
              <a:t>RAPDENS results for shot 80525:</a:t>
            </a:r>
          </a:p>
          <a:p>
            <a:endParaRPr lang="en-US"/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06418330-246B-D500-3487-EDDD2FEDC44F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2041836553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7C3AB5CF-E535-92D2-19C3-104C89356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6" r="18388"/>
          <a:stretch/>
        </p:blipFill>
        <p:spPr>
          <a:xfrm>
            <a:off x="7133423" y="742950"/>
            <a:ext cx="1875603" cy="29718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7273896" cy="820837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The TCV tokamak and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its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ea typeface="+mn-lt"/>
                <a:cs typeface="Arial"/>
              </a:rPr>
              <a:t>magnetic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 control system</a:t>
            </a:r>
            <a:endParaRPr lang="it-IT" dirty="0"/>
          </a:p>
          <a:p>
            <a:pPr marL="26670">
              <a:spcBef>
                <a:spcPts val="200"/>
              </a:spcBef>
            </a:pPr>
            <a:endParaRPr lang="it-IT" sz="2500" spc="-106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E3EA7D-264C-9B48-BB61-0B66A2B5CB24}"/>
              </a:ext>
            </a:extLst>
          </p:cNvPr>
          <p:cNvSpPr txBox="1"/>
          <p:nvPr/>
        </p:nvSpPr>
        <p:spPr>
          <a:xfrm>
            <a:off x="1295400" y="1186311"/>
            <a:ext cx="5838825" cy="204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+mn-lt"/>
                <a:cs typeface="+mn-lt"/>
              </a:rPr>
              <a:t>TCV </a:t>
            </a:r>
            <a:r>
              <a:rPr lang="it-IT" dirty="0" err="1">
                <a:ea typeface="+mn-lt"/>
                <a:cs typeface="+mn-lt"/>
              </a:rPr>
              <a:t>has</a:t>
            </a:r>
            <a:r>
              <a:rPr lang="it-IT" dirty="0">
                <a:ea typeface="+mn-lt"/>
                <a:cs typeface="+mn-lt"/>
              </a:rPr>
              <a:t> an </a:t>
            </a:r>
            <a:r>
              <a:rPr lang="it-IT" dirty="0" err="1">
                <a:ea typeface="+mn-lt"/>
                <a:cs typeface="+mn-lt"/>
              </a:rPr>
              <a:t>elongated</a:t>
            </a:r>
            <a:r>
              <a:rPr lang="it-IT" dirty="0">
                <a:ea typeface="+mn-lt"/>
                <a:cs typeface="+mn-lt"/>
              </a:rPr>
              <a:t> vessel with low </a:t>
            </a:r>
            <a:r>
              <a:rPr lang="it-IT" dirty="0" err="1">
                <a:ea typeface="+mn-lt"/>
                <a:cs typeface="+mn-lt"/>
              </a:rPr>
              <a:t>electrical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resistivity</a:t>
            </a:r>
            <a:r>
              <a:rPr lang="it-IT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a typeface="+mn-lt"/>
                <a:cs typeface="+mn-lt"/>
              </a:rPr>
              <a:t>Both</a:t>
            </a:r>
            <a:r>
              <a:rPr lang="it-IT" dirty="0">
                <a:ea typeface="+mn-lt"/>
                <a:cs typeface="+mn-lt"/>
              </a:rPr>
              <a:t> limited and </a:t>
            </a:r>
            <a:r>
              <a:rPr lang="it-IT" dirty="0" err="1">
                <a:ea typeface="+mn-lt"/>
                <a:cs typeface="+mn-lt"/>
              </a:rPr>
              <a:t>diverted</a:t>
            </a:r>
            <a:r>
              <a:rPr lang="it-IT" dirty="0">
                <a:ea typeface="+mn-lt"/>
                <a:cs typeface="+mn-lt"/>
              </a:rPr>
              <a:t> plasma </a:t>
            </a:r>
            <a:r>
              <a:rPr lang="it-IT" dirty="0" err="1">
                <a:ea typeface="+mn-lt"/>
                <a:cs typeface="+mn-lt"/>
              </a:rPr>
              <a:t>configurations</a:t>
            </a:r>
            <a:r>
              <a:rPr lang="it-IT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+mn-lt"/>
                <a:cs typeface="+mn-lt"/>
              </a:rPr>
              <a:t>16 </a:t>
            </a:r>
            <a:r>
              <a:rPr lang="it-IT" dirty="0" err="1">
                <a:ea typeface="+mn-lt"/>
                <a:cs typeface="+mn-lt"/>
              </a:rPr>
              <a:t>external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independently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powered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poloidal</a:t>
            </a:r>
            <a:r>
              <a:rPr lang="it-IT" dirty="0">
                <a:ea typeface="+mn-lt"/>
                <a:cs typeface="+mn-lt"/>
              </a:rPr>
              <a:t> field coils.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Calibri"/>
                <a:cs typeface="Calibri"/>
              </a:rPr>
              <a:t>1 </a:t>
            </a:r>
            <a:r>
              <a:rPr lang="it-IT" dirty="0" err="1">
                <a:ea typeface="Calibri"/>
                <a:cs typeface="Calibri"/>
              </a:rPr>
              <a:t>circuit</a:t>
            </a:r>
            <a:r>
              <a:rPr lang="it-IT" dirty="0">
                <a:ea typeface="Calibri"/>
                <a:cs typeface="Calibri"/>
              </a:rPr>
              <a:t> of 6 in-vessel coils.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9CE39C5-7BA4-A330-FA99-9589487153E3}"/>
              </a:ext>
            </a:extLst>
          </p:cNvPr>
          <p:cNvSpPr txBox="1"/>
          <p:nvPr/>
        </p:nvSpPr>
        <p:spPr>
          <a:xfrm>
            <a:off x="6234202" y="3854030"/>
            <a:ext cx="59436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+mn-lt"/>
                <a:cs typeface="+mn-lt"/>
              </a:rPr>
              <a:t>TCV </a:t>
            </a:r>
            <a:r>
              <a:rPr lang="it-IT" dirty="0" err="1">
                <a:ea typeface="+mn-lt"/>
                <a:cs typeface="+mn-lt"/>
              </a:rPr>
              <a:t>magnetic</a:t>
            </a:r>
            <a:r>
              <a:rPr lang="it-IT" dirty="0">
                <a:ea typeface="+mn-lt"/>
                <a:cs typeface="+mn-lt"/>
              </a:rPr>
              <a:t> controller.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a typeface="+mn-lt"/>
                <a:cs typeface="+mn-lt"/>
              </a:rPr>
              <a:t>Discharges</a:t>
            </a:r>
            <a:r>
              <a:rPr lang="it-IT" dirty="0">
                <a:ea typeface="+mn-lt"/>
                <a:cs typeface="+mn-lt"/>
              </a:rPr>
              <a:t> are </a:t>
            </a:r>
            <a:r>
              <a:rPr lang="it-IT" dirty="0" err="1">
                <a:ea typeface="+mn-lt"/>
                <a:cs typeface="+mn-lt"/>
              </a:rPr>
              <a:t>still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suffering</a:t>
            </a:r>
            <a:r>
              <a:rPr lang="it-IT" dirty="0">
                <a:ea typeface="+mn-lt"/>
                <a:cs typeface="+mn-lt"/>
              </a:rPr>
              <a:t> for Vertical </a:t>
            </a:r>
            <a:r>
              <a:rPr lang="it-IT" dirty="0" err="1">
                <a:ea typeface="+mn-lt"/>
                <a:cs typeface="+mn-lt"/>
              </a:rPr>
              <a:t>Displacement</a:t>
            </a:r>
            <a:r>
              <a:rPr lang="it-IT" dirty="0">
                <a:ea typeface="+mn-lt"/>
                <a:cs typeface="+mn-lt"/>
              </a:rPr>
              <a:t> Events (VDE).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+mn-lt"/>
                <a:cs typeface="+mn-lt"/>
              </a:rPr>
              <a:t>To </a:t>
            </a:r>
            <a:r>
              <a:rPr lang="it-IT" err="1">
                <a:ea typeface="+mn-lt"/>
                <a:cs typeface="+mn-lt"/>
              </a:rPr>
              <a:t>improve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err="1">
                <a:ea typeface="+mn-lt"/>
                <a:cs typeface="+mn-lt"/>
              </a:rPr>
              <a:t>operation</a:t>
            </a:r>
            <a:r>
              <a:rPr lang="it-IT" dirty="0">
                <a:ea typeface="+mn-lt"/>
                <a:cs typeface="+mn-lt"/>
              </a:rPr>
              <a:t>, a </a:t>
            </a:r>
            <a:r>
              <a:rPr lang="it-IT" b="1" err="1">
                <a:solidFill>
                  <a:srgbClr val="FF0000"/>
                </a:solidFill>
                <a:ea typeface="+mn-lt"/>
                <a:cs typeface="+mn-lt"/>
              </a:rPr>
              <a:t>proximity</a:t>
            </a:r>
            <a:r>
              <a:rPr lang="it-IT" b="1" dirty="0">
                <a:solidFill>
                  <a:srgbClr val="FF0000"/>
                </a:solidFill>
                <a:ea typeface="+mn-lt"/>
                <a:cs typeface="+mn-lt"/>
              </a:rPr>
              <a:t> controller</a:t>
            </a:r>
            <a:r>
              <a:rPr lang="it-IT" b="1" dirty="0">
                <a:ea typeface="+mn-lt"/>
                <a:cs typeface="+mn-lt"/>
              </a:rPr>
              <a:t> </a:t>
            </a:r>
            <a:r>
              <a:rPr lang="it-IT" dirty="0">
                <a:ea typeface="+mn-lt"/>
                <a:cs typeface="+mn-lt"/>
              </a:rPr>
              <a:t>for the </a:t>
            </a:r>
            <a:r>
              <a:rPr lang="it-IT" err="1">
                <a:ea typeface="+mn-lt"/>
                <a:cs typeface="+mn-lt"/>
              </a:rPr>
              <a:t>vertical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err="1">
                <a:ea typeface="+mn-lt"/>
                <a:cs typeface="+mn-lt"/>
              </a:rPr>
              <a:t>instability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err="1">
                <a:ea typeface="+mn-lt"/>
                <a:cs typeface="+mn-lt"/>
              </a:rPr>
              <a:t>growth</a:t>
            </a:r>
            <a:r>
              <a:rPr lang="it-IT" dirty="0">
                <a:ea typeface="+mn-lt"/>
                <a:cs typeface="+mn-lt"/>
              </a:rPr>
              <a:t>-rate </a:t>
            </a:r>
            <a:r>
              <a:rPr lang="it-IT" err="1">
                <a:ea typeface="+mn-lt"/>
                <a:cs typeface="+mn-lt"/>
              </a:rPr>
              <a:t>developed</a:t>
            </a:r>
            <a:r>
              <a:rPr lang="it-IT" dirty="0">
                <a:ea typeface="+mn-lt"/>
                <a:cs typeface="+mn-lt"/>
              </a:rPr>
              <a:t>.</a:t>
            </a:r>
            <a:endParaRPr lang="it-IT" dirty="0" err="1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a typeface="Calibri" panose="020F0502020204030204"/>
                <a:cs typeface="Calibri" panose="020F0502020204030204"/>
              </a:rPr>
              <a:t>Possibility</a:t>
            </a:r>
            <a:r>
              <a:rPr lang="it-IT" dirty="0">
                <a:ea typeface="Calibri" panose="020F0502020204030204"/>
                <a:cs typeface="Calibri" panose="020F0502020204030204"/>
              </a:rPr>
              <a:t> to use the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same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algorithms</a:t>
            </a:r>
            <a:r>
              <a:rPr lang="it-IT" dirty="0">
                <a:ea typeface="Calibri" panose="020F0502020204030204"/>
                <a:cs typeface="Calibri" panose="020F0502020204030204"/>
              </a:rPr>
              <a:t> on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other</a:t>
            </a:r>
            <a:r>
              <a:rPr lang="it-IT" dirty="0">
                <a:ea typeface="Calibri" panose="020F0502020204030204"/>
                <a:cs typeface="Calibri" panose="020F0502020204030204"/>
              </a:rPr>
              <a:t> devices.</a:t>
            </a:r>
          </a:p>
        </p:txBody>
      </p:sp>
      <p:pic>
        <p:nvPicPr>
          <p:cNvPr id="21" name="Immagine 20" descr="Immagine che contiene testo, diagramma, Piano, Disegno tecnico&#10;&#10;Descrizione generata automaticamente">
            <a:extLst>
              <a:ext uri="{FF2B5EF4-FFF2-40B4-BE49-F238E27FC236}">
                <a16:creationId xmlns:a16="http://schemas.microsoft.com/office/drawing/2014/main" id="{5061E1F8-0C5A-3384-0DFA-718CCD9A5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11" y="4027854"/>
            <a:ext cx="5648863" cy="2057687"/>
          </a:xfrm>
          <a:prstGeom prst="rect">
            <a:avLst/>
          </a:prstGeom>
        </p:spPr>
      </p:pic>
      <p:sp>
        <p:nvSpPr>
          <p:cNvPr id="14" name="object 16">
            <a:extLst>
              <a:ext uri="{FF2B5EF4-FFF2-40B4-BE49-F238E27FC236}">
                <a16:creationId xmlns:a16="http://schemas.microsoft.com/office/drawing/2014/main" id="{71546AC4-5B37-781D-E38E-1B4DAE942BC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2</a:t>
            </a:r>
            <a:endParaRPr lang="it-IT" sz="1600" spc="190" dirty="0">
              <a:ea typeface="Verdana"/>
            </a:endParaRPr>
          </a:p>
        </p:txBody>
      </p:sp>
      <p:pic>
        <p:nvPicPr>
          <p:cNvPr id="12" name="Immagine 11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BDD25A90-2871-F968-8664-A500767A9B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8352" y="1190356"/>
            <a:ext cx="2987795" cy="2058298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1EC13E16-2A7E-FFA7-B51F-CBEE96D13925}"/>
              </a:ext>
            </a:extLst>
          </p:cNvPr>
          <p:cNvSpPr txBox="1"/>
          <p:nvPr/>
        </p:nvSpPr>
        <p:spPr>
          <a:xfrm>
            <a:off x="3648295" y="3774472"/>
            <a:ext cx="6181217" cy="302747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 algn="ctr">
              <a:spcBef>
                <a:spcPts val="201"/>
              </a:spcBef>
            </a:pP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MEQ (Matlab Equilibrium) suite of </a:t>
            </a:r>
            <a:r>
              <a:rPr lang="it-IT" dirty="0" err="1">
                <a:solidFill>
                  <a:schemeClr val="bg1"/>
                </a:solidFill>
                <a:latin typeface="Arial"/>
                <a:cs typeface="Arial"/>
              </a:rPr>
              <a:t>codes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 of SPC</a:t>
            </a: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0076F83A-D7F4-2E23-9C04-E0D2D62989DC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4012728427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31147"/>
            <a:ext cx="8506801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Modelling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vertical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instability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equation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codes</a:t>
            </a:r>
          </a:p>
        </p:txBody>
      </p:sp>
      <p:pic>
        <p:nvPicPr>
          <p:cNvPr id="13" name="Immagine 12" descr="Immagine che contiene testo, Carattere, diagramma, calligrafia&#10;&#10;Descrizione generata automaticamente">
            <a:extLst>
              <a:ext uri="{FF2B5EF4-FFF2-40B4-BE49-F238E27FC236}">
                <a16:creationId xmlns:a16="http://schemas.microsoft.com/office/drawing/2014/main" id="{1AA37C83-91A3-7B61-9F32-588FBAA0C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575" y="797247"/>
            <a:ext cx="4676775" cy="1615431"/>
          </a:xfrm>
          <a:prstGeom prst="rect">
            <a:avLst/>
          </a:prstGeom>
        </p:spPr>
      </p:pic>
      <p:pic>
        <p:nvPicPr>
          <p:cNvPr id="14" name="Immagine 13" descr="Immagine che contiene Carattere, diagramma, bianco, linea&#10;&#10;Descrizione generata automaticamente">
            <a:extLst>
              <a:ext uri="{FF2B5EF4-FFF2-40B4-BE49-F238E27FC236}">
                <a16:creationId xmlns:a16="http://schemas.microsoft.com/office/drawing/2014/main" id="{C9A7727A-B6B9-2842-E75A-ADF50BA8D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141" y="2443643"/>
            <a:ext cx="3448050" cy="494339"/>
          </a:xfrm>
          <a:prstGeom prst="rect">
            <a:avLst/>
          </a:prstGeom>
        </p:spPr>
      </p:pic>
      <p:pic>
        <p:nvPicPr>
          <p:cNvPr id="9" name="Immagine 8" descr="Immagine che contiene Carattere, testo, bianco, linea&#10;&#10;Descrizione generata automaticamente">
            <a:extLst>
              <a:ext uri="{FF2B5EF4-FFF2-40B4-BE49-F238E27FC236}">
                <a16:creationId xmlns:a16="http://schemas.microsoft.com/office/drawing/2014/main" id="{D1203BAA-F5DA-0C91-38FD-B6ACE00AB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100" y="1202334"/>
            <a:ext cx="3162300" cy="548082"/>
          </a:xfrm>
          <a:prstGeom prst="rect">
            <a:avLst/>
          </a:prstGeom>
        </p:spPr>
      </p:pic>
      <p:pic>
        <p:nvPicPr>
          <p:cNvPr id="16" name="Immagine 15" descr="Immagine che contiene Carattere, testo, calligrafia, tipografia&#10;&#10;Descrizione generata automaticamente">
            <a:extLst>
              <a:ext uri="{FF2B5EF4-FFF2-40B4-BE49-F238E27FC236}">
                <a16:creationId xmlns:a16="http://schemas.microsoft.com/office/drawing/2014/main" id="{ACC22B4E-E1C3-3110-2668-0785ADB1C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8975" y="3363365"/>
            <a:ext cx="2790825" cy="417019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4C23F2AA-2C72-D950-193A-2EA1A9CE5C4E}"/>
              </a:ext>
            </a:extLst>
          </p:cNvPr>
          <p:cNvGrpSpPr/>
          <p:nvPr/>
        </p:nvGrpSpPr>
        <p:grpSpPr>
          <a:xfrm>
            <a:off x="6577013" y="1271588"/>
            <a:ext cx="1295400" cy="647700"/>
            <a:chOff x="6415088" y="1481138"/>
            <a:chExt cx="1295400" cy="647700"/>
          </a:xfrm>
        </p:grpSpPr>
        <p:pic>
          <p:nvPicPr>
            <p:cNvPr id="8" name="Immagine 7" descr="Immagine che contiene schizzo, design&#10;&#10;Descrizione generata automaticamente">
              <a:extLst>
                <a:ext uri="{FF2B5EF4-FFF2-40B4-BE49-F238E27FC236}">
                  <a16:creationId xmlns:a16="http://schemas.microsoft.com/office/drawing/2014/main" id="{9CF9567A-5784-03DE-6E1F-0ECF17126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5088" y="1709738"/>
              <a:ext cx="1295400" cy="419100"/>
            </a:xfrm>
            <a:prstGeom prst="rect">
              <a:avLst/>
            </a:prstGeom>
          </p:spPr>
        </p:pic>
        <p:pic>
          <p:nvPicPr>
            <p:cNvPr id="26" name="Immagine 25" descr="Immagine che contiene Carattere, Elementi grafici, bianco, testo&#10;&#10;Descrizione generata automaticamente">
              <a:extLst>
                <a:ext uri="{FF2B5EF4-FFF2-40B4-BE49-F238E27FC236}">
                  <a16:creationId xmlns:a16="http://schemas.microsoft.com/office/drawing/2014/main" id="{D9DAFD91-88C8-4590-429D-E2C0124DB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77013" y="1481138"/>
              <a:ext cx="952500" cy="238125"/>
            </a:xfrm>
            <a:prstGeom prst="rect">
              <a:avLst/>
            </a:prstGeom>
          </p:spPr>
        </p:pic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6D89BD3-6F0B-126B-A517-3DEAF84CF937}"/>
              </a:ext>
            </a:extLst>
          </p:cNvPr>
          <p:cNvGrpSpPr/>
          <p:nvPr/>
        </p:nvGrpSpPr>
        <p:grpSpPr>
          <a:xfrm>
            <a:off x="6577012" y="3252787"/>
            <a:ext cx="1295400" cy="647700"/>
            <a:chOff x="6415088" y="1481138"/>
            <a:chExt cx="1295400" cy="647700"/>
          </a:xfrm>
        </p:grpSpPr>
        <p:pic>
          <p:nvPicPr>
            <p:cNvPr id="29" name="Immagine 28" descr="Immagine che contiene schizzo, design&#10;&#10;Descrizione generata automaticamente">
              <a:extLst>
                <a:ext uri="{FF2B5EF4-FFF2-40B4-BE49-F238E27FC236}">
                  <a16:creationId xmlns:a16="http://schemas.microsoft.com/office/drawing/2014/main" id="{F4B58F68-BF7B-9D40-E703-892758C76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5088" y="1709738"/>
              <a:ext cx="1295400" cy="419100"/>
            </a:xfrm>
            <a:prstGeom prst="rect">
              <a:avLst/>
            </a:prstGeom>
          </p:spPr>
        </p:pic>
        <p:pic>
          <p:nvPicPr>
            <p:cNvPr id="30" name="Immagine 29" descr="Immagine che contiene Carattere, Elementi grafici, bianco, testo&#10;&#10;Descrizione generata automaticamente">
              <a:extLst>
                <a:ext uri="{FF2B5EF4-FFF2-40B4-BE49-F238E27FC236}">
                  <a16:creationId xmlns:a16="http://schemas.microsoft.com/office/drawing/2014/main" id="{491F2DE0-9AE8-FCC2-700A-37E34D3F4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77013" y="1481138"/>
              <a:ext cx="952500" cy="238125"/>
            </a:xfrm>
            <a:prstGeom prst="rect">
              <a:avLst/>
            </a:prstGeom>
          </p:spPr>
        </p:pic>
      </p:grpSp>
      <p:pic>
        <p:nvPicPr>
          <p:cNvPr id="32" name="Immagine 31" descr="Immagine che contiene Carattere, tipografia, testo, bianco&#10;&#10;Descrizione generata automaticamente">
            <a:extLst>
              <a:ext uri="{FF2B5EF4-FFF2-40B4-BE49-F238E27FC236}">
                <a16:creationId xmlns:a16="http://schemas.microsoft.com/office/drawing/2014/main" id="{F9DCFD4B-BFD1-1C8A-7899-3115C2890A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400" y="3468625"/>
            <a:ext cx="1971675" cy="292225"/>
          </a:xfrm>
          <a:prstGeom prst="rect">
            <a:avLst/>
          </a:prstGeom>
        </p:spPr>
      </p:pic>
      <p:grpSp>
        <p:nvGrpSpPr>
          <p:cNvPr id="37" name="Gruppo 36">
            <a:extLst>
              <a:ext uri="{FF2B5EF4-FFF2-40B4-BE49-F238E27FC236}">
                <a16:creationId xmlns:a16="http://schemas.microsoft.com/office/drawing/2014/main" id="{59160EF5-5330-35CB-4FBF-5383338EB617}"/>
              </a:ext>
            </a:extLst>
          </p:cNvPr>
          <p:cNvGrpSpPr/>
          <p:nvPr/>
        </p:nvGrpSpPr>
        <p:grpSpPr>
          <a:xfrm rot="5400000">
            <a:off x="9301162" y="2119313"/>
            <a:ext cx="1295400" cy="695324"/>
            <a:chOff x="7824787" y="3776663"/>
            <a:chExt cx="1295400" cy="695324"/>
          </a:xfrm>
        </p:grpSpPr>
        <p:pic>
          <p:nvPicPr>
            <p:cNvPr id="33" name="Immagine 32" descr="Immagine che contiene Carattere, tipografia, testo, calligrafia&#10;&#10;Descrizione generata automaticamente">
              <a:extLst>
                <a:ext uri="{FF2B5EF4-FFF2-40B4-BE49-F238E27FC236}">
                  <a16:creationId xmlns:a16="http://schemas.microsoft.com/office/drawing/2014/main" id="{3BC780DD-5DA8-73BD-3402-288645E77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77175" y="3776663"/>
              <a:ext cx="1181100" cy="276225"/>
            </a:xfrm>
            <a:prstGeom prst="rect">
              <a:avLst/>
            </a:prstGeom>
          </p:spPr>
        </p:pic>
        <p:pic>
          <p:nvPicPr>
            <p:cNvPr id="35" name="Immagine 34" descr="Immagine che contiene schizzo, design&#10;&#10;Descrizione generata automaticamente">
              <a:extLst>
                <a:ext uri="{FF2B5EF4-FFF2-40B4-BE49-F238E27FC236}">
                  <a16:creationId xmlns:a16="http://schemas.microsoft.com/office/drawing/2014/main" id="{E49E6CDE-C895-AD74-A197-C08480EF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24787" y="4052887"/>
              <a:ext cx="1295400" cy="419100"/>
            </a:xfrm>
            <a:prstGeom prst="rect">
              <a:avLst/>
            </a:prstGeom>
          </p:spPr>
        </p:pic>
      </p:grpSp>
      <p:pic>
        <p:nvPicPr>
          <p:cNvPr id="12" name="Immagine 11" descr="Immagine che contiene Carattere, testo, bianco, tipografia&#10;&#10;Descrizione generata automaticamente">
            <a:extLst>
              <a:ext uri="{FF2B5EF4-FFF2-40B4-BE49-F238E27FC236}">
                <a16:creationId xmlns:a16="http://schemas.microsoft.com/office/drawing/2014/main" id="{6D0E986E-BF1D-F437-B83E-639F2644FF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5750" y="3359593"/>
            <a:ext cx="4095750" cy="557914"/>
          </a:xfrm>
          <a:prstGeom prst="rect">
            <a:avLst/>
          </a:prstGeom>
        </p:spPr>
      </p:pic>
      <p:sp>
        <p:nvSpPr>
          <p:cNvPr id="45" name="object 16">
            <a:extLst>
              <a:ext uri="{FF2B5EF4-FFF2-40B4-BE49-F238E27FC236}">
                <a16:creationId xmlns:a16="http://schemas.microsoft.com/office/drawing/2014/main" id="{898ED70A-DAA5-D6DA-09C1-80B6D8D812B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>
                <a:ea typeface="Verdana"/>
              </a:rPr>
              <a:t>3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C3A83AB8-F62D-C821-43F0-458F37622FD1}"/>
              </a:ext>
            </a:extLst>
          </p:cNvPr>
          <p:cNvSpPr/>
          <p:nvPr/>
        </p:nvSpPr>
        <p:spPr>
          <a:xfrm>
            <a:off x="6577640" y="708555"/>
            <a:ext cx="5621547" cy="3421809"/>
          </a:xfrm>
          <a:prstGeom prst="rect">
            <a:avLst/>
          </a:prstGeom>
          <a:solidFill>
            <a:srgbClr val="4472C4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22953A06-86E2-DE7F-0E57-E11F3469323D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7F5AD145-AB7F-DBFF-0F67-14AA149894BC}"/>
              </a:ext>
            </a:extLst>
          </p:cNvPr>
          <p:cNvSpPr/>
          <p:nvPr/>
        </p:nvSpPr>
        <p:spPr>
          <a:xfrm>
            <a:off x="1296458" y="4116957"/>
            <a:ext cx="10881539" cy="303066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54069909-542C-B198-53B0-29B6877D4465}"/>
              </a:ext>
            </a:extLst>
          </p:cNvPr>
          <p:cNvSpPr txBox="1"/>
          <p:nvPr/>
        </p:nvSpPr>
        <p:spPr>
          <a:xfrm>
            <a:off x="3648295" y="4119529"/>
            <a:ext cx="6181217" cy="302747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 algn="ctr">
              <a:spcBef>
                <a:spcPts val="201"/>
              </a:spcBef>
            </a:pP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MEQ (Matlab Equilibrium) suite of </a:t>
            </a:r>
            <a:r>
              <a:rPr lang="it-IT" dirty="0" err="1">
                <a:solidFill>
                  <a:schemeClr val="bg1"/>
                </a:solidFill>
                <a:latin typeface="Arial"/>
                <a:cs typeface="Arial"/>
              </a:rPr>
              <a:t>codes</a:t>
            </a: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 of SPC</a:t>
            </a:r>
          </a:p>
        </p:txBody>
      </p:sp>
      <p:sp>
        <p:nvSpPr>
          <p:cNvPr id="48" name="CasellaDiTesto 20">
            <a:extLst>
              <a:ext uri="{FF2B5EF4-FFF2-40B4-BE49-F238E27FC236}">
                <a16:creationId xmlns:a16="http://schemas.microsoft.com/office/drawing/2014/main" id="{9A2FACE0-0FB7-4AFE-E507-4BFC75F54D24}"/>
              </a:ext>
            </a:extLst>
          </p:cNvPr>
          <p:cNvSpPr txBox="1"/>
          <p:nvPr/>
        </p:nvSpPr>
        <p:spPr>
          <a:xfrm>
            <a:off x="1295399" y="4526531"/>
            <a:ext cx="1060132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+mn-lt"/>
                <a:cs typeface="+mn-lt"/>
              </a:rPr>
              <a:t>LIUQE: </a:t>
            </a:r>
            <a:r>
              <a:rPr lang="it-IT" dirty="0" err="1">
                <a:ea typeface="+mn-lt"/>
                <a:cs typeface="+mn-lt"/>
              </a:rPr>
              <a:t>equilibrium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reconstruction</a:t>
            </a:r>
            <a:r>
              <a:rPr lang="it-IT" dirty="0">
                <a:ea typeface="+mn-lt"/>
                <a:cs typeface="+mn-lt"/>
              </a:rPr>
              <a:t> code, EFIT-like: </a:t>
            </a:r>
            <a:r>
              <a:rPr lang="it-IT" dirty="0" err="1">
                <a:ea typeface="+mn-lt"/>
                <a:cs typeface="+mn-lt"/>
              </a:rPr>
              <a:t>measurements</a:t>
            </a:r>
            <a:r>
              <a:rPr lang="it-IT" dirty="0">
                <a:ea typeface="+mn-lt"/>
                <a:cs typeface="+mn-lt"/>
              </a:rPr>
              <a:t> -&gt; </a:t>
            </a:r>
            <a:r>
              <a:rPr lang="it-IT" dirty="0" err="1">
                <a:ea typeface="+mn-lt"/>
                <a:cs typeface="+mn-lt"/>
              </a:rPr>
              <a:t>equilibrium</a:t>
            </a:r>
            <a:r>
              <a:rPr lang="it-IT" dirty="0">
                <a:ea typeface="+mn-lt"/>
                <a:cs typeface="+mn-lt"/>
              </a:rPr>
              <a:t>. RT </a:t>
            </a:r>
            <a:r>
              <a:rPr lang="it-IT" dirty="0" err="1">
                <a:ea typeface="+mn-lt"/>
                <a:cs typeface="+mn-lt"/>
              </a:rPr>
              <a:t>version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available</a:t>
            </a:r>
            <a:r>
              <a:rPr lang="it-IT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Calibri"/>
                <a:cs typeface="Calibri"/>
              </a:rPr>
              <a:t>FBT: </a:t>
            </a:r>
            <a:r>
              <a:rPr lang="it-IT" dirty="0" err="1">
                <a:ea typeface="Calibri"/>
                <a:cs typeface="Calibri"/>
              </a:rPr>
              <a:t>static</a:t>
            </a:r>
            <a:r>
              <a:rPr lang="it-IT" dirty="0">
                <a:ea typeface="Calibri"/>
                <a:cs typeface="Calibri"/>
              </a:rPr>
              <a:t> inverse solver, from </a:t>
            </a:r>
            <a:r>
              <a:rPr lang="it-IT" dirty="0" err="1">
                <a:ea typeface="Calibri"/>
                <a:cs typeface="Calibri"/>
              </a:rPr>
              <a:t>equilibrium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constraints</a:t>
            </a:r>
            <a:r>
              <a:rPr lang="it-IT" dirty="0">
                <a:ea typeface="Calibri"/>
                <a:cs typeface="Calibri"/>
              </a:rPr>
              <a:t> -&gt; coil </a:t>
            </a:r>
            <a:r>
              <a:rPr lang="it-IT" dirty="0" err="1">
                <a:ea typeface="Calibri"/>
                <a:cs typeface="Calibri"/>
              </a:rPr>
              <a:t>currents</a:t>
            </a:r>
            <a:r>
              <a:rPr lang="it-IT" dirty="0">
                <a:ea typeface="Calibri"/>
                <a:cs typeface="Calibri"/>
              </a:rPr>
              <a:t> + </a:t>
            </a:r>
            <a:r>
              <a:rPr lang="it-IT" dirty="0" err="1">
                <a:ea typeface="Calibri"/>
                <a:cs typeface="Calibri"/>
              </a:rPr>
              <a:t>equilibrium</a:t>
            </a:r>
            <a:r>
              <a:rPr lang="it-IT" dirty="0"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Calibri"/>
                <a:cs typeface="Calibri"/>
              </a:rPr>
              <a:t>FGS and FGE: </a:t>
            </a:r>
            <a:r>
              <a:rPr lang="it-IT" dirty="0" err="1">
                <a:ea typeface="Calibri"/>
                <a:cs typeface="Calibri"/>
              </a:rPr>
              <a:t>static</a:t>
            </a:r>
            <a:r>
              <a:rPr lang="it-IT" dirty="0">
                <a:ea typeface="Calibri"/>
                <a:cs typeface="Calibri"/>
              </a:rPr>
              <a:t> and evolutive </a:t>
            </a:r>
            <a:r>
              <a:rPr lang="it-IT" dirty="0" err="1">
                <a:ea typeface="Calibri"/>
                <a:cs typeface="Calibri"/>
              </a:rPr>
              <a:t>forward</a:t>
            </a:r>
            <a:r>
              <a:rPr lang="it-IT" dirty="0">
                <a:ea typeface="Calibri"/>
                <a:cs typeface="Calibri"/>
              </a:rPr>
              <a:t> solver, from coil </a:t>
            </a:r>
            <a:r>
              <a:rPr lang="it-IT" dirty="0" err="1">
                <a:ea typeface="Calibri"/>
                <a:cs typeface="Calibri"/>
              </a:rPr>
              <a:t>currents</a:t>
            </a:r>
            <a:r>
              <a:rPr lang="it-IT" dirty="0">
                <a:ea typeface="Calibri"/>
                <a:cs typeface="Calibri"/>
              </a:rPr>
              <a:t>/</a:t>
            </a:r>
            <a:r>
              <a:rPr lang="it-IT" dirty="0" err="1">
                <a:ea typeface="Calibri"/>
                <a:cs typeface="Calibri"/>
              </a:rPr>
              <a:t>voltages</a:t>
            </a:r>
            <a:r>
              <a:rPr lang="it-IT" dirty="0">
                <a:ea typeface="Calibri"/>
                <a:cs typeface="Calibri"/>
              </a:rPr>
              <a:t> -&gt; </a:t>
            </a:r>
            <a:r>
              <a:rPr lang="it-IT" dirty="0" err="1">
                <a:ea typeface="Calibri"/>
                <a:cs typeface="Calibri"/>
              </a:rPr>
              <a:t>equilibrium</a:t>
            </a:r>
            <a:r>
              <a:rPr lang="it-IT" dirty="0"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a typeface="Calibri"/>
                <a:cs typeface="Calibri"/>
              </a:rPr>
              <a:t>RZIp</a:t>
            </a:r>
            <a:r>
              <a:rPr lang="it-IT" dirty="0">
                <a:ea typeface="Calibri"/>
                <a:cs typeface="Calibri"/>
              </a:rPr>
              <a:t>: </a:t>
            </a:r>
            <a:r>
              <a:rPr lang="it-IT" dirty="0" err="1">
                <a:ea typeface="Calibri"/>
                <a:cs typeface="Calibri"/>
              </a:rPr>
              <a:t>rigid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linearisation</a:t>
            </a:r>
            <a:r>
              <a:rPr lang="it-IT" dirty="0">
                <a:ea typeface="Calibri"/>
                <a:cs typeface="Calibri"/>
              </a:rPr>
              <a:t> of FGE, RT </a:t>
            </a:r>
            <a:r>
              <a:rPr lang="it-IT" dirty="0" err="1">
                <a:ea typeface="Calibri"/>
                <a:cs typeface="Calibri"/>
              </a:rPr>
              <a:t>implementation</a:t>
            </a:r>
            <a:r>
              <a:rPr lang="it-IT" dirty="0">
                <a:ea typeface="Calibri"/>
                <a:cs typeface="Calibri"/>
              </a:rPr>
              <a:t> for </a:t>
            </a:r>
            <a:r>
              <a:rPr lang="it-IT" dirty="0" err="1">
                <a:ea typeface="Calibri"/>
                <a:cs typeface="Calibri"/>
              </a:rPr>
              <a:t>vertical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instability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metrics</a:t>
            </a:r>
            <a:r>
              <a:rPr lang="it-IT" dirty="0">
                <a:ea typeface="Calibri"/>
                <a:cs typeface="Calibri"/>
              </a:rPr>
              <a:t>.</a:t>
            </a:r>
          </a:p>
        </p:txBody>
      </p:sp>
      <p:sp>
        <p:nvSpPr>
          <p:cNvPr id="52" name="Rettangolo 38">
            <a:extLst>
              <a:ext uri="{FF2B5EF4-FFF2-40B4-BE49-F238E27FC236}">
                <a16:creationId xmlns:a16="http://schemas.microsoft.com/office/drawing/2014/main" id="{BD3DDE20-7E1A-B915-B905-DC2EC33CA0B5}"/>
              </a:ext>
            </a:extLst>
          </p:cNvPr>
          <p:cNvSpPr/>
          <p:nvPr/>
        </p:nvSpPr>
        <p:spPr>
          <a:xfrm>
            <a:off x="1301147" y="3353987"/>
            <a:ext cx="5276490" cy="762000"/>
          </a:xfrm>
          <a:prstGeom prst="rect">
            <a:avLst/>
          </a:prstGeom>
          <a:solidFill>
            <a:srgbClr val="DBF24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Picture 52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BC967564-E068-D8F0-4A8D-8AA0F38432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2634" y="2570795"/>
            <a:ext cx="1241664" cy="234171"/>
          </a:xfrm>
          <a:prstGeom prst="rect">
            <a:avLst/>
          </a:prstGeom>
        </p:spPr>
      </p:pic>
      <p:pic>
        <p:nvPicPr>
          <p:cNvPr id="54" name="Picture 5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1EF2A29-3E1E-A6F5-BBE3-9703DEE823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5049" y="1464560"/>
            <a:ext cx="679871" cy="300308"/>
          </a:xfrm>
          <a:prstGeom prst="rect">
            <a:avLst/>
          </a:prstGeom>
        </p:spPr>
      </p:pic>
      <p:sp>
        <p:nvSpPr>
          <p:cNvPr id="51" name="Rettangolo 38">
            <a:extLst>
              <a:ext uri="{FF2B5EF4-FFF2-40B4-BE49-F238E27FC236}">
                <a16:creationId xmlns:a16="http://schemas.microsoft.com/office/drawing/2014/main" id="{1DB7B31C-55E6-DFEC-C544-0DA275B072E7}"/>
              </a:ext>
            </a:extLst>
          </p:cNvPr>
          <p:cNvSpPr/>
          <p:nvPr/>
        </p:nvSpPr>
        <p:spPr>
          <a:xfrm>
            <a:off x="1301148" y="708554"/>
            <a:ext cx="5276490" cy="2645432"/>
          </a:xfrm>
          <a:prstGeom prst="rect">
            <a:avLst/>
          </a:prstGeom>
          <a:solidFill>
            <a:srgbClr val="45C44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758360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9703669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Vertical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instability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-rate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calculation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in real-time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D7E3FD02-E8F8-D396-355C-B74A0D94500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4</a:t>
            </a:r>
            <a:endParaRPr lang="it-IT" sz="1600">
              <a:ea typeface="Verdana"/>
            </a:endParaRP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2465E31-155C-C514-54BB-7930384CC3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55"/>
          <a:stretch/>
        </p:blipFill>
        <p:spPr>
          <a:xfrm>
            <a:off x="8629496" y="1830656"/>
            <a:ext cx="3421812" cy="975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C7B46DF-0C11-9AEA-2096-35312F5B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806" y="979090"/>
            <a:ext cx="7217433" cy="724908"/>
          </a:xfrm>
          <a:prstGeom prst="rect">
            <a:avLst/>
          </a:prstGeom>
        </p:spPr>
      </p:pic>
      <p:pic>
        <p:nvPicPr>
          <p:cNvPr id="14" name="Picture 1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E4D2B6A0-E0F4-5E17-733C-F8ABD81C5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5263" y="2444252"/>
            <a:ext cx="4270076" cy="640191"/>
          </a:xfrm>
          <a:prstGeom prst="rect">
            <a:avLst/>
          </a:prstGeom>
        </p:spPr>
      </p:pic>
      <p:pic>
        <p:nvPicPr>
          <p:cNvPr id="16" name="Immagine 34" descr="Immagine che contiene schizzo, design&#10;&#10;Descrizione generata automaticamente">
            <a:extLst>
              <a:ext uri="{FF2B5EF4-FFF2-40B4-BE49-F238E27FC236}">
                <a16:creationId xmlns:a16="http://schemas.microsoft.com/office/drawing/2014/main" id="{25C48F25-FDCA-01CE-3C8C-EB3D1379D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913768" y="1912369"/>
            <a:ext cx="849703" cy="318458"/>
          </a:xfrm>
          <a:prstGeom prst="rect">
            <a:avLst/>
          </a:prstGeom>
        </p:spPr>
      </p:pic>
      <p:pic>
        <p:nvPicPr>
          <p:cNvPr id="8" name="Picture 7" descr="A math equation with numbers and equal lines&#10;&#10;Description automatically generated">
            <a:extLst>
              <a:ext uri="{FF2B5EF4-FFF2-40B4-BE49-F238E27FC236}">
                <a16:creationId xmlns:a16="http://schemas.microsoft.com/office/drawing/2014/main" id="{63F71B0A-324C-29AA-1DA6-CD4769EF2F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06" t="31915"/>
          <a:stretch/>
        </p:blipFill>
        <p:spPr>
          <a:xfrm>
            <a:off x="4204647" y="3811914"/>
            <a:ext cx="4272906" cy="459918"/>
          </a:xfrm>
          <a:prstGeom prst="rect">
            <a:avLst/>
          </a:prstGeom>
        </p:spPr>
      </p:pic>
      <p:pic>
        <p:nvPicPr>
          <p:cNvPr id="13" name="Immagine 34" descr="Immagine che contiene schizzo, design&#10;&#10;Descrizione generata automaticamente">
            <a:extLst>
              <a:ext uri="{FF2B5EF4-FFF2-40B4-BE49-F238E27FC236}">
                <a16:creationId xmlns:a16="http://schemas.microsoft.com/office/drawing/2014/main" id="{1B788388-C38F-37A7-25BA-D3B3AD3BA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913767" y="3206331"/>
            <a:ext cx="849703" cy="318458"/>
          </a:xfrm>
          <a:prstGeom prst="rect">
            <a:avLst/>
          </a:prstGeom>
        </p:spPr>
      </p:pic>
      <p:pic>
        <p:nvPicPr>
          <p:cNvPr id="15" name="Picture 14" descr="A group of math symbols&#10;&#10;Description automatically generated">
            <a:extLst>
              <a:ext uri="{FF2B5EF4-FFF2-40B4-BE49-F238E27FC236}">
                <a16:creationId xmlns:a16="http://schemas.microsoft.com/office/drawing/2014/main" id="{430877C4-279B-FF30-C7B9-AB17BA38D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9903" y="4760413"/>
            <a:ext cx="6096000" cy="1524577"/>
          </a:xfrm>
          <a:prstGeom prst="rect">
            <a:avLst/>
          </a:prstGeom>
        </p:spPr>
      </p:pic>
      <p:pic>
        <p:nvPicPr>
          <p:cNvPr id="17" name="Immagine 34" descr="Immagine che contiene schizzo, design&#10;&#10;Descrizione generata automaticamente">
            <a:extLst>
              <a:ext uri="{FF2B5EF4-FFF2-40B4-BE49-F238E27FC236}">
                <a16:creationId xmlns:a16="http://schemas.microsoft.com/office/drawing/2014/main" id="{AAC7E70D-8860-5771-DA02-45BB3312A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913766" y="4500292"/>
            <a:ext cx="849703" cy="318458"/>
          </a:xfrm>
          <a:prstGeom prst="rect">
            <a:avLst/>
          </a:prstGeom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5C4F324C-9B2D-2EEC-3966-493AFA239F6D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200731083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object 2">
            <a:extLst>
              <a:ext uri="{FF2B5EF4-FFF2-40B4-BE49-F238E27FC236}">
                <a16:creationId xmlns:a16="http://schemas.microsoft.com/office/drawing/2014/main" id="{EF348BDB-68A7-1E5F-D3EE-179848C98E46}"/>
              </a:ext>
            </a:extLst>
          </p:cNvPr>
          <p:cNvGrpSpPr/>
          <p:nvPr/>
        </p:nvGrpSpPr>
        <p:grpSpPr>
          <a:xfrm>
            <a:off x="282240" y="230100"/>
            <a:ext cx="760722" cy="221078"/>
            <a:chOff x="132130" y="108871"/>
            <a:chExt cx="359935" cy="104603"/>
          </a:xfrm>
        </p:grpSpPr>
        <p:pic>
          <p:nvPicPr>
            <p:cNvPr id="70" name="object 3">
              <a:extLst>
                <a:ext uri="{FF2B5EF4-FFF2-40B4-BE49-F238E27FC236}">
                  <a16:creationId xmlns:a16="http://schemas.microsoft.com/office/drawing/2014/main" id="{BDC04C94-48BC-CADB-0C76-7CC75933EE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71" name="object 4">
              <a:extLst>
                <a:ext uri="{FF2B5EF4-FFF2-40B4-BE49-F238E27FC236}">
                  <a16:creationId xmlns:a16="http://schemas.microsoft.com/office/drawing/2014/main" id="{C7CA9E58-D5D9-AA1E-52BB-C8F1AAE66C1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sp>
        <p:nvSpPr>
          <p:cNvPr id="74" name="object 6">
            <a:extLst>
              <a:ext uri="{FF2B5EF4-FFF2-40B4-BE49-F238E27FC236}">
                <a16:creationId xmlns:a16="http://schemas.microsoft.com/office/drawing/2014/main" id="{1E19BB27-2021-E233-4C64-A4ABA2781344}"/>
              </a:ext>
            </a:extLst>
          </p:cNvPr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81C9B274-C738-2605-D683-6B2D67D42194}"/>
              </a:ext>
            </a:extLst>
          </p:cNvPr>
          <p:cNvSpPr txBox="1"/>
          <p:nvPr/>
        </p:nvSpPr>
        <p:spPr>
          <a:xfrm>
            <a:off x="1448021" y="2393"/>
            <a:ext cx="9703669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Proximity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 with SAMONE: design</a:t>
            </a:r>
          </a:p>
        </p:txBody>
      </p:sp>
      <p:pic>
        <p:nvPicPr>
          <p:cNvPr id="86" name="object 5">
            <a:extLst>
              <a:ext uri="{FF2B5EF4-FFF2-40B4-BE49-F238E27FC236}">
                <a16:creationId xmlns:a16="http://schemas.microsoft.com/office/drawing/2014/main" id="{D8165A5A-CFF7-B61F-2A45-46162B367C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88" name="object 16">
            <a:extLst>
              <a:ext uri="{FF2B5EF4-FFF2-40B4-BE49-F238E27FC236}">
                <a16:creationId xmlns:a16="http://schemas.microsoft.com/office/drawing/2014/main" id="{730BCC7B-E635-1450-1CFF-747A5B363633}"/>
              </a:ext>
            </a:extLst>
          </p:cNvPr>
          <p:cNvSpPr txBox="1">
            <a:spLocks/>
          </p:cNvSpPr>
          <p:nvPr/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">
              <a:spcBef>
                <a:spcPts val="190"/>
              </a:spcBef>
            </a:pPr>
            <a:r>
              <a:rPr lang="it-IT" sz="1600" spc="190" dirty="0">
                <a:ea typeface="Verdana"/>
              </a:rPr>
              <a:t>5</a:t>
            </a:r>
          </a:p>
        </p:txBody>
      </p:sp>
      <p:pic>
        <p:nvPicPr>
          <p:cNvPr id="95" name="Picture 94" descr="A diagram of a computer&#10;&#10;Description automatically generated">
            <a:extLst>
              <a:ext uri="{FF2B5EF4-FFF2-40B4-BE49-F238E27FC236}">
                <a16:creationId xmlns:a16="http://schemas.microsoft.com/office/drawing/2014/main" id="{51FF913E-B0B1-8468-936E-1957E89338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17" t="17538" r="4663" b="17231"/>
          <a:stretch/>
        </p:blipFill>
        <p:spPr>
          <a:xfrm>
            <a:off x="3130326" y="3726970"/>
            <a:ext cx="7225298" cy="2693731"/>
          </a:xfrm>
          <a:prstGeom prst="rect">
            <a:avLst/>
          </a:prstGeom>
        </p:spPr>
      </p:pic>
      <p:sp>
        <p:nvSpPr>
          <p:cNvPr id="101" name="CasellaDiTesto 11">
            <a:extLst>
              <a:ext uri="{FF2B5EF4-FFF2-40B4-BE49-F238E27FC236}">
                <a16:creationId xmlns:a16="http://schemas.microsoft.com/office/drawing/2014/main" id="{C8081D9B-BE36-636A-466A-4FD6133C12A2}"/>
              </a:ext>
            </a:extLst>
          </p:cNvPr>
          <p:cNvSpPr txBox="1"/>
          <p:nvPr/>
        </p:nvSpPr>
        <p:spPr>
          <a:xfrm>
            <a:off x="1295400" y="862281"/>
            <a:ext cx="10486306" cy="258532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>
                <a:ea typeface="+mn-lt"/>
                <a:cs typeface="+mn-lt"/>
              </a:rPr>
              <a:t>Ingredients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needed</a:t>
            </a:r>
            <a:r>
              <a:rPr lang="it-IT" dirty="0">
                <a:ea typeface="+mn-lt"/>
                <a:cs typeface="+mn-lt"/>
              </a:rPr>
              <a:t> for the </a:t>
            </a:r>
            <a:r>
              <a:rPr lang="it-IT" dirty="0" err="1">
                <a:ea typeface="+mn-lt"/>
                <a:cs typeface="+mn-lt"/>
              </a:rPr>
              <a:t>Proximity</a:t>
            </a:r>
            <a:r>
              <a:rPr lang="it-IT" dirty="0">
                <a:ea typeface="+mn-lt"/>
                <a:cs typeface="+mn-lt"/>
              </a:rPr>
              <a:t> Controller:</a:t>
            </a:r>
            <a:endParaRPr lang="it-IT" dirty="0" err="1">
              <a:ea typeface="+mn-lt"/>
              <a:cs typeface="+mn-lt"/>
            </a:endParaRPr>
          </a:p>
          <a:p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+mn-lt"/>
                <a:cs typeface="+mn-lt"/>
              </a:rPr>
              <a:t>Real-time (RT) </a:t>
            </a:r>
            <a:r>
              <a:rPr lang="it-IT" dirty="0" err="1">
                <a:ea typeface="+mn-lt"/>
                <a:cs typeface="+mn-lt"/>
              </a:rPr>
              <a:t>equilibrium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reconstruction</a:t>
            </a:r>
            <a:r>
              <a:rPr lang="it-IT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  <a:latin typeface="Aptos"/>
                <a:ea typeface="Calibri"/>
                <a:cs typeface="Calibri"/>
              </a:rPr>
              <a:t>VIME (Vertical </a:t>
            </a:r>
            <a:r>
              <a:rPr lang="it-IT" dirty="0" err="1">
                <a:solidFill>
                  <a:schemeClr val="dk1"/>
                </a:solidFill>
                <a:latin typeface="Aptos"/>
                <a:ea typeface="Calibri"/>
                <a:cs typeface="Calibri"/>
              </a:rPr>
              <a:t>Instability</a:t>
            </a:r>
            <a:r>
              <a:rPr lang="it-IT" dirty="0">
                <a:solidFill>
                  <a:schemeClr val="dk1"/>
                </a:solidFill>
                <a:latin typeface="Aptos"/>
                <a:ea typeface="Calibri"/>
                <a:cs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Aptos"/>
                <a:ea typeface="Calibri"/>
                <a:cs typeface="Calibri"/>
              </a:rPr>
              <a:t>Metric</a:t>
            </a:r>
            <a:r>
              <a:rPr lang="it-IT" dirty="0">
                <a:solidFill>
                  <a:schemeClr val="dk1"/>
                </a:solidFill>
                <a:latin typeface="Aptos"/>
                <a:ea typeface="Calibri"/>
                <a:cs typeface="Calibri"/>
              </a:rPr>
              <a:t> Estimator): </a:t>
            </a:r>
            <a:r>
              <a:rPr lang="it-IT" dirty="0" err="1">
                <a:solidFill>
                  <a:schemeClr val="dk1"/>
                </a:solidFill>
                <a:latin typeface="Aptos"/>
                <a:ea typeface="Calibri"/>
                <a:cs typeface="Calibri"/>
              </a:rPr>
              <a:t>Growth</a:t>
            </a:r>
            <a:r>
              <a:rPr lang="it-IT" dirty="0">
                <a:solidFill>
                  <a:schemeClr val="dk1"/>
                </a:solidFill>
                <a:latin typeface="Aptos"/>
                <a:ea typeface="Calibri"/>
                <a:cs typeface="Calibri"/>
              </a:rPr>
              <a:t>-rate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Calibri"/>
                <a:cs typeface="Calibri"/>
              </a:rPr>
              <a:t>reference</a:t>
            </a:r>
            <a:r>
              <a:rPr lang="it-IT" dirty="0">
                <a:ea typeface="Calibri"/>
                <a:cs typeface="Calibri"/>
              </a:rPr>
              <a:t>/</a:t>
            </a:r>
            <a:r>
              <a:rPr lang="it-IT" dirty="0" err="1">
                <a:ea typeface="Calibri"/>
                <a:cs typeface="Calibri"/>
              </a:rPr>
              <a:t>limit</a:t>
            </a:r>
            <a:r>
              <a:rPr lang="it-IT" dirty="0">
                <a:ea typeface="Calibri"/>
                <a:cs typeface="Calibri"/>
              </a:rPr>
              <a:t> to be </a:t>
            </a:r>
            <a:r>
              <a:rPr lang="it-IT" dirty="0" err="1">
                <a:ea typeface="Calibri"/>
                <a:cs typeface="Calibri"/>
              </a:rPr>
              <a:t>maintained</a:t>
            </a:r>
            <a:r>
              <a:rPr lang="it-IT" dirty="0">
                <a:ea typeface="Calibri"/>
                <a:cs typeface="Calibri"/>
              </a:rPr>
              <a:t>/</a:t>
            </a:r>
            <a:r>
              <a:rPr lang="it-IT" dirty="0" err="1">
                <a:ea typeface="Calibri"/>
                <a:cs typeface="Calibri"/>
              </a:rPr>
              <a:t>not</a:t>
            </a:r>
            <a:r>
              <a:rPr lang="it-IT" dirty="0">
                <a:ea typeface="Calibri"/>
                <a:cs typeface="Calibri"/>
              </a:rPr>
              <a:t> be </a:t>
            </a:r>
            <a:r>
              <a:rPr lang="it-IT" dirty="0" err="1">
                <a:ea typeface="Calibri"/>
                <a:cs typeface="Calibri"/>
              </a:rPr>
              <a:t>exceeded</a:t>
            </a:r>
            <a:r>
              <a:rPr lang="it-IT" dirty="0"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ea typeface="Calibri"/>
                <a:cs typeface="Calibri"/>
              </a:rPr>
              <a:t>Actuator</a:t>
            </a:r>
            <a:r>
              <a:rPr lang="it-IT" dirty="0">
                <a:ea typeface="Calibri"/>
                <a:cs typeface="Calibri"/>
              </a:rPr>
              <a:t>: SAMONE [T. Vu et al. 2021] (</a:t>
            </a:r>
            <a:r>
              <a:rPr lang="it-IT" dirty="0">
                <a:ea typeface="+mn-lt"/>
                <a:cs typeface="+mn-lt"/>
              </a:rPr>
              <a:t>Supervisory control, </a:t>
            </a:r>
            <a:r>
              <a:rPr lang="it-IT" dirty="0" err="1">
                <a:ea typeface="+mn-lt"/>
                <a:cs typeface="+mn-lt"/>
              </a:rPr>
              <a:t>Actuator</a:t>
            </a:r>
            <a:r>
              <a:rPr lang="it-IT" dirty="0">
                <a:ea typeface="+mn-lt"/>
                <a:cs typeface="+mn-lt"/>
              </a:rPr>
              <a:t> Management and Off-</a:t>
            </a:r>
            <a:r>
              <a:rPr lang="it-IT" dirty="0" err="1">
                <a:ea typeface="+mn-lt"/>
                <a:cs typeface="+mn-lt"/>
              </a:rPr>
              <a:t>Normal</a:t>
            </a:r>
            <a:r>
              <a:rPr lang="it-IT" dirty="0">
                <a:ea typeface="+mn-lt"/>
                <a:cs typeface="+mn-lt"/>
              </a:rPr>
              <a:t> Event Handling) to </a:t>
            </a:r>
            <a:r>
              <a:rPr lang="it-IT" dirty="0" err="1">
                <a:ea typeface="+mn-lt"/>
                <a:cs typeface="+mn-lt"/>
              </a:rPr>
              <a:t>adapt</a:t>
            </a:r>
            <a:r>
              <a:rPr lang="it-IT" dirty="0">
                <a:ea typeface="+mn-lt"/>
                <a:cs typeface="+mn-lt"/>
              </a:rPr>
              <a:t> plasma </a:t>
            </a:r>
            <a:r>
              <a:rPr lang="it-IT" dirty="0" err="1">
                <a:ea typeface="+mn-lt"/>
                <a:cs typeface="+mn-lt"/>
              </a:rPr>
              <a:t>reference</a:t>
            </a:r>
            <a:r>
              <a:rPr lang="it-IT" dirty="0">
                <a:ea typeface="+mn-lt"/>
                <a:cs typeface="+mn-lt"/>
              </a:rPr>
              <a:t> for </a:t>
            </a:r>
            <a:r>
              <a:rPr lang="it" dirty="0">
                <a:ea typeface="+mn-lt"/>
                <a:cs typeface="+mn-lt"/>
              </a:rPr>
              <a:t>γ </a:t>
            </a:r>
            <a:r>
              <a:rPr lang="it-IT" dirty="0">
                <a:ea typeface="+mn-lt"/>
                <a:cs typeface="+mn-lt"/>
              </a:rPr>
              <a:t>control.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3DC7714F-D1FE-B0D9-0789-DE66302C7F55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9314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51C2E94B-2BDC-6D53-2415-C0D515328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372" y="1390650"/>
            <a:ext cx="4337456" cy="41148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31147"/>
            <a:ext cx="7524242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endParaRPr lang="it-IT" sz="2500" b="1" spc="-10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0205C2F-5AA9-B006-A9EA-7FE5B7B031E9}"/>
              </a:ext>
            </a:extLst>
          </p:cNvPr>
          <p:cNvSpPr txBox="1"/>
          <p:nvPr/>
        </p:nvSpPr>
        <p:spPr>
          <a:xfrm>
            <a:off x="1448021" y="31147"/>
            <a:ext cx="9594580" cy="820837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Proximity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 with SAMONE: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-rate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radial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dependence</a:t>
            </a:r>
            <a:endParaRPr lang="en-US" sz="2500" spc="-106" dirty="0" err="1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b="1" spc="-10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E188167C-4A10-EB20-9E72-E4943066433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>
                <a:ea typeface="Verdana"/>
              </a:rPr>
              <a:t>6</a:t>
            </a:r>
          </a:p>
        </p:txBody>
      </p:sp>
      <p:pic>
        <p:nvPicPr>
          <p:cNvPr id="13" name="Immagine 12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35386B23-E913-0C75-C687-4593FC3B3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222" y="790575"/>
            <a:ext cx="5890031" cy="558165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631B4B88-2E42-E45E-077F-3496E8911328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2495341084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31147"/>
            <a:ext cx="7524242" cy="410469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1"/>
              </a:spcBef>
            </a:pPr>
            <a:endParaRPr lang="it-IT" sz="2500" b="1" spc="-10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0205C2F-5AA9-B006-A9EA-7FE5B7B031E9}"/>
              </a:ext>
            </a:extLst>
          </p:cNvPr>
          <p:cNvSpPr txBox="1"/>
          <p:nvPr/>
        </p:nvSpPr>
        <p:spPr>
          <a:xfrm>
            <a:off x="1448021" y="31147"/>
            <a:ext cx="9982770" cy="1231206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Proximity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 with SAMONE: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-rate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radial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dependence</a:t>
            </a:r>
            <a:endParaRPr lang="en-US" sz="2500" spc="-106" dirty="0" err="1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spc="-106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b="1" spc="-10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E188167C-4A10-EB20-9E72-E4943066433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/>
              <a:t>6</a:t>
            </a:r>
            <a:endParaRPr lang="it-IT" sz="1600" spc="190" dirty="0">
              <a:ea typeface="Verdana"/>
            </a:endParaRPr>
          </a:p>
        </p:txBody>
      </p:sp>
      <p:pic>
        <p:nvPicPr>
          <p:cNvPr id="13" name="Immagine 12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35386B23-E913-0C75-C687-4593FC3B3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222" y="790575"/>
            <a:ext cx="5890031" cy="55816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FB3DDA-D106-06AC-97CD-15F7F601354E}"/>
              </a:ext>
            </a:extLst>
          </p:cNvPr>
          <p:cNvSpPr txBox="1"/>
          <p:nvPr/>
        </p:nvSpPr>
        <p:spPr>
          <a:xfrm>
            <a:off x="1295399" y="1876425"/>
            <a:ext cx="357187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>
                <a:ea typeface="Calibri" panose="020F0502020204030204"/>
                <a:cs typeface="Calibri" panose="020F0502020204030204"/>
              </a:rPr>
              <a:t>Constant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scan</a:t>
            </a:r>
            <a:r>
              <a:rPr lang="it-IT" dirty="0">
                <a:ea typeface="Calibri" panose="020F0502020204030204"/>
                <a:cs typeface="Calibri" panose="020F0502020204030204"/>
              </a:rPr>
              <a:t> in the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radial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direction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performed</a:t>
            </a:r>
            <a:r>
              <a:rPr lang="it-IT" dirty="0">
                <a:ea typeface="Calibri" panose="020F0502020204030204"/>
                <a:cs typeface="Calibri" panose="020F0502020204030204"/>
              </a:rPr>
              <a:t>.</a:t>
            </a:r>
            <a:endParaRPr lang="it-IT" dirty="0" err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" dirty="0">
                <a:ea typeface="+mn-lt"/>
                <a:cs typeface="+mn-lt"/>
              </a:rPr>
              <a:t>γ </a:t>
            </a:r>
            <a:r>
              <a:rPr lang="it" dirty="0" err="1">
                <a:ea typeface="+mn-lt"/>
                <a:cs typeface="+mn-lt"/>
              </a:rPr>
              <a:t>rises</a:t>
            </a:r>
            <a:r>
              <a:rPr lang="it" dirty="0">
                <a:ea typeface="+mn-lt"/>
                <a:cs typeface="+mn-lt"/>
              </a:rPr>
              <a:t> </a:t>
            </a:r>
            <a:r>
              <a:rPr lang="it" dirty="0" err="1">
                <a:ea typeface="+mn-lt"/>
                <a:cs typeface="+mn-lt"/>
              </a:rPr>
              <a:t>as</a:t>
            </a:r>
            <a:r>
              <a:rPr lang="it" dirty="0">
                <a:ea typeface="+mn-lt"/>
                <a:cs typeface="+mn-lt"/>
              </a:rPr>
              <a:t> the plasma </a:t>
            </a:r>
            <a:r>
              <a:rPr lang="it" dirty="0" err="1">
                <a:ea typeface="+mn-lt"/>
                <a:cs typeface="+mn-lt"/>
              </a:rPr>
              <a:t>moves</a:t>
            </a:r>
            <a:r>
              <a:rPr lang="it" dirty="0">
                <a:ea typeface="+mn-lt"/>
                <a:cs typeface="+mn-lt"/>
              </a:rPr>
              <a:t> to the HFS.</a:t>
            </a:r>
            <a:endParaRPr lang="it-IT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" dirty="0">
                <a:ea typeface="Calibri"/>
                <a:cs typeface="Calibri"/>
              </a:rPr>
              <a:t>RT </a:t>
            </a:r>
            <a:r>
              <a:rPr lang="it" dirty="0">
                <a:ea typeface="+mn-lt"/>
                <a:cs typeface="+mn-lt"/>
              </a:rPr>
              <a:t>γ </a:t>
            </a:r>
            <a:r>
              <a:rPr lang="it" dirty="0" err="1">
                <a:ea typeface="+mn-lt"/>
                <a:cs typeface="+mn-lt"/>
              </a:rPr>
              <a:t>estimation</a:t>
            </a:r>
            <a:r>
              <a:rPr lang="it" dirty="0">
                <a:ea typeface="+mn-lt"/>
                <a:cs typeface="+mn-lt"/>
              </a:rPr>
              <a:t> in agreement with offline </a:t>
            </a:r>
            <a:r>
              <a:rPr lang="it" dirty="0" err="1">
                <a:ea typeface="+mn-lt"/>
                <a:cs typeface="+mn-lt"/>
              </a:rPr>
              <a:t>calculations</a:t>
            </a:r>
            <a:r>
              <a:rPr lang="it" dirty="0">
                <a:ea typeface="+mn-lt"/>
                <a:cs typeface="+mn-lt"/>
              </a:rPr>
              <a:t>.</a:t>
            </a:r>
            <a:endParaRPr lang="it" dirty="0" err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" dirty="0">
                <a:ea typeface="Calibri"/>
                <a:cs typeface="Calibri"/>
              </a:rPr>
              <a:t>Plasma </a:t>
            </a:r>
            <a:r>
              <a:rPr lang="it" dirty="0" err="1">
                <a:ea typeface="Calibri"/>
                <a:cs typeface="Calibri"/>
              </a:rPr>
              <a:t>shape</a:t>
            </a:r>
            <a:r>
              <a:rPr lang="it" dirty="0">
                <a:ea typeface="Calibri"/>
                <a:cs typeface="Calibri"/>
              </a:rPr>
              <a:t> (</a:t>
            </a:r>
            <a:r>
              <a:rPr lang="it" dirty="0" err="1">
                <a:ea typeface="Calibri"/>
                <a:cs typeface="Calibri"/>
              </a:rPr>
              <a:t>elongation</a:t>
            </a:r>
            <a:r>
              <a:rPr lang="it" dirty="0">
                <a:ea typeface="Calibri"/>
                <a:cs typeface="Calibri"/>
              </a:rPr>
              <a:t> and </a:t>
            </a:r>
            <a:r>
              <a:rPr lang="it" dirty="0" err="1">
                <a:ea typeface="Calibri"/>
                <a:cs typeface="Calibri"/>
              </a:rPr>
              <a:t>triangularity</a:t>
            </a:r>
            <a:r>
              <a:rPr lang="it" dirty="0">
                <a:ea typeface="Calibri"/>
                <a:cs typeface="Calibri"/>
              </a:rPr>
              <a:t>) </a:t>
            </a:r>
            <a:r>
              <a:rPr lang="it" dirty="0" err="1">
                <a:ea typeface="Calibri"/>
                <a:cs typeface="Calibri"/>
              </a:rPr>
              <a:t>oscillates</a:t>
            </a:r>
            <a:r>
              <a:rPr lang="it" dirty="0">
                <a:ea typeface="Calibri"/>
                <a:cs typeface="Calibri"/>
              </a:rPr>
              <a:t> </a:t>
            </a:r>
            <a:r>
              <a:rPr lang="it" dirty="0" err="1">
                <a:ea typeface="Calibri"/>
                <a:cs typeface="Calibri"/>
              </a:rPr>
              <a:t>when</a:t>
            </a:r>
            <a:r>
              <a:rPr lang="it" dirty="0">
                <a:ea typeface="Calibri"/>
                <a:cs typeface="Calibri"/>
              </a:rPr>
              <a:t> the plasma </a:t>
            </a:r>
            <a:r>
              <a:rPr lang="it" dirty="0" err="1">
                <a:ea typeface="Calibri"/>
                <a:cs typeface="Calibri"/>
              </a:rPr>
              <a:t>is</a:t>
            </a:r>
            <a:r>
              <a:rPr lang="it" dirty="0">
                <a:ea typeface="Calibri"/>
                <a:cs typeface="Calibri"/>
              </a:rPr>
              <a:t> </a:t>
            </a:r>
            <a:r>
              <a:rPr lang="it" dirty="0" err="1">
                <a:ea typeface="Calibri"/>
                <a:cs typeface="Calibri"/>
              </a:rPr>
              <a:t>closer</a:t>
            </a:r>
            <a:r>
              <a:rPr lang="it" dirty="0">
                <a:ea typeface="Calibri"/>
                <a:cs typeface="Calibri"/>
              </a:rPr>
              <a:t> to the HFS.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20763F8A-1EB4-C71F-0E85-36EEDF475DD5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438314784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E69E5E01-0AE5-8ABC-A8CC-BA273049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68" y="726807"/>
            <a:ext cx="6070510" cy="5911969"/>
          </a:xfrm>
          <a:prstGeom prst="rect">
            <a:avLst/>
          </a:prstGeom>
        </p:spPr>
      </p:pic>
      <p:pic>
        <p:nvPicPr>
          <p:cNvPr id="8" name="Immagine 7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4354A054-A7E9-1FFB-8D2C-23025A9D4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84" y="1632190"/>
            <a:ext cx="4337456" cy="41148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82241" y="230100"/>
            <a:ext cx="760956" cy="221442"/>
            <a:chOff x="132130" y="108871"/>
            <a:chExt cx="360045" cy="104775"/>
          </a:xfrm>
        </p:grpSpPr>
        <p:pic>
          <p:nvPicPr>
            <p:cNvPr id="3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130" y="108871"/>
              <a:ext cx="75667" cy="104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163" y="108871"/>
              <a:ext cx="264902" cy="1046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665" y="6207344"/>
            <a:ext cx="747926" cy="4776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96459" y="1"/>
            <a:ext cx="10881539" cy="712641"/>
          </a:xfrm>
          <a:custGeom>
            <a:avLst/>
            <a:gdLst/>
            <a:ahLst/>
            <a:cxnLst/>
            <a:rect l="l" t="t" r="r" b="b"/>
            <a:pathLst>
              <a:path w="5148580" h="337185">
                <a:moveTo>
                  <a:pt x="0" y="0"/>
                </a:moveTo>
                <a:lnTo>
                  <a:pt x="0" y="336639"/>
                </a:lnTo>
                <a:lnTo>
                  <a:pt x="5147989" y="336639"/>
                </a:lnTo>
                <a:lnTo>
                  <a:pt x="5147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B39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 txBox="1"/>
          <p:nvPr/>
        </p:nvSpPr>
        <p:spPr>
          <a:xfrm>
            <a:off x="1448021" y="2393"/>
            <a:ext cx="10156017" cy="1231206"/>
          </a:xfrm>
          <a:prstGeom prst="rect">
            <a:avLst/>
          </a:prstGeom>
        </p:spPr>
        <p:txBody>
          <a:bodyPr vert="horz" wrap="square" lIns="0" tIns="25499" rIns="0" bIns="0" rtlCol="0" anchor="t">
            <a:spAutoFit/>
          </a:bodyPr>
          <a:lstStyle/>
          <a:p>
            <a:pPr marL="26670">
              <a:spcBef>
                <a:spcPts val="200"/>
              </a:spcBef>
            </a:pP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Proximity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 controller with SAMONE: </a:t>
            </a:r>
            <a:r>
              <a:rPr lang="it-IT" sz="2500" b="1" spc="-106" dirty="0" err="1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lang="it-IT" sz="2500" b="1" spc="-106" dirty="0">
                <a:solidFill>
                  <a:srgbClr val="FFFFFF"/>
                </a:solidFill>
                <a:latin typeface="Arial"/>
                <a:cs typeface="Arial"/>
              </a:rPr>
              <a:t>-rate control</a:t>
            </a:r>
          </a:p>
          <a:p>
            <a:pPr marL="26670">
              <a:spcBef>
                <a:spcPts val="200"/>
              </a:spcBef>
            </a:pPr>
            <a:endParaRPr lang="it-IT" sz="2500" spc="-106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6670">
              <a:spcBef>
                <a:spcPts val="200"/>
              </a:spcBef>
            </a:pPr>
            <a:endParaRPr lang="it-IT" sz="2500" b="1" spc="-106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3E3B6B7-6AE4-CADC-4B5F-540A9BD3804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32217" y="6588059"/>
            <a:ext cx="731431" cy="270614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/>
          <a:p>
            <a:pPr marL="80010">
              <a:spcBef>
                <a:spcPts val="190"/>
              </a:spcBef>
            </a:pPr>
            <a:r>
              <a:rPr lang="it-IT" sz="1600" spc="190" dirty="0">
                <a:ea typeface="Verdana"/>
              </a:rPr>
              <a:t>7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130C270E-E6F6-4A02-F310-B0BDB7AFAF52}"/>
              </a:ext>
            </a:extLst>
          </p:cNvPr>
          <p:cNvSpPr txBox="1">
            <a:spLocks/>
          </p:cNvSpPr>
          <p:nvPr/>
        </p:nvSpPr>
        <p:spPr>
          <a:xfrm>
            <a:off x="4962749" y="6618834"/>
            <a:ext cx="2091396" cy="209059"/>
          </a:xfrm>
          <a:prstGeom prst="rect">
            <a:avLst/>
          </a:prstGeom>
        </p:spPr>
        <p:txBody>
          <a:bodyPr vert="horz" wrap="square" lIns="0" tIns="24157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algn="ctr">
              <a:spcBef>
                <a:spcPts val="190"/>
              </a:spcBef>
            </a:pPr>
            <a:r>
              <a:rPr lang="it-IT" sz="1200" dirty="0"/>
              <a:t>S. Marchioni 18/04/2024</a:t>
            </a:r>
            <a:endParaRPr lang="it-IT" sz="1200" spc="42" dirty="0"/>
          </a:p>
        </p:txBody>
      </p:sp>
    </p:spTree>
    <p:extLst>
      <p:ext uri="{BB962C8B-B14F-4D97-AF65-F5344CB8AC3E}">
        <p14:creationId xmlns:p14="http://schemas.microsoft.com/office/powerpoint/2010/main" val="159594814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687</cp:revision>
  <dcterms:created xsi:type="dcterms:W3CDTF">2024-04-17T15:40:18Z</dcterms:created>
  <dcterms:modified xsi:type="dcterms:W3CDTF">2024-04-24T15:41:18Z</dcterms:modified>
</cp:coreProperties>
</file>