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7" r:id="rId3"/>
  </p:sldMasterIdLst>
  <p:notesMasterIdLst>
    <p:notesMasterId r:id="rId4"/>
  </p:notesMasterIdLst>
  <p:sldIdLst>
    <p:sldId id="256" r:id="rId5"/>
    <p:sldId id="257" r:id="rId6"/>
    <p:sldId id="258"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fe2d3749aa_0_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fe2d3749aa_0_7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fe2d3749aa_0_7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c8325e05c7_0_1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c8325e05c7_0_1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g1c8325e05c7_0_12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Title">
  <p:cSld name="Main Title">
    <p:spTree>
      <p:nvGrpSpPr>
        <p:cNvPr id="15" name="Shape 15"/>
        <p:cNvGrpSpPr/>
        <p:nvPr/>
      </p:nvGrpSpPr>
      <p:grpSpPr>
        <a:xfrm>
          <a:off x="0" y="0"/>
          <a:ext cx="0" cy="0"/>
          <a:chOff x="0" y="0"/>
          <a:chExt cx="0" cy="0"/>
        </a:xfrm>
      </p:grpSpPr>
      <p:sp>
        <p:nvSpPr>
          <p:cNvPr id="16" name="Google Shape;16;p2"/>
          <p:cNvSpPr/>
          <p:nvPr/>
        </p:nvSpPr>
        <p:spPr>
          <a:xfrm>
            <a:off x="0" y="678956"/>
            <a:ext cx="8621486" cy="1600200"/>
          </a:xfrm>
          <a:custGeom>
            <a:rect b="b" l="l" r="r" t="t"/>
            <a:pathLst>
              <a:path extrusionOk="0" h="1969477" w="8621486">
                <a:moveTo>
                  <a:pt x="0" y="0"/>
                </a:moveTo>
                <a:lnTo>
                  <a:pt x="8621486" y="20097"/>
                </a:lnTo>
                <a:lnTo>
                  <a:pt x="7998488" y="1969477"/>
                </a:lnTo>
                <a:lnTo>
                  <a:pt x="0" y="1969477"/>
                </a:lnTo>
                <a:lnTo>
                  <a:pt x="0" y="0"/>
                </a:lnTo>
                <a:close/>
              </a:path>
            </a:pathLst>
          </a:custGeom>
          <a:solidFill>
            <a:srgbClr val="445256"/>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7" name="Google Shape;17;p2"/>
          <p:cNvSpPr txBox="1"/>
          <p:nvPr>
            <p:ph type="title"/>
          </p:nvPr>
        </p:nvSpPr>
        <p:spPr>
          <a:xfrm>
            <a:off x="-1" y="685616"/>
            <a:ext cx="8277000" cy="15924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3600"/>
              <a:buFont typeface="Georgia"/>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A picture containing drawing&#10;&#10;Description automatically generated" id="18" name="Google Shape;18;p2"/>
          <p:cNvPicPr preferRelativeResize="0"/>
          <p:nvPr/>
        </p:nvPicPr>
        <p:blipFill rotWithShape="1">
          <a:blip r:embed="rId2">
            <a:alphaModFix/>
          </a:blip>
          <a:srcRect b="0" l="0" r="0" t="0"/>
          <a:stretch/>
        </p:blipFill>
        <p:spPr>
          <a:xfrm>
            <a:off x="0" y="0"/>
            <a:ext cx="2041449" cy="69268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19" name="Shape 19"/>
        <p:cNvGrpSpPr/>
        <p:nvPr/>
      </p:nvGrpSpPr>
      <p:grpSpPr>
        <a:xfrm>
          <a:off x="0" y="0"/>
          <a:ext cx="0" cy="0"/>
          <a:chOff x="0" y="0"/>
          <a:chExt cx="0" cy="0"/>
        </a:xfrm>
      </p:grpSpPr>
      <p:sp>
        <p:nvSpPr>
          <p:cNvPr id="20" name="Google Shape;20;p3"/>
          <p:cNvSpPr/>
          <p:nvPr/>
        </p:nvSpPr>
        <p:spPr>
          <a:xfrm>
            <a:off x="-55178"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21" name="Google Shape;21;p3"/>
          <p:cNvSpPr txBox="1"/>
          <p:nvPr>
            <p:ph type="title"/>
          </p:nvPr>
        </p:nvSpPr>
        <p:spPr>
          <a:xfrm>
            <a:off x="-1" y="1"/>
            <a:ext cx="78117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3" name="Google Shape;23;p3"/>
          <p:cNvSpPr txBox="1"/>
          <p:nvPr>
            <p:ph idx="1" type="body"/>
          </p:nvPr>
        </p:nvSpPr>
        <p:spPr>
          <a:xfrm>
            <a:off x="190500" y="664779"/>
            <a:ext cx="8420100" cy="40788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accent3"/>
              </a:buClr>
              <a:buSzPts val="2000"/>
              <a:buChar char="•"/>
              <a:defRPr/>
            </a:lvl1pPr>
            <a:lvl2pPr indent="-342900" lvl="1" marL="914400" algn="l">
              <a:spcBef>
                <a:spcPts val="360"/>
              </a:spcBef>
              <a:spcAft>
                <a:spcPts val="0"/>
              </a:spcAft>
              <a:buClr>
                <a:schemeClr val="accent3"/>
              </a:buClr>
              <a:buSzPts val="1800"/>
              <a:buChar char="•"/>
              <a:defRPr/>
            </a:lvl2pPr>
            <a:lvl3pPr indent="-330200" lvl="2" marL="1371600" algn="l">
              <a:spcBef>
                <a:spcPts val="320"/>
              </a:spcBef>
              <a:spcAft>
                <a:spcPts val="0"/>
              </a:spcAft>
              <a:buClr>
                <a:schemeClr val="accent3"/>
              </a:buClr>
              <a:buSzPts val="1600"/>
              <a:buChar char="•"/>
              <a:defRPr/>
            </a:lvl3pPr>
            <a:lvl4pPr indent="-317500" lvl="3" marL="1828800" algn="l">
              <a:spcBef>
                <a:spcPts val="280"/>
              </a:spcBef>
              <a:spcAft>
                <a:spcPts val="0"/>
              </a:spcAft>
              <a:buClr>
                <a:schemeClr val="accent3"/>
              </a:buClr>
              <a:buSzPts val="1400"/>
              <a:buChar char="•"/>
              <a:defRPr/>
            </a:lvl4pPr>
            <a:lvl5pPr indent="-317500" lvl="4" marL="2286000" algn="l">
              <a:spcBef>
                <a:spcPts val="280"/>
              </a:spcBef>
              <a:spcAft>
                <a:spcPts val="0"/>
              </a:spcAft>
              <a:buClr>
                <a:schemeClr val="accent3"/>
              </a:buClr>
              <a:buSzPts val="14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descr="A picture containing drawing&#10;&#10;Description automatically generated" id="24" name="Google Shape;24;p3"/>
          <p:cNvPicPr preferRelativeResize="0"/>
          <p:nvPr/>
        </p:nvPicPr>
        <p:blipFill rotWithShape="1">
          <a:blip r:embed="rId2">
            <a:alphaModFix/>
          </a:blip>
          <a:srcRect b="0" l="0" r="71812" t="0"/>
          <a:stretch/>
        </p:blipFill>
        <p:spPr>
          <a:xfrm>
            <a:off x="7740870" y="-86710"/>
            <a:ext cx="575441" cy="692686"/>
          </a:xfrm>
          <a:prstGeom prst="rect">
            <a:avLst/>
          </a:prstGeom>
          <a:noFill/>
          <a:ln>
            <a:noFill/>
          </a:ln>
        </p:spPr>
      </p:pic>
      <p:sp>
        <p:nvSpPr>
          <p:cNvPr id="25" name="Google Shape;25;p3"/>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6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Title">
  <p:cSld name="Chapter Title">
    <p:spTree>
      <p:nvGrpSpPr>
        <p:cNvPr id="27" name="Shape 27"/>
        <p:cNvGrpSpPr/>
        <p:nvPr/>
      </p:nvGrpSpPr>
      <p:grpSpPr>
        <a:xfrm>
          <a:off x="0" y="0"/>
          <a:ext cx="0" cy="0"/>
          <a:chOff x="0" y="0"/>
          <a:chExt cx="0" cy="0"/>
        </a:xfrm>
      </p:grpSpPr>
      <p:sp>
        <p:nvSpPr>
          <p:cNvPr id="28" name="Google Shape;28;p4"/>
          <p:cNvSpPr/>
          <p:nvPr>
            <p:ph idx="2" type="pic"/>
          </p:nvPr>
        </p:nvSpPr>
        <p:spPr>
          <a:xfrm>
            <a:off x="0" y="693682"/>
            <a:ext cx="9144000" cy="44499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
        <p:nvSpPr>
          <p:cNvPr id="29" name="Google Shape;29;p4"/>
          <p:cNvSpPr/>
          <p:nvPr/>
        </p:nvSpPr>
        <p:spPr>
          <a:xfrm>
            <a:off x="0" y="1836683"/>
            <a:ext cx="8621486" cy="1482031"/>
          </a:xfrm>
          <a:custGeom>
            <a:rect b="b" l="l" r="r" t="t"/>
            <a:pathLst>
              <a:path extrusionOk="0" h="1969477" w="8621486">
                <a:moveTo>
                  <a:pt x="0" y="0"/>
                </a:moveTo>
                <a:lnTo>
                  <a:pt x="8621486" y="20097"/>
                </a:lnTo>
                <a:lnTo>
                  <a:pt x="7998488" y="1969477"/>
                </a:lnTo>
                <a:lnTo>
                  <a:pt x="0" y="1969477"/>
                </a:lnTo>
                <a:lnTo>
                  <a:pt x="0" y="0"/>
                </a:lnTo>
                <a:close/>
              </a:path>
            </a:pathLst>
          </a:custGeom>
          <a:solidFill>
            <a:srgbClr val="445256"/>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0" name="Google Shape;30;p4"/>
          <p:cNvSpPr txBox="1"/>
          <p:nvPr>
            <p:ph type="title"/>
          </p:nvPr>
        </p:nvSpPr>
        <p:spPr>
          <a:xfrm>
            <a:off x="-1" y="1584250"/>
            <a:ext cx="8277000" cy="19671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3600"/>
              <a:buFont typeface="Georgia"/>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pic>
        <p:nvPicPr>
          <p:cNvPr descr="A picture containing drawing&#10;&#10;Description automatically generated" id="32" name="Google Shape;32;p4"/>
          <p:cNvPicPr preferRelativeResize="0"/>
          <p:nvPr/>
        </p:nvPicPr>
        <p:blipFill rotWithShape="1">
          <a:blip r:embed="rId2">
            <a:alphaModFix/>
          </a:blip>
          <a:srcRect b="0" l="0" r="0" t="0"/>
          <a:stretch/>
        </p:blipFill>
        <p:spPr>
          <a:xfrm>
            <a:off x="0" y="0"/>
            <a:ext cx="2041449" cy="692686"/>
          </a:xfrm>
          <a:prstGeom prst="rect">
            <a:avLst/>
          </a:prstGeom>
          <a:noFill/>
          <a:ln>
            <a:noFill/>
          </a:ln>
        </p:spPr>
      </p:pic>
      <p:sp>
        <p:nvSpPr>
          <p:cNvPr id="33" name="Google Shape;33;p4"/>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header">
  <p:cSld name="Subheader">
    <p:spTree>
      <p:nvGrpSpPr>
        <p:cNvPr id="35" name="Shape 35"/>
        <p:cNvGrpSpPr/>
        <p:nvPr/>
      </p:nvGrpSpPr>
      <p:grpSpPr>
        <a:xfrm>
          <a:off x="0" y="0"/>
          <a:ext cx="0" cy="0"/>
          <a:chOff x="0" y="0"/>
          <a:chExt cx="0" cy="0"/>
        </a:xfrm>
      </p:grpSpPr>
      <p:sp>
        <p:nvSpPr>
          <p:cNvPr id="36" name="Google Shape;36;p5"/>
          <p:cNvSpPr/>
          <p:nvPr/>
        </p:nvSpPr>
        <p:spPr>
          <a:xfrm>
            <a:off x="-86710" y="0"/>
            <a:ext cx="867812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7" name="Google Shape;37;p5"/>
          <p:cNvSpPr txBox="1"/>
          <p:nvPr>
            <p:ph type="title"/>
          </p:nvPr>
        </p:nvSpPr>
        <p:spPr>
          <a:xfrm>
            <a:off x="-1" y="1"/>
            <a:ext cx="78117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39" name="Google Shape;39;p5"/>
          <p:cNvSpPr txBox="1"/>
          <p:nvPr>
            <p:ph idx="1" type="body"/>
          </p:nvPr>
        </p:nvSpPr>
        <p:spPr>
          <a:xfrm>
            <a:off x="190500" y="1213944"/>
            <a:ext cx="8420100" cy="3605700"/>
          </a:xfrm>
          <a:prstGeom prst="rect">
            <a:avLst/>
          </a:prstGeom>
          <a:noFill/>
          <a:ln>
            <a:noFill/>
          </a:ln>
        </p:spPr>
        <p:txBody>
          <a:bodyPr anchorCtr="0" anchor="ctr" bIns="45700" lIns="91425" spcFirstLastPara="1" rIns="91425" wrap="square" tIns="45700">
            <a:noAutofit/>
          </a:bodyPr>
          <a:lstStyle>
            <a:lvl1pPr indent="-355600" lvl="0" marL="457200" algn="l">
              <a:spcBef>
                <a:spcPts val="400"/>
              </a:spcBef>
              <a:spcAft>
                <a:spcPts val="0"/>
              </a:spcAft>
              <a:buClr>
                <a:schemeClr val="accent3"/>
              </a:buClr>
              <a:buSzPts val="2000"/>
              <a:buChar char="•"/>
              <a:defRPr/>
            </a:lvl1pPr>
            <a:lvl2pPr indent="-342900" lvl="1" marL="914400" algn="l">
              <a:spcBef>
                <a:spcPts val="360"/>
              </a:spcBef>
              <a:spcAft>
                <a:spcPts val="0"/>
              </a:spcAft>
              <a:buClr>
                <a:schemeClr val="accent3"/>
              </a:buClr>
              <a:buSzPts val="1800"/>
              <a:buChar char="•"/>
              <a:defRPr/>
            </a:lvl2pPr>
            <a:lvl3pPr indent="-330200" lvl="2" marL="1371600" algn="l">
              <a:spcBef>
                <a:spcPts val="320"/>
              </a:spcBef>
              <a:spcAft>
                <a:spcPts val="0"/>
              </a:spcAft>
              <a:buClr>
                <a:schemeClr val="accent3"/>
              </a:buClr>
              <a:buSzPts val="1600"/>
              <a:buChar char="•"/>
              <a:defRPr/>
            </a:lvl3pPr>
            <a:lvl4pPr indent="-317500" lvl="3" marL="1828800" algn="l">
              <a:spcBef>
                <a:spcPts val="280"/>
              </a:spcBef>
              <a:spcAft>
                <a:spcPts val="0"/>
              </a:spcAft>
              <a:buClr>
                <a:schemeClr val="accent3"/>
              </a:buClr>
              <a:buSzPts val="1400"/>
              <a:buChar char="•"/>
              <a:defRPr/>
            </a:lvl4pPr>
            <a:lvl5pPr indent="-317500" lvl="4" marL="2286000" algn="l">
              <a:spcBef>
                <a:spcPts val="280"/>
              </a:spcBef>
              <a:spcAft>
                <a:spcPts val="0"/>
              </a:spcAft>
              <a:buClr>
                <a:schemeClr val="accent3"/>
              </a:buClr>
              <a:buSzPts val="14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descr="A picture containing drawing&#10;&#10;Description automatically generated" id="40" name="Google Shape;40;p5"/>
          <p:cNvPicPr preferRelativeResize="0"/>
          <p:nvPr/>
        </p:nvPicPr>
        <p:blipFill rotWithShape="1">
          <a:blip r:embed="rId2">
            <a:alphaModFix/>
          </a:blip>
          <a:srcRect b="0" l="0" r="71812" t="0"/>
          <a:stretch/>
        </p:blipFill>
        <p:spPr>
          <a:xfrm>
            <a:off x="7740870" y="-86710"/>
            <a:ext cx="575441" cy="692686"/>
          </a:xfrm>
          <a:prstGeom prst="rect">
            <a:avLst/>
          </a:prstGeom>
          <a:noFill/>
          <a:ln>
            <a:noFill/>
          </a:ln>
        </p:spPr>
      </p:pic>
      <p:sp>
        <p:nvSpPr>
          <p:cNvPr id="41" name="Google Shape;41;p5"/>
          <p:cNvSpPr txBox="1"/>
          <p:nvPr>
            <p:ph idx="2" type="body"/>
          </p:nvPr>
        </p:nvSpPr>
        <p:spPr>
          <a:xfrm>
            <a:off x="190500" y="552450"/>
            <a:ext cx="8420100" cy="654000"/>
          </a:xfrm>
          <a:prstGeom prst="rect">
            <a:avLst/>
          </a:prstGeom>
          <a:noFill/>
          <a:ln>
            <a:noFill/>
          </a:ln>
        </p:spPr>
        <p:txBody>
          <a:bodyPr anchorCtr="0" anchor="ctr" bIns="45700" lIns="91425" spcFirstLastPara="1" rIns="91425" wrap="square" tIns="45700">
            <a:noAutofit/>
          </a:bodyPr>
          <a:lstStyle>
            <a:lvl1pPr indent="-228600" lvl="0" marL="457200" algn="l">
              <a:spcBef>
                <a:spcPts val="400"/>
              </a:spcBef>
              <a:spcAft>
                <a:spcPts val="0"/>
              </a:spcAft>
              <a:buSzPts val="2000"/>
              <a:buNone/>
              <a:defRPr>
                <a:solidFill>
                  <a:srgbClr val="445256"/>
                </a:solidFill>
                <a:latin typeface="Georgia"/>
                <a:ea typeface="Georgia"/>
                <a:cs typeface="Georgia"/>
                <a:sym typeface="Georgia"/>
              </a:defRPr>
            </a:lvl1pPr>
            <a:lvl2pPr indent="-228600" lvl="1" marL="914400" algn="l">
              <a:spcBef>
                <a:spcPts val="36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5"/>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 Subheader">
  <p:cSld name="Two Content + Subheader">
    <p:spTree>
      <p:nvGrpSpPr>
        <p:cNvPr id="44" name="Shape 44"/>
        <p:cNvGrpSpPr/>
        <p:nvPr/>
      </p:nvGrpSpPr>
      <p:grpSpPr>
        <a:xfrm>
          <a:off x="0" y="0"/>
          <a:ext cx="0" cy="0"/>
          <a:chOff x="0" y="0"/>
          <a:chExt cx="0" cy="0"/>
        </a:xfrm>
      </p:grpSpPr>
      <p:sp>
        <p:nvSpPr>
          <p:cNvPr id="45" name="Google Shape;45;p6"/>
          <p:cNvSpPr/>
          <p:nvPr/>
        </p:nvSpPr>
        <p:spPr>
          <a:xfrm>
            <a:off x="-55178"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46" name="Google Shape;46;p6"/>
          <p:cNvSpPr txBox="1"/>
          <p:nvPr>
            <p:ph type="title"/>
          </p:nvPr>
        </p:nvSpPr>
        <p:spPr>
          <a:xfrm>
            <a:off x="-1" y="1"/>
            <a:ext cx="78513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8" name="Google Shape;48;p6"/>
          <p:cNvSpPr txBox="1"/>
          <p:nvPr>
            <p:ph idx="1" type="body"/>
          </p:nvPr>
        </p:nvSpPr>
        <p:spPr>
          <a:xfrm>
            <a:off x="190502" y="1221827"/>
            <a:ext cx="4247400" cy="3597900"/>
          </a:xfrm>
          <a:prstGeom prst="rect">
            <a:avLst/>
          </a:prstGeom>
          <a:noFill/>
          <a:ln>
            <a:noFill/>
          </a:ln>
        </p:spPr>
        <p:txBody>
          <a:bodyPr anchorCtr="0" anchor="ctr"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9" name="Google Shape;49;p6"/>
          <p:cNvSpPr txBox="1"/>
          <p:nvPr>
            <p:ph idx="2" type="body"/>
          </p:nvPr>
        </p:nvSpPr>
        <p:spPr>
          <a:xfrm>
            <a:off x="4649513" y="1221828"/>
            <a:ext cx="4304100" cy="3597900"/>
          </a:xfrm>
          <a:prstGeom prst="rect">
            <a:avLst/>
          </a:prstGeom>
          <a:noFill/>
          <a:ln>
            <a:noFill/>
          </a:ln>
        </p:spPr>
        <p:txBody>
          <a:bodyPr anchorCtr="0" anchor="ctr"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descr="A picture containing drawing&#10;&#10;Description automatically generated" id="50" name="Google Shape;50;p6"/>
          <p:cNvPicPr preferRelativeResize="0"/>
          <p:nvPr/>
        </p:nvPicPr>
        <p:blipFill rotWithShape="1">
          <a:blip r:embed="rId2">
            <a:alphaModFix/>
          </a:blip>
          <a:srcRect b="0" l="0" r="71812" t="0"/>
          <a:stretch/>
        </p:blipFill>
        <p:spPr>
          <a:xfrm>
            <a:off x="7740870" y="-86710"/>
            <a:ext cx="575441" cy="692686"/>
          </a:xfrm>
          <a:prstGeom prst="rect">
            <a:avLst/>
          </a:prstGeom>
          <a:noFill/>
          <a:ln>
            <a:noFill/>
          </a:ln>
        </p:spPr>
      </p:pic>
      <p:sp>
        <p:nvSpPr>
          <p:cNvPr id="51" name="Google Shape;51;p6"/>
          <p:cNvSpPr txBox="1"/>
          <p:nvPr>
            <p:ph idx="3" type="body"/>
          </p:nvPr>
        </p:nvSpPr>
        <p:spPr>
          <a:xfrm>
            <a:off x="190500" y="552450"/>
            <a:ext cx="8420100" cy="654000"/>
          </a:xfrm>
          <a:prstGeom prst="rect">
            <a:avLst/>
          </a:prstGeom>
          <a:noFill/>
          <a:ln>
            <a:noFill/>
          </a:ln>
        </p:spPr>
        <p:txBody>
          <a:bodyPr anchorCtr="0" anchor="ctr" bIns="45700" lIns="91425" spcFirstLastPara="1" rIns="91425" wrap="square" tIns="45700">
            <a:noAutofit/>
          </a:bodyPr>
          <a:lstStyle>
            <a:lvl1pPr indent="-228600" lvl="0" marL="457200" algn="l">
              <a:spcBef>
                <a:spcPts val="400"/>
              </a:spcBef>
              <a:spcAft>
                <a:spcPts val="0"/>
              </a:spcAft>
              <a:buSzPts val="2000"/>
              <a:buNone/>
              <a:defRPr>
                <a:solidFill>
                  <a:srgbClr val="445256"/>
                </a:solidFill>
                <a:latin typeface="Georgia"/>
                <a:ea typeface="Georgia"/>
                <a:cs typeface="Georgia"/>
                <a:sym typeface="Georgia"/>
              </a:defRPr>
            </a:lvl1pPr>
            <a:lvl2pPr indent="-228600" lvl="1" marL="914400" algn="l">
              <a:spcBef>
                <a:spcPts val="36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6"/>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p:cSld name="Image">
    <p:spTree>
      <p:nvGrpSpPr>
        <p:cNvPr id="54" name="Shape 54"/>
        <p:cNvGrpSpPr/>
        <p:nvPr/>
      </p:nvGrpSpPr>
      <p:grpSpPr>
        <a:xfrm>
          <a:off x="0" y="0"/>
          <a:ext cx="0" cy="0"/>
          <a:chOff x="0" y="0"/>
          <a:chExt cx="0" cy="0"/>
        </a:xfrm>
      </p:grpSpPr>
      <p:sp>
        <p:nvSpPr>
          <p:cNvPr id="55" name="Google Shape;55;p7"/>
          <p:cNvSpPr/>
          <p:nvPr/>
        </p:nvSpPr>
        <p:spPr>
          <a:xfrm>
            <a:off x="-52552"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56" name="Google Shape;56;p7"/>
          <p:cNvSpPr txBox="1"/>
          <p:nvPr>
            <p:ph type="title"/>
          </p:nvPr>
        </p:nvSpPr>
        <p:spPr>
          <a:xfrm>
            <a:off x="0" y="1"/>
            <a:ext cx="78276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7"/>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8" name="Google Shape;58;p7"/>
          <p:cNvSpPr txBox="1"/>
          <p:nvPr>
            <p:ph idx="1" type="body"/>
          </p:nvPr>
        </p:nvSpPr>
        <p:spPr>
          <a:xfrm>
            <a:off x="190500" y="4216619"/>
            <a:ext cx="8763000" cy="603000"/>
          </a:xfrm>
          <a:prstGeom prst="rect">
            <a:avLst/>
          </a:prstGeom>
          <a:noFill/>
          <a:ln>
            <a:noFill/>
          </a:ln>
        </p:spPr>
        <p:txBody>
          <a:bodyPr anchorCtr="0" anchor="ctr" bIns="45700" lIns="91425" spcFirstLastPara="1" rIns="91425" wrap="square" tIns="45700">
            <a:noAutofit/>
          </a:bodyPr>
          <a:lstStyle>
            <a:lvl1pPr indent="-228600" lvl="0" marL="457200" algn="l">
              <a:spcBef>
                <a:spcPts val="360"/>
              </a:spcBef>
              <a:spcAft>
                <a:spcPts val="0"/>
              </a:spcAft>
              <a:buSzPts val="1800"/>
              <a:buNone/>
              <a:defRPr i="1" sz="1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9" name="Google Shape;59;p7"/>
          <p:cNvSpPr/>
          <p:nvPr>
            <p:ph idx="2" type="pic"/>
          </p:nvPr>
        </p:nvSpPr>
        <p:spPr>
          <a:xfrm>
            <a:off x="197069" y="742950"/>
            <a:ext cx="8756400" cy="34743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pic>
        <p:nvPicPr>
          <p:cNvPr descr="A picture containing drawing&#10;&#10;Description automatically generated" id="60" name="Google Shape;60;p7"/>
          <p:cNvPicPr preferRelativeResize="0"/>
          <p:nvPr/>
        </p:nvPicPr>
        <p:blipFill rotWithShape="1">
          <a:blip r:embed="rId2">
            <a:alphaModFix/>
          </a:blip>
          <a:srcRect b="0" l="0" r="71812" t="0"/>
          <a:stretch/>
        </p:blipFill>
        <p:spPr>
          <a:xfrm>
            <a:off x="7743496" y="-86710"/>
            <a:ext cx="575441" cy="692686"/>
          </a:xfrm>
          <a:prstGeom prst="rect">
            <a:avLst/>
          </a:prstGeom>
          <a:noFill/>
          <a:ln>
            <a:noFill/>
          </a:ln>
        </p:spPr>
      </p:pic>
      <p:sp>
        <p:nvSpPr>
          <p:cNvPr id="61" name="Google Shape;61;p7"/>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6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63" name="Shape 63"/>
        <p:cNvGrpSpPr/>
        <p:nvPr/>
      </p:nvGrpSpPr>
      <p:grpSpPr>
        <a:xfrm>
          <a:off x="0" y="0"/>
          <a:ext cx="0" cy="0"/>
          <a:chOff x="0" y="0"/>
          <a:chExt cx="0" cy="0"/>
        </a:xfrm>
      </p:grpSpPr>
      <p:sp>
        <p:nvSpPr>
          <p:cNvPr id="64" name="Google Shape;64;p8"/>
          <p:cNvSpPr/>
          <p:nvPr/>
        </p:nvSpPr>
        <p:spPr>
          <a:xfrm>
            <a:off x="-55178"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65" name="Google Shape;65;p8"/>
          <p:cNvSpPr txBox="1"/>
          <p:nvPr>
            <p:ph type="title"/>
          </p:nvPr>
        </p:nvSpPr>
        <p:spPr>
          <a:xfrm>
            <a:off x="-1" y="1"/>
            <a:ext cx="78513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8"/>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7" name="Google Shape;67;p8"/>
          <p:cNvSpPr txBox="1"/>
          <p:nvPr>
            <p:ph idx="1" type="body"/>
          </p:nvPr>
        </p:nvSpPr>
        <p:spPr>
          <a:xfrm>
            <a:off x="190502" y="740979"/>
            <a:ext cx="4247400" cy="4078800"/>
          </a:xfrm>
          <a:prstGeom prst="rect">
            <a:avLst/>
          </a:prstGeom>
          <a:noFill/>
          <a:ln>
            <a:noFill/>
          </a:ln>
        </p:spPr>
        <p:txBody>
          <a:bodyPr anchorCtr="0" anchor="ctr"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8" name="Google Shape;68;p8"/>
          <p:cNvSpPr txBox="1"/>
          <p:nvPr>
            <p:ph idx="2" type="body"/>
          </p:nvPr>
        </p:nvSpPr>
        <p:spPr>
          <a:xfrm>
            <a:off x="4649513" y="740980"/>
            <a:ext cx="4304100" cy="4078800"/>
          </a:xfrm>
          <a:prstGeom prst="rect">
            <a:avLst/>
          </a:prstGeom>
          <a:noFill/>
          <a:ln>
            <a:noFill/>
          </a:ln>
        </p:spPr>
        <p:txBody>
          <a:bodyPr anchorCtr="0" anchor="ctr"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descr="A picture containing drawing&#10;&#10;Description automatically generated" id="69" name="Google Shape;69;p8"/>
          <p:cNvPicPr preferRelativeResize="0"/>
          <p:nvPr/>
        </p:nvPicPr>
        <p:blipFill rotWithShape="1">
          <a:blip r:embed="rId2">
            <a:alphaModFix/>
          </a:blip>
          <a:srcRect b="0" l="0" r="71812" t="0"/>
          <a:stretch/>
        </p:blipFill>
        <p:spPr>
          <a:xfrm>
            <a:off x="7740870" y="-86710"/>
            <a:ext cx="575441" cy="692686"/>
          </a:xfrm>
          <a:prstGeom prst="rect">
            <a:avLst/>
          </a:prstGeom>
          <a:noFill/>
          <a:ln>
            <a:noFill/>
          </a:ln>
        </p:spPr>
      </p:pic>
      <p:sp>
        <p:nvSpPr>
          <p:cNvPr id="70" name="Google Shape;70;p8"/>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8"/>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6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llery x2">
  <p:cSld name="Gallery x2">
    <p:spTree>
      <p:nvGrpSpPr>
        <p:cNvPr id="72" name="Shape 72"/>
        <p:cNvGrpSpPr/>
        <p:nvPr/>
      </p:nvGrpSpPr>
      <p:grpSpPr>
        <a:xfrm>
          <a:off x="0" y="0"/>
          <a:ext cx="0" cy="0"/>
          <a:chOff x="0" y="0"/>
          <a:chExt cx="0" cy="0"/>
        </a:xfrm>
      </p:grpSpPr>
      <p:sp>
        <p:nvSpPr>
          <p:cNvPr id="73" name="Google Shape;73;p9"/>
          <p:cNvSpPr/>
          <p:nvPr/>
        </p:nvSpPr>
        <p:spPr>
          <a:xfrm>
            <a:off x="-52552"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pic>
        <p:nvPicPr>
          <p:cNvPr descr="A picture containing drawing&#10;&#10;Description automatically generated" id="74" name="Google Shape;74;p9"/>
          <p:cNvPicPr preferRelativeResize="0"/>
          <p:nvPr/>
        </p:nvPicPr>
        <p:blipFill rotWithShape="1">
          <a:blip r:embed="rId2">
            <a:alphaModFix/>
          </a:blip>
          <a:srcRect b="0" l="0" r="71812" t="0"/>
          <a:stretch/>
        </p:blipFill>
        <p:spPr>
          <a:xfrm>
            <a:off x="7743496" y="-86710"/>
            <a:ext cx="575441" cy="692686"/>
          </a:xfrm>
          <a:prstGeom prst="rect">
            <a:avLst/>
          </a:prstGeom>
          <a:noFill/>
          <a:ln>
            <a:noFill/>
          </a:ln>
        </p:spPr>
      </p:pic>
      <p:sp>
        <p:nvSpPr>
          <p:cNvPr id="75" name="Google Shape;75;p9"/>
          <p:cNvSpPr txBox="1"/>
          <p:nvPr>
            <p:ph type="title"/>
          </p:nvPr>
        </p:nvSpPr>
        <p:spPr>
          <a:xfrm>
            <a:off x="0" y="0"/>
            <a:ext cx="82770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9"/>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7" name="Google Shape;77;p9"/>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9"/>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
          <p:cNvSpPr txBox="1"/>
          <p:nvPr>
            <p:ph idx="1" type="body"/>
          </p:nvPr>
        </p:nvSpPr>
        <p:spPr>
          <a:xfrm>
            <a:off x="1057603" y="3168868"/>
            <a:ext cx="2670000" cy="1650900"/>
          </a:xfrm>
          <a:prstGeom prst="rect">
            <a:avLst/>
          </a:prstGeom>
          <a:noFill/>
          <a:ln>
            <a:noFill/>
          </a:ln>
        </p:spPr>
        <p:txBody>
          <a:bodyPr anchorCtr="0" anchor="t" bIns="45700" lIns="0" spcFirstLastPara="1" rIns="0" wrap="square" tIns="45700">
            <a:noAutofit/>
          </a:bodyPr>
          <a:lstStyle>
            <a:lvl1pPr indent="-228600" lvl="0" marL="457200" algn="ctr">
              <a:spcBef>
                <a:spcPts val="400"/>
              </a:spcBef>
              <a:spcAft>
                <a:spcPts val="0"/>
              </a:spcAft>
              <a:buSzPts val="2000"/>
              <a:buNone/>
              <a:defRPr/>
            </a:lvl1pPr>
            <a:lvl2pPr indent="-228600" lvl="1" marL="914400" algn="ctr">
              <a:spcBef>
                <a:spcPts val="360"/>
              </a:spcBef>
              <a:spcAft>
                <a:spcPts val="0"/>
              </a:spcAft>
              <a:buSzPts val="1800"/>
              <a:buNone/>
              <a:defRPr/>
            </a:lvl2pPr>
            <a:lvl3pPr indent="-228600" lvl="2" marL="1371600" algn="ctr">
              <a:spcBef>
                <a:spcPts val="320"/>
              </a:spcBef>
              <a:spcAft>
                <a:spcPts val="0"/>
              </a:spcAft>
              <a:buSzPts val="1600"/>
              <a:buNone/>
              <a:defRPr/>
            </a:lvl3pPr>
            <a:lvl4pPr indent="-228600" lvl="3" marL="1828800" algn="ctr">
              <a:spcBef>
                <a:spcPts val="280"/>
              </a:spcBef>
              <a:spcAft>
                <a:spcPts val="0"/>
              </a:spcAft>
              <a:buSzPts val="1400"/>
              <a:buNone/>
              <a:defRPr/>
            </a:lvl4pPr>
            <a:lvl5pPr indent="-228600" lvl="4" marL="2286000" algn="ctr">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9"/>
          <p:cNvSpPr txBox="1"/>
          <p:nvPr>
            <p:ph idx="2" type="body"/>
          </p:nvPr>
        </p:nvSpPr>
        <p:spPr>
          <a:xfrm>
            <a:off x="4886459" y="3168868"/>
            <a:ext cx="2670000" cy="1650900"/>
          </a:xfrm>
          <a:prstGeom prst="rect">
            <a:avLst/>
          </a:prstGeom>
          <a:noFill/>
          <a:ln>
            <a:noFill/>
          </a:ln>
        </p:spPr>
        <p:txBody>
          <a:bodyPr anchorCtr="0" anchor="t" bIns="45700" lIns="0" spcFirstLastPara="1" rIns="0" wrap="square" tIns="45700">
            <a:noAutofit/>
          </a:bodyPr>
          <a:lstStyle>
            <a:lvl1pPr indent="-228600" lvl="0" marL="457200" algn="ctr">
              <a:spcBef>
                <a:spcPts val="400"/>
              </a:spcBef>
              <a:spcAft>
                <a:spcPts val="0"/>
              </a:spcAft>
              <a:buSzPts val="2000"/>
              <a:buNone/>
              <a:defRPr/>
            </a:lvl1pPr>
            <a:lvl2pPr indent="-228600" lvl="1" marL="914400" algn="ctr">
              <a:spcBef>
                <a:spcPts val="360"/>
              </a:spcBef>
              <a:spcAft>
                <a:spcPts val="0"/>
              </a:spcAft>
              <a:buSzPts val="1800"/>
              <a:buNone/>
              <a:defRPr/>
            </a:lvl2pPr>
            <a:lvl3pPr indent="-228600" lvl="2" marL="1371600" algn="ctr">
              <a:spcBef>
                <a:spcPts val="320"/>
              </a:spcBef>
              <a:spcAft>
                <a:spcPts val="0"/>
              </a:spcAft>
              <a:buSzPts val="1600"/>
              <a:buNone/>
              <a:defRPr/>
            </a:lvl3pPr>
            <a:lvl4pPr indent="-228600" lvl="3" marL="1828800" algn="ctr">
              <a:spcBef>
                <a:spcPts val="280"/>
              </a:spcBef>
              <a:spcAft>
                <a:spcPts val="0"/>
              </a:spcAft>
              <a:buSzPts val="1400"/>
              <a:buNone/>
              <a:defRPr/>
            </a:lvl4pPr>
            <a:lvl5pPr indent="-228600" lvl="4" marL="2286000" algn="ctr">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9"/>
          <p:cNvSpPr/>
          <p:nvPr>
            <p:ph idx="3" type="pic"/>
          </p:nvPr>
        </p:nvSpPr>
        <p:spPr>
          <a:xfrm>
            <a:off x="1537742" y="938213"/>
            <a:ext cx="1709700" cy="19938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
        <p:nvSpPr>
          <p:cNvPr id="82" name="Google Shape;82;p9"/>
          <p:cNvSpPr/>
          <p:nvPr>
            <p:ph idx="4" type="pic"/>
          </p:nvPr>
        </p:nvSpPr>
        <p:spPr>
          <a:xfrm>
            <a:off x="5366598" y="938213"/>
            <a:ext cx="1709700" cy="19938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llery x3">
  <p:cSld name="Gallery x3">
    <p:spTree>
      <p:nvGrpSpPr>
        <p:cNvPr id="83" name="Shape 83"/>
        <p:cNvGrpSpPr/>
        <p:nvPr/>
      </p:nvGrpSpPr>
      <p:grpSpPr>
        <a:xfrm>
          <a:off x="0" y="0"/>
          <a:ext cx="0" cy="0"/>
          <a:chOff x="0" y="0"/>
          <a:chExt cx="0" cy="0"/>
        </a:xfrm>
      </p:grpSpPr>
      <p:sp>
        <p:nvSpPr>
          <p:cNvPr id="84" name="Google Shape;84;p10"/>
          <p:cNvSpPr/>
          <p:nvPr/>
        </p:nvSpPr>
        <p:spPr>
          <a:xfrm>
            <a:off x="-52552" y="0"/>
            <a:ext cx="8656649" cy="543910"/>
          </a:xfrm>
          <a:custGeom>
            <a:rect b="b" l="l" r="r" t="t"/>
            <a:pathLst>
              <a:path extrusionOk="0" h="543910" w="8592207">
                <a:moveTo>
                  <a:pt x="7883" y="0"/>
                </a:moveTo>
                <a:lnTo>
                  <a:pt x="8592207" y="0"/>
                </a:lnTo>
                <a:lnTo>
                  <a:pt x="8387255" y="543910"/>
                </a:lnTo>
                <a:lnTo>
                  <a:pt x="0" y="543910"/>
                </a:lnTo>
                <a:lnTo>
                  <a:pt x="7883" y="0"/>
                </a:lnTo>
                <a:close/>
              </a:path>
            </a:pathLst>
          </a:custGeom>
          <a:solidFill>
            <a:srgbClr val="4452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pic>
        <p:nvPicPr>
          <p:cNvPr descr="A picture containing drawing&#10;&#10;Description automatically generated" id="85" name="Google Shape;85;p10"/>
          <p:cNvPicPr preferRelativeResize="0"/>
          <p:nvPr/>
        </p:nvPicPr>
        <p:blipFill rotWithShape="1">
          <a:blip r:embed="rId2">
            <a:alphaModFix/>
          </a:blip>
          <a:srcRect b="0" l="0" r="71812" t="0"/>
          <a:stretch/>
        </p:blipFill>
        <p:spPr>
          <a:xfrm>
            <a:off x="7743496" y="-86710"/>
            <a:ext cx="575441" cy="692686"/>
          </a:xfrm>
          <a:prstGeom prst="rect">
            <a:avLst/>
          </a:prstGeom>
          <a:noFill/>
          <a:ln>
            <a:noFill/>
          </a:ln>
        </p:spPr>
      </p:pic>
      <p:sp>
        <p:nvSpPr>
          <p:cNvPr id="86" name="Google Shape;86;p10"/>
          <p:cNvSpPr txBox="1"/>
          <p:nvPr>
            <p:ph type="title"/>
          </p:nvPr>
        </p:nvSpPr>
        <p:spPr>
          <a:xfrm>
            <a:off x="0" y="0"/>
            <a:ext cx="8277000" cy="543900"/>
          </a:xfrm>
          <a:prstGeom prst="rect">
            <a:avLst/>
          </a:prstGeom>
          <a:noFill/>
          <a:ln>
            <a:noFill/>
          </a:ln>
        </p:spPr>
        <p:txBody>
          <a:bodyPr anchorCtr="0" anchor="ctr" bIns="45700" lIns="182875" spcFirstLastPara="1" rIns="91425" wrap="square" tIns="4570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0"/>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8" name="Google Shape;88;p10"/>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0"/>
          <p:cNvSpPr txBox="1"/>
          <p:nvPr>
            <p:ph idx="1" type="body"/>
          </p:nvPr>
        </p:nvSpPr>
        <p:spPr>
          <a:xfrm>
            <a:off x="190500" y="3168868"/>
            <a:ext cx="2670000" cy="1650900"/>
          </a:xfrm>
          <a:prstGeom prst="rect">
            <a:avLst/>
          </a:prstGeom>
          <a:noFill/>
          <a:ln>
            <a:noFill/>
          </a:ln>
        </p:spPr>
        <p:txBody>
          <a:bodyPr anchorCtr="0" anchor="t" bIns="45700" lIns="0" spcFirstLastPara="1" rIns="0" wrap="square" tIns="45700">
            <a:noAutofit/>
          </a:bodyPr>
          <a:lstStyle>
            <a:lvl1pPr indent="-228600" lvl="0" marL="457200" algn="ctr">
              <a:spcBef>
                <a:spcPts val="400"/>
              </a:spcBef>
              <a:spcAft>
                <a:spcPts val="0"/>
              </a:spcAft>
              <a:buSzPts val="2000"/>
              <a:buNone/>
              <a:defRPr/>
            </a:lvl1pPr>
            <a:lvl2pPr indent="-228600" lvl="1" marL="914400" algn="ctr">
              <a:spcBef>
                <a:spcPts val="360"/>
              </a:spcBef>
              <a:spcAft>
                <a:spcPts val="0"/>
              </a:spcAft>
              <a:buSzPts val="1800"/>
              <a:buNone/>
              <a:defRPr/>
            </a:lvl2pPr>
            <a:lvl3pPr indent="-228600" lvl="2" marL="1371600" algn="ctr">
              <a:spcBef>
                <a:spcPts val="320"/>
              </a:spcBef>
              <a:spcAft>
                <a:spcPts val="0"/>
              </a:spcAft>
              <a:buSzPts val="1600"/>
              <a:buNone/>
              <a:defRPr/>
            </a:lvl3pPr>
            <a:lvl4pPr indent="-228600" lvl="3" marL="1828800" algn="ctr">
              <a:spcBef>
                <a:spcPts val="280"/>
              </a:spcBef>
              <a:spcAft>
                <a:spcPts val="0"/>
              </a:spcAft>
              <a:buSzPts val="1400"/>
              <a:buNone/>
              <a:defRPr/>
            </a:lvl4pPr>
            <a:lvl5pPr indent="-228600" lvl="4" marL="2286000" algn="ctr">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10"/>
          <p:cNvSpPr txBox="1"/>
          <p:nvPr>
            <p:ph idx="2" type="body"/>
          </p:nvPr>
        </p:nvSpPr>
        <p:spPr>
          <a:xfrm>
            <a:off x="3065542" y="3168868"/>
            <a:ext cx="2670000" cy="1650900"/>
          </a:xfrm>
          <a:prstGeom prst="rect">
            <a:avLst/>
          </a:prstGeom>
          <a:noFill/>
          <a:ln>
            <a:noFill/>
          </a:ln>
        </p:spPr>
        <p:txBody>
          <a:bodyPr anchorCtr="0" anchor="t" bIns="45700" lIns="0" spcFirstLastPara="1" rIns="0" wrap="square" tIns="45700">
            <a:noAutofit/>
          </a:bodyPr>
          <a:lstStyle>
            <a:lvl1pPr indent="-228600" lvl="0" marL="457200" algn="ctr">
              <a:spcBef>
                <a:spcPts val="400"/>
              </a:spcBef>
              <a:spcAft>
                <a:spcPts val="0"/>
              </a:spcAft>
              <a:buSzPts val="2000"/>
              <a:buNone/>
              <a:defRPr/>
            </a:lvl1pPr>
            <a:lvl2pPr indent="-228600" lvl="1" marL="914400" algn="ctr">
              <a:spcBef>
                <a:spcPts val="360"/>
              </a:spcBef>
              <a:spcAft>
                <a:spcPts val="0"/>
              </a:spcAft>
              <a:buSzPts val="1800"/>
              <a:buNone/>
              <a:defRPr/>
            </a:lvl2pPr>
            <a:lvl3pPr indent="-228600" lvl="2" marL="1371600" algn="ctr">
              <a:spcBef>
                <a:spcPts val="320"/>
              </a:spcBef>
              <a:spcAft>
                <a:spcPts val="0"/>
              </a:spcAft>
              <a:buSzPts val="1600"/>
              <a:buNone/>
              <a:defRPr/>
            </a:lvl3pPr>
            <a:lvl4pPr indent="-228600" lvl="3" marL="1828800" algn="ctr">
              <a:spcBef>
                <a:spcPts val="280"/>
              </a:spcBef>
              <a:spcAft>
                <a:spcPts val="0"/>
              </a:spcAft>
              <a:buSzPts val="1400"/>
              <a:buNone/>
              <a:defRPr/>
            </a:lvl4pPr>
            <a:lvl5pPr indent="-228600" lvl="4" marL="2286000" algn="ctr">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2" name="Google Shape;92;p10"/>
          <p:cNvSpPr txBox="1"/>
          <p:nvPr>
            <p:ph idx="3" type="body"/>
          </p:nvPr>
        </p:nvSpPr>
        <p:spPr>
          <a:xfrm>
            <a:off x="5940583" y="3168868"/>
            <a:ext cx="2670000" cy="1650900"/>
          </a:xfrm>
          <a:prstGeom prst="rect">
            <a:avLst/>
          </a:prstGeom>
          <a:noFill/>
          <a:ln>
            <a:noFill/>
          </a:ln>
        </p:spPr>
        <p:txBody>
          <a:bodyPr anchorCtr="0" anchor="t" bIns="45700" lIns="0" spcFirstLastPara="1" rIns="0" wrap="square" tIns="45700">
            <a:noAutofit/>
          </a:bodyPr>
          <a:lstStyle>
            <a:lvl1pPr indent="-228600" lvl="0" marL="457200" algn="ctr">
              <a:spcBef>
                <a:spcPts val="400"/>
              </a:spcBef>
              <a:spcAft>
                <a:spcPts val="0"/>
              </a:spcAft>
              <a:buSzPts val="2000"/>
              <a:buNone/>
              <a:defRPr/>
            </a:lvl1pPr>
            <a:lvl2pPr indent="-228600" lvl="1" marL="914400" algn="ctr">
              <a:spcBef>
                <a:spcPts val="360"/>
              </a:spcBef>
              <a:spcAft>
                <a:spcPts val="0"/>
              </a:spcAft>
              <a:buSzPts val="1800"/>
              <a:buNone/>
              <a:defRPr/>
            </a:lvl2pPr>
            <a:lvl3pPr indent="-228600" lvl="2" marL="1371600" algn="ctr">
              <a:spcBef>
                <a:spcPts val="320"/>
              </a:spcBef>
              <a:spcAft>
                <a:spcPts val="0"/>
              </a:spcAft>
              <a:buSzPts val="1600"/>
              <a:buNone/>
              <a:defRPr/>
            </a:lvl3pPr>
            <a:lvl4pPr indent="-228600" lvl="3" marL="1828800" algn="ctr">
              <a:spcBef>
                <a:spcPts val="280"/>
              </a:spcBef>
              <a:spcAft>
                <a:spcPts val="0"/>
              </a:spcAft>
              <a:buSzPts val="1400"/>
              <a:buNone/>
              <a:defRPr/>
            </a:lvl4pPr>
            <a:lvl5pPr indent="-228600" lvl="4" marL="2286000" algn="ctr">
              <a:spcBef>
                <a:spcPts val="280"/>
              </a:spcBef>
              <a:spcAft>
                <a:spcPts val="0"/>
              </a:spcAft>
              <a:buSzPts val="14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10"/>
          <p:cNvSpPr/>
          <p:nvPr>
            <p:ph idx="4" type="pic"/>
          </p:nvPr>
        </p:nvSpPr>
        <p:spPr>
          <a:xfrm>
            <a:off x="670639" y="938213"/>
            <a:ext cx="1709700" cy="19938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
        <p:nvSpPr>
          <p:cNvPr id="94" name="Google Shape;94;p10"/>
          <p:cNvSpPr/>
          <p:nvPr>
            <p:ph idx="5" type="pic"/>
          </p:nvPr>
        </p:nvSpPr>
        <p:spPr>
          <a:xfrm>
            <a:off x="3545681" y="938213"/>
            <a:ext cx="1709700" cy="19938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
        <p:nvSpPr>
          <p:cNvPr id="95" name="Google Shape;95;p10"/>
          <p:cNvSpPr/>
          <p:nvPr>
            <p:ph idx="6" type="pic"/>
          </p:nvPr>
        </p:nvSpPr>
        <p:spPr>
          <a:xfrm>
            <a:off x="6420722" y="938213"/>
            <a:ext cx="1709700" cy="1993800"/>
          </a:xfrm>
          <a:prstGeom prst="rect">
            <a:avLst/>
          </a:prstGeom>
          <a:noFill/>
          <a:ln>
            <a:noFill/>
          </a:ln>
        </p:spPr>
        <p:txBody>
          <a:bodyPr anchorCtr="0" anchor="ctr" bIns="45700" lIns="91425" spcFirstLastPara="1" rIns="91425" wrap="square" tIns="45700">
            <a:noAutofit/>
          </a:bodyPr>
          <a:lstStyle>
            <a:lvl1pPr lvl="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 y="1"/>
            <a:ext cx="8277000" cy="543900"/>
          </a:xfrm>
          <a:prstGeom prst="rect">
            <a:avLst/>
          </a:prstGeom>
          <a:noFill/>
          <a:ln>
            <a:noFill/>
          </a:ln>
        </p:spPr>
        <p:txBody>
          <a:bodyPr anchorCtr="0" anchor="ctr" bIns="45700" lIns="182875" spcFirstLastPara="1" rIns="91425" wrap="square" tIns="45700">
            <a:noAutofit/>
          </a:bodyPr>
          <a:lstStyle>
            <a:lvl1pPr lvl="0" marR="0" rtl="0" algn="l">
              <a:spcBef>
                <a:spcPts val="0"/>
              </a:spcBef>
              <a:spcAft>
                <a:spcPts val="0"/>
              </a:spcAft>
              <a:buClr>
                <a:schemeClr val="lt1"/>
              </a:buClr>
              <a:buSzPts val="2000"/>
              <a:buFont typeface="Georgia"/>
              <a:buNone/>
              <a:defRPr b="1" i="0" sz="2000" u="none" cap="none" strike="noStrik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2" type="sldNum"/>
          </p:nvPr>
        </p:nvSpPr>
        <p:spPr>
          <a:xfrm>
            <a:off x="8463516" y="0"/>
            <a:ext cx="680400" cy="531600"/>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2000" u="none" cap="none" strike="noStrike">
                <a:solidFill>
                  <a:srgbClr val="445256"/>
                </a:solidFill>
                <a:latin typeface="Georgia"/>
                <a:ea typeface="Georgia"/>
                <a:cs typeface="Georgia"/>
                <a:sym typeface="Georgia"/>
              </a:defRPr>
            </a:lvl1pPr>
            <a:lvl2pPr indent="0" lvl="1" marL="0" marR="0" rtl="0" algn="ctr">
              <a:spcBef>
                <a:spcPts val="0"/>
              </a:spcBef>
              <a:buNone/>
              <a:defRPr b="0" i="0" sz="2000" u="none" cap="none" strike="noStrike">
                <a:solidFill>
                  <a:srgbClr val="445256"/>
                </a:solidFill>
                <a:latin typeface="Georgia"/>
                <a:ea typeface="Georgia"/>
                <a:cs typeface="Georgia"/>
                <a:sym typeface="Georgia"/>
              </a:defRPr>
            </a:lvl2pPr>
            <a:lvl3pPr indent="0" lvl="2" marL="0" marR="0" rtl="0" algn="ctr">
              <a:spcBef>
                <a:spcPts val="0"/>
              </a:spcBef>
              <a:buNone/>
              <a:defRPr b="0" i="0" sz="2000" u="none" cap="none" strike="noStrike">
                <a:solidFill>
                  <a:srgbClr val="445256"/>
                </a:solidFill>
                <a:latin typeface="Georgia"/>
                <a:ea typeface="Georgia"/>
                <a:cs typeface="Georgia"/>
                <a:sym typeface="Georgia"/>
              </a:defRPr>
            </a:lvl3pPr>
            <a:lvl4pPr indent="0" lvl="3" marL="0" marR="0" rtl="0" algn="ctr">
              <a:spcBef>
                <a:spcPts val="0"/>
              </a:spcBef>
              <a:buNone/>
              <a:defRPr b="0" i="0" sz="2000" u="none" cap="none" strike="noStrike">
                <a:solidFill>
                  <a:srgbClr val="445256"/>
                </a:solidFill>
                <a:latin typeface="Georgia"/>
                <a:ea typeface="Georgia"/>
                <a:cs typeface="Georgia"/>
                <a:sym typeface="Georgia"/>
              </a:defRPr>
            </a:lvl4pPr>
            <a:lvl5pPr indent="0" lvl="4" marL="0" marR="0" rtl="0" algn="ctr">
              <a:spcBef>
                <a:spcPts val="0"/>
              </a:spcBef>
              <a:buNone/>
              <a:defRPr b="0" i="0" sz="2000" u="none" cap="none" strike="noStrike">
                <a:solidFill>
                  <a:srgbClr val="445256"/>
                </a:solidFill>
                <a:latin typeface="Georgia"/>
                <a:ea typeface="Georgia"/>
                <a:cs typeface="Georgia"/>
                <a:sym typeface="Georgia"/>
              </a:defRPr>
            </a:lvl5pPr>
            <a:lvl6pPr indent="0" lvl="5" marL="0" marR="0" rtl="0" algn="ctr">
              <a:spcBef>
                <a:spcPts val="0"/>
              </a:spcBef>
              <a:buNone/>
              <a:defRPr b="0" i="0" sz="2000" u="none" cap="none" strike="noStrike">
                <a:solidFill>
                  <a:srgbClr val="445256"/>
                </a:solidFill>
                <a:latin typeface="Georgia"/>
                <a:ea typeface="Georgia"/>
                <a:cs typeface="Georgia"/>
                <a:sym typeface="Georgia"/>
              </a:defRPr>
            </a:lvl6pPr>
            <a:lvl7pPr indent="0" lvl="6" marL="0" marR="0" rtl="0" algn="ctr">
              <a:spcBef>
                <a:spcPts val="0"/>
              </a:spcBef>
              <a:buNone/>
              <a:defRPr b="0" i="0" sz="2000" u="none" cap="none" strike="noStrike">
                <a:solidFill>
                  <a:srgbClr val="445256"/>
                </a:solidFill>
                <a:latin typeface="Georgia"/>
                <a:ea typeface="Georgia"/>
                <a:cs typeface="Georgia"/>
                <a:sym typeface="Georgia"/>
              </a:defRPr>
            </a:lvl7pPr>
            <a:lvl8pPr indent="0" lvl="7" marL="0" marR="0" rtl="0" algn="ctr">
              <a:spcBef>
                <a:spcPts val="0"/>
              </a:spcBef>
              <a:buNone/>
              <a:defRPr b="0" i="0" sz="2000" u="none" cap="none" strike="noStrike">
                <a:solidFill>
                  <a:srgbClr val="445256"/>
                </a:solidFill>
                <a:latin typeface="Georgia"/>
                <a:ea typeface="Georgia"/>
                <a:cs typeface="Georgia"/>
                <a:sym typeface="Georgia"/>
              </a:defRPr>
            </a:lvl8pPr>
            <a:lvl9pPr indent="0" lvl="8" marL="0" marR="0" rtl="0" algn="ctr">
              <a:spcBef>
                <a:spcPts val="0"/>
              </a:spcBef>
              <a:buNone/>
              <a:defRPr b="0" i="0" sz="2000" u="none" cap="none" strike="noStrike">
                <a:solidFill>
                  <a:srgbClr val="445256"/>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12" name="Google Shape;12;p1"/>
          <p:cNvSpPr txBox="1"/>
          <p:nvPr>
            <p:ph idx="1" type="body"/>
          </p:nvPr>
        </p:nvSpPr>
        <p:spPr>
          <a:xfrm>
            <a:off x="190500" y="552892"/>
            <a:ext cx="8420100" cy="42669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Georgia"/>
                <a:ea typeface="Georgia"/>
                <a:cs typeface="Georgia"/>
                <a:sym typeface="Georgia"/>
              </a:defRPr>
            </a:lvl9pPr>
          </a:lstStyle>
          <a:p/>
        </p:txBody>
      </p:sp>
      <p:sp>
        <p:nvSpPr>
          <p:cNvPr id="13" name="Google Shape;13;p1"/>
          <p:cNvSpPr txBox="1"/>
          <p:nvPr>
            <p:ph idx="11" type="ftr"/>
          </p:nvPr>
        </p:nvSpPr>
        <p:spPr>
          <a:xfrm>
            <a:off x="190499" y="4819650"/>
            <a:ext cx="7369200" cy="324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
        <p:nvSpPr>
          <p:cNvPr id="14" name="Google Shape;14;p1"/>
          <p:cNvSpPr txBox="1"/>
          <p:nvPr>
            <p:ph idx="10" type="dt"/>
          </p:nvPr>
        </p:nvSpPr>
        <p:spPr>
          <a:xfrm>
            <a:off x="7559566" y="4819650"/>
            <a:ext cx="1393800" cy="3240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036">
          <p15:clr>
            <a:srgbClr val="F26B43"/>
          </p15:clr>
        </p15:guide>
        <p15:guide id="2" pos="120">
          <p15:clr>
            <a:srgbClr val="F26B43"/>
          </p15:clr>
        </p15:guide>
        <p15:guide id="3" pos="5424">
          <p15:clr>
            <a:srgbClr val="F26B43"/>
          </p15:clr>
        </p15:guide>
        <p15:guide id="4" pos="56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sites.google.com/a/pppl.gov/nstx-u/research/data-management-plan" TargetMode="External"/><Relationship Id="rId4" Type="http://schemas.openxmlformats.org/officeDocument/2006/relationships/hyperlink" Target="https://nstx.pppl.gov/DragNDrop/Program_PAC/Collaborations/Data_Usage_and_Publication_Policy_Rev_Jan_21.pdf" TargetMode="External"/><Relationship Id="rId5" Type="http://schemas.openxmlformats.org/officeDocument/2006/relationships/hyperlink" Target="https://docs.google.com/document/d/1OnRw5vBwpxkvEnRWx8m889gN_XSBNV__HlcEYecGcvM/edit" TargetMode="External"/><Relationship Id="rId6" Type="http://schemas.openxmlformats.org/officeDocument/2006/relationships/hyperlink" Target="https://sites.google.com/pppl.gov/publications-and-research-data/publications/internal-review-submitting-your-publications?authuser=1" TargetMode="External"/><Relationship Id="rId7" Type="http://schemas.openxmlformats.org/officeDocument/2006/relationships/hyperlink" Target="https://sites.google.com/pppl.gov/publications-and-research-data/home" TargetMode="External"/><Relationship Id="rId8" Type="http://schemas.openxmlformats.org/officeDocument/2006/relationships/hyperlink" Target="https://sites.google.com/pppl.gov/publications-and-research-data/publications/final-peer-review-accepted-manuscript-osti-submissio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1"/>
          <p:cNvSpPr txBox="1"/>
          <p:nvPr>
            <p:ph type="title"/>
          </p:nvPr>
        </p:nvSpPr>
        <p:spPr>
          <a:xfrm>
            <a:off x="-1" y="685616"/>
            <a:ext cx="8277000" cy="1592400"/>
          </a:xfrm>
          <a:prstGeom prst="rect">
            <a:avLst/>
          </a:prstGeom>
          <a:noFill/>
          <a:ln>
            <a:noFill/>
          </a:ln>
        </p:spPr>
        <p:txBody>
          <a:bodyPr anchorCtr="0" anchor="ctr" bIns="45700" lIns="182875" spcFirstLastPara="1" rIns="91425" wrap="square" tIns="45700">
            <a:noAutofit/>
          </a:bodyPr>
          <a:lstStyle/>
          <a:p>
            <a:pPr indent="0" lvl="0" marL="0" rtl="0" algn="l">
              <a:spcBef>
                <a:spcPts val="0"/>
              </a:spcBef>
              <a:spcAft>
                <a:spcPts val="0"/>
              </a:spcAft>
              <a:buClr>
                <a:schemeClr val="lt1"/>
              </a:buClr>
              <a:buSzPts val="3600"/>
              <a:buFont typeface="Georgia"/>
              <a:buNone/>
            </a:pPr>
            <a:r>
              <a:rPr lang="en-US" sz="3200"/>
              <a:t>NSTX-U / </a:t>
            </a:r>
            <a:r>
              <a:rPr lang="en-US" sz="3200"/>
              <a:t>Magnetic</a:t>
            </a:r>
            <a:r>
              <a:rPr lang="en-US" sz="3200"/>
              <a:t> Fusion Science updates</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2"/>
          <p:cNvSpPr txBox="1"/>
          <p:nvPr>
            <p:ph type="title"/>
          </p:nvPr>
        </p:nvSpPr>
        <p:spPr>
          <a:xfrm>
            <a:off x="-1" y="1"/>
            <a:ext cx="7811700" cy="543900"/>
          </a:xfrm>
          <a:prstGeom prst="rect">
            <a:avLst/>
          </a:prstGeom>
        </p:spPr>
        <p:txBody>
          <a:bodyPr anchorCtr="0" anchor="ctr" bIns="45700" lIns="182875" spcFirstLastPara="1" rIns="91425" wrap="square" tIns="45700">
            <a:noAutofit/>
          </a:bodyPr>
          <a:lstStyle/>
          <a:p>
            <a:pPr indent="0" lvl="0" marL="0" rtl="0" algn="ctr">
              <a:spcBef>
                <a:spcPts val="0"/>
              </a:spcBef>
              <a:spcAft>
                <a:spcPts val="0"/>
              </a:spcAft>
              <a:buNone/>
            </a:pPr>
            <a:r>
              <a:rPr lang="en-US"/>
              <a:t>2024 Plasma Conferences</a:t>
            </a:r>
            <a:endParaRPr/>
          </a:p>
        </p:txBody>
      </p:sp>
      <p:sp>
        <p:nvSpPr>
          <p:cNvPr id="107" name="Google Shape;107;p12"/>
          <p:cNvSpPr txBox="1"/>
          <p:nvPr>
            <p:ph idx="12" type="sldNum"/>
          </p:nvPr>
        </p:nvSpPr>
        <p:spPr>
          <a:xfrm>
            <a:off x="8463516" y="0"/>
            <a:ext cx="680400" cy="531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08" name="Google Shape;108;p12"/>
          <p:cNvSpPr txBox="1"/>
          <p:nvPr>
            <p:ph idx="1" type="body"/>
          </p:nvPr>
        </p:nvSpPr>
        <p:spPr>
          <a:xfrm>
            <a:off x="26400" y="543900"/>
            <a:ext cx="9091200" cy="4587600"/>
          </a:xfrm>
          <a:prstGeom prst="rect">
            <a:avLst/>
          </a:prstGeom>
          <a:noFill/>
        </p:spPr>
        <p:txBody>
          <a:bodyPr anchorCtr="0" anchor="t" bIns="45700" lIns="91425" spcFirstLastPara="1" rIns="91425" wrap="square" tIns="45700">
            <a:noAutofit/>
          </a:bodyPr>
          <a:lstStyle/>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July 21-25, 2024 (Madison, WI) Technology of Fusion Energy (TOFE)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July 29-30, 2024 (PPPL) NSTX-U / ST Collaboration “Results Review”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July 29-August 1, 2024 (Bryn Mawr, PA) PlasmaPy Summer School</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August 12-16, 2024 (Berkeley, CA) 5th Intl. Conference on Data-Driven Plasma Science (abstract deadline passed)</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August 19-24, 2024 (MIT, Cambridge, MA) 5th Computational Physics School for Fusion Research</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September 3-6, 2024 (at ITER) Technical Meeting on Plasma Disruptions and their Mitigation (abstract deadline: passed)</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September 8-13, 2024 (Ghent, Belgium), International Congress on Plasma Physics</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September 23-27, 2024 (Dublin, Ireland) Symposium on Fusion Technology (abstract deadline passed)</a:t>
            </a:r>
            <a:endParaRPr sz="1250">
              <a:highlight>
                <a:srgbClr val="FFFF00"/>
              </a:highlight>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September 23-27, 2024 (Bengaluru, India) IAEA Technical Meeting on Energetic Particles</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September 24-27, 2024 (Naka, Japan) H-mode workshop</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October 3-5, 2024 (Auburn, AL) MHD workshop</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October 7-11, 2024 (Atlanta, GA) APS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October 14-18, 2024 (Vienna, Austria) Technical Meeting on Long-Pulse Operation of Fusion Devices</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October 21-24, 2024 (Oxford, UK) International Spherical Torus Workshop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November 3-8, 2024 (Malacca, Malaysia) AAPPS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December 9-13, 2024 (Nagoya, Japan) ITER International School "Magnetic fusion diagnostics and data science”</a:t>
            </a:r>
            <a:endParaRPr sz="1250">
              <a:latin typeface="Arial"/>
              <a:ea typeface="Arial"/>
              <a:cs typeface="Arial"/>
              <a:sym typeface="Arial"/>
            </a:endParaRPr>
          </a:p>
          <a:p>
            <a:pPr indent="0" lvl="0" marL="457200" rtl="0" algn="l">
              <a:lnSpc>
                <a:spcPct val="110000"/>
              </a:lnSpc>
              <a:spcBef>
                <a:spcPts val="0"/>
              </a:spcBef>
              <a:spcAft>
                <a:spcPts val="0"/>
              </a:spcAft>
              <a:buNone/>
            </a:pPr>
            <a:r>
              <a:t/>
            </a:r>
            <a:endParaRPr sz="1250">
              <a:latin typeface="Arial"/>
              <a:ea typeface="Arial"/>
              <a:cs typeface="Arial"/>
              <a:sym typeface="Arial"/>
            </a:endParaRPr>
          </a:p>
          <a:p>
            <a:pPr indent="0" lvl="0" marL="457200" rtl="0" algn="l">
              <a:lnSpc>
                <a:spcPct val="110000"/>
              </a:lnSpc>
              <a:spcBef>
                <a:spcPts val="0"/>
              </a:spcBef>
              <a:spcAft>
                <a:spcPts val="0"/>
              </a:spcAft>
              <a:buNone/>
            </a:pPr>
            <a:r>
              <a:t/>
            </a:r>
            <a:endParaRPr sz="1250">
              <a:latin typeface="Arial"/>
              <a:ea typeface="Arial"/>
              <a:cs typeface="Arial"/>
              <a:sym typeface="Arial"/>
            </a:endParaRPr>
          </a:p>
          <a:p>
            <a:pPr indent="-307975" lvl="0" marL="400050" rtl="0" algn="l">
              <a:lnSpc>
                <a:spcPct val="110000"/>
              </a:lnSpc>
              <a:spcBef>
                <a:spcPts val="0"/>
              </a:spcBef>
              <a:spcAft>
                <a:spcPts val="0"/>
              </a:spcAft>
              <a:buClr>
                <a:schemeClr val="dk1"/>
              </a:buClr>
              <a:buSzPts val="1250"/>
              <a:buFont typeface="Arial"/>
              <a:buChar char="●"/>
            </a:pPr>
            <a:r>
              <a:rPr lang="en-US" sz="1250">
                <a:latin typeface="Arial"/>
                <a:ea typeface="Arial"/>
                <a:cs typeface="Arial"/>
                <a:sym typeface="Arial"/>
              </a:rPr>
              <a:t>January 20-23, 2025 (Santiago, Chile) Latin American Workshop on Plasma Physics (abstracts: September 22)</a:t>
            </a:r>
            <a:endParaRPr sz="1250">
              <a:latin typeface="Arial"/>
              <a:ea typeface="Arial"/>
              <a:cs typeface="Arial"/>
              <a:sym typeface="Arial"/>
            </a:endParaRPr>
          </a:p>
          <a:p>
            <a:pPr indent="-307975" lvl="0" marL="400050" rtl="0" algn="l">
              <a:lnSpc>
                <a:spcPct val="110000"/>
              </a:lnSpc>
              <a:spcBef>
                <a:spcPts val="0"/>
              </a:spcBef>
              <a:spcAft>
                <a:spcPts val="0"/>
              </a:spcAft>
              <a:buClr>
                <a:srgbClr val="FF0000"/>
              </a:buClr>
              <a:buSzPts val="1250"/>
              <a:buFont typeface="Arial"/>
              <a:buChar char="●"/>
            </a:pPr>
            <a:r>
              <a:rPr lang="en-US" sz="1250">
                <a:solidFill>
                  <a:srgbClr val="FF0000"/>
                </a:solidFill>
                <a:latin typeface="Arial"/>
                <a:ea typeface="Arial"/>
                <a:cs typeface="Arial"/>
                <a:sym typeface="Arial"/>
              </a:rPr>
              <a:t>April 7-10, 2025 (Prague, Czechia) European Conference on Plasma Diagnostics</a:t>
            </a:r>
            <a:endParaRPr sz="1250">
              <a:solidFill>
                <a:srgbClr val="FF0000"/>
              </a:solidFill>
              <a:latin typeface="Arial"/>
              <a:ea typeface="Arial"/>
              <a:cs typeface="Arial"/>
              <a:sym typeface="Arial"/>
            </a:endParaRPr>
          </a:p>
          <a:p>
            <a:pPr indent="-307975" lvl="0" marL="400050" rtl="0" algn="l">
              <a:lnSpc>
                <a:spcPct val="110000"/>
              </a:lnSpc>
              <a:spcBef>
                <a:spcPts val="0"/>
              </a:spcBef>
              <a:spcAft>
                <a:spcPts val="0"/>
              </a:spcAft>
              <a:buClr>
                <a:srgbClr val="FF0000"/>
              </a:buClr>
              <a:buSzPts val="1250"/>
              <a:buFont typeface="Arial"/>
              <a:buChar char="●"/>
            </a:pPr>
            <a:r>
              <a:rPr lang="en-US" sz="1250">
                <a:solidFill>
                  <a:srgbClr val="FF0000"/>
                </a:solidFill>
                <a:latin typeface="Arial"/>
                <a:ea typeface="Arial"/>
                <a:cs typeface="Arial"/>
                <a:sym typeface="Arial"/>
              </a:rPr>
              <a:t>July 7-11, 2025 (Vilnius, Lithuania) EPS Conference on Plasma Physics</a:t>
            </a:r>
            <a:endParaRPr sz="1250">
              <a:solidFill>
                <a:srgbClr val="FF0000"/>
              </a:solidFill>
              <a:latin typeface="Arial"/>
              <a:ea typeface="Arial"/>
              <a:cs typeface="Arial"/>
              <a:sym typeface="Arial"/>
            </a:endParaRPr>
          </a:p>
        </p:txBody>
      </p:sp>
      <p:sp>
        <p:nvSpPr>
          <p:cNvPr id="109" name="Google Shape;109;p12"/>
          <p:cNvSpPr txBox="1"/>
          <p:nvPr>
            <p:ph idx="1" type="body"/>
          </p:nvPr>
        </p:nvSpPr>
        <p:spPr>
          <a:xfrm>
            <a:off x="7700400" y="3069475"/>
            <a:ext cx="1253100" cy="495300"/>
          </a:xfrm>
          <a:prstGeom prst="rect">
            <a:avLst/>
          </a:prstGeom>
          <a:ln cap="flat" cmpd="sng" w="9525">
            <a:solidFill>
              <a:srgbClr val="FF0000"/>
            </a:solidFill>
            <a:prstDash val="solid"/>
            <a:round/>
            <a:headEnd len="sm" w="sm" type="none"/>
            <a:tailEnd len="sm" w="sm" type="none"/>
          </a:ln>
        </p:spPr>
        <p:txBody>
          <a:bodyPr anchorCtr="0" anchor="t" bIns="45700" lIns="91425" spcFirstLastPara="1" rIns="91425" wrap="square" tIns="45700">
            <a:normAutofit fontScale="85000"/>
          </a:bodyPr>
          <a:lstStyle/>
          <a:p>
            <a:pPr indent="0" lvl="0" marL="0" rtl="0" algn="ctr">
              <a:lnSpc>
                <a:spcPct val="130000"/>
              </a:lnSpc>
              <a:spcBef>
                <a:spcPts val="0"/>
              </a:spcBef>
              <a:spcAft>
                <a:spcPts val="0"/>
              </a:spcAft>
              <a:buNone/>
            </a:pPr>
            <a:r>
              <a:rPr lang="en-US" sz="1300">
                <a:solidFill>
                  <a:srgbClr val="FF0000"/>
                </a:solidFill>
                <a:latin typeface="Arial"/>
                <a:ea typeface="Arial"/>
                <a:cs typeface="Arial"/>
                <a:sym typeface="Arial"/>
              </a:rPr>
              <a:t>New information in red</a:t>
            </a:r>
            <a:endParaRPr sz="1300">
              <a:solidFill>
                <a:srgbClr val="FF0000"/>
              </a:solidFill>
              <a:latin typeface="Arial"/>
              <a:ea typeface="Arial"/>
              <a:cs typeface="Arial"/>
              <a:sym typeface="Arial"/>
            </a:endParaRPr>
          </a:p>
        </p:txBody>
      </p:sp>
      <p:cxnSp>
        <p:nvCxnSpPr>
          <p:cNvPr id="110" name="Google Shape;110;p12"/>
          <p:cNvCxnSpPr/>
          <p:nvPr/>
        </p:nvCxnSpPr>
        <p:spPr>
          <a:xfrm flipH="1" rot="10800000">
            <a:off x="-12000" y="4129050"/>
            <a:ext cx="9168000" cy="5400"/>
          </a:xfrm>
          <a:prstGeom prst="straightConnector1">
            <a:avLst/>
          </a:prstGeom>
          <a:noFill/>
          <a:ln cap="flat" cmpd="sng" w="9525">
            <a:solidFill>
              <a:srgbClr val="0066CC"/>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3"/>
          <p:cNvSpPr txBox="1"/>
          <p:nvPr>
            <p:ph type="title"/>
          </p:nvPr>
        </p:nvSpPr>
        <p:spPr>
          <a:xfrm>
            <a:off x="-1" y="1"/>
            <a:ext cx="7811700" cy="543900"/>
          </a:xfrm>
          <a:prstGeom prst="rect">
            <a:avLst/>
          </a:prstGeom>
        </p:spPr>
        <p:txBody>
          <a:bodyPr anchorCtr="0" anchor="ctr" bIns="45700" lIns="182875" spcFirstLastPara="1" rIns="91425" wrap="square" tIns="45700">
            <a:noAutofit/>
          </a:bodyPr>
          <a:lstStyle/>
          <a:p>
            <a:pPr indent="0" lvl="0" marL="0" rtl="0" algn="ctr">
              <a:spcBef>
                <a:spcPts val="0"/>
              </a:spcBef>
              <a:spcAft>
                <a:spcPts val="0"/>
              </a:spcAft>
              <a:buNone/>
            </a:pPr>
            <a:r>
              <a:rPr lang="en-US" u="sng"/>
              <a:t>Your</a:t>
            </a:r>
            <a:r>
              <a:rPr lang="en-US"/>
              <a:t> responsibilities when publishing papers related to NSTX-U research</a:t>
            </a:r>
            <a:endParaRPr/>
          </a:p>
        </p:txBody>
      </p:sp>
      <p:sp>
        <p:nvSpPr>
          <p:cNvPr id="117" name="Google Shape;117;p13"/>
          <p:cNvSpPr txBox="1"/>
          <p:nvPr>
            <p:ph idx="12" type="sldNum"/>
          </p:nvPr>
        </p:nvSpPr>
        <p:spPr>
          <a:xfrm>
            <a:off x="8463516" y="0"/>
            <a:ext cx="680400" cy="531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18" name="Google Shape;118;p13"/>
          <p:cNvSpPr txBox="1"/>
          <p:nvPr>
            <p:ph idx="1" type="body"/>
          </p:nvPr>
        </p:nvSpPr>
        <p:spPr>
          <a:xfrm>
            <a:off x="106950" y="666875"/>
            <a:ext cx="8930100" cy="4318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1700">
                <a:latin typeface="Arial"/>
                <a:ea typeface="Arial"/>
                <a:cs typeface="Arial"/>
                <a:sym typeface="Arial"/>
              </a:rPr>
              <a:t>Dig through </a:t>
            </a:r>
            <a:r>
              <a:rPr b="1" lang="en-US" sz="1700" u="sng">
                <a:solidFill>
                  <a:srgbClr val="0000FF"/>
                </a:solidFill>
                <a:latin typeface="Arial"/>
                <a:ea typeface="Arial"/>
                <a:cs typeface="Arial"/>
                <a:sym typeface="Arial"/>
                <a:hlinkClick r:id="rId3">
                  <a:extLst>
                    <a:ext uri="{A12FA001-AC4F-418D-AE19-62706E023703}">
                      <ahyp:hlinkClr val="tx"/>
                    </a:ext>
                  </a:extLst>
                </a:hlinkClick>
              </a:rPr>
              <a:t>NSTX-U Data Management Plan web page</a:t>
            </a:r>
            <a:endParaRPr sz="1700">
              <a:latin typeface="Arial"/>
              <a:ea typeface="Arial"/>
              <a:cs typeface="Arial"/>
              <a:sym typeface="Arial"/>
            </a:endParaRPr>
          </a:p>
          <a:p>
            <a:pPr indent="-336550" lvl="0" marL="457200" rtl="0" algn="l">
              <a:spcBef>
                <a:spcPts val="300"/>
              </a:spcBef>
              <a:spcAft>
                <a:spcPts val="0"/>
              </a:spcAft>
              <a:buClr>
                <a:schemeClr val="dk1"/>
              </a:buClr>
              <a:buSzPts val="1700"/>
              <a:buAutoNum type="arabicPeriod"/>
            </a:pPr>
            <a:r>
              <a:rPr lang="en-US" sz="1700">
                <a:latin typeface="Arial"/>
                <a:ea typeface="Arial"/>
                <a:cs typeface="Arial"/>
                <a:sym typeface="Arial"/>
              </a:rPr>
              <a:t>You should have signed </a:t>
            </a:r>
            <a:r>
              <a:rPr lang="en-US" sz="1700" u="sng">
                <a:solidFill>
                  <a:srgbClr val="0000FF"/>
                </a:solidFill>
                <a:latin typeface="Arial"/>
                <a:ea typeface="Arial"/>
                <a:cs typeface="Arial"/>
                <a:sym typeface="Arial"/>
                <a:hlinkClick r:id="rId4">
                  <a:extLst>
                    <a:ext uri="{A12FA001-AC4F-418D-AE19-62706E023703}">
                      <ahyp:hlinkClr val="tx"/>
                    </a:ext>
                  </a:extLst>
                </a:hlinkClick>
              </a:rPr>
              <a:t>NSTX-U Data Usage &amp; Publication Agreement form</a:t>
            </a:r>
            <a:r>
              <a:rPr lang="en-US" sz="1700">
                <a:latin typeface="Arial"/>
                <a:ea typeface="Arial"/>
                <a:cs typeface="Arial"/>
                <a:sym typeface="Arial"/>
              </a:rPr>
              <a:t> to analyze data, give talks, and publish papers based on NSTX/-U data</a:t>
            </a:r>
            <a:endParaRPr sz="1700">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In Acknowledgments, include all appropriate DOE contract numbers</a:t>
            </a:r>
            <a:endParaRPr sz="1700">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In Acknowledgments, include ARK link to data archiving repository (</a:t>
            </a:r>
            <a:r>
              <a:rPr lang="en-US" sz="1700" u="sng">
                <a:solidFill>
                  <a:srgbClr val="0000FF"/>
                </a:solidFill>
                <a:latin typeface="Arial"/>
                <a:ea typeface="Arial"/>
                <a:cs typeface="Arial"/>
                <a:sym typeface="Arial"/>
                <a:hlinkClick r:id="rId5">
                  <a:extLst>
                    <a:ext uri="{A12FA001-AC4F-418D-AE19-62706E023703}">
                      <ahyp:hlinkClr val="tx"/>
                    </a:ext>
                  </a:extLst>
                </a:hlinkClick>
              </a:rPr>
              <a:t>see here</a:t>
            </a:r>
            <a:r>
              <a:rPr lang="en-US" sz="1700">
                <a:latin typeface="Arial"/>
                <a:ea typeface="Arial"/>
                <a:cs typeface="Arial"/>
                <a:sym typeface="Arial"/>
              </a:rPr>
              <a:t>)</a:t>
            </a:r>
            <a:endParaRPr sz="1700">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Prior to journal submission, email paper to me to distribute for Team review</a:t>
            </a:r>
            <a:endParaRPr sz="1700">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Prior to journal submission, first PPPL author / co-author should </a:t>
            </a:r>
            <a:r>
              <a:rPr lang="en-US" sz="1700" u="sng">
                <a:solidFill>
                  <a:srgbClr val="0000FF"/>
                </a:solidFill>
                <a:latin typeface="Arial"/>
                <a:ea typeface="Arial"/>
                <a:cs typeface="Arial"/>
                <a:sym typeface="Arial"/>
                <a:hlinkClick r:id="rId6">
                  <a:extLst>
                    <a:ext uri="{A12FA001-AC4F-418D-AE19-62706E023703}">
                      <ahyp:hlinkClr val="tx"/>
                    </a:ext>
                  </a:extLst>
                </a:hlinkClick>
              </a:rPr>
              <a:t>submit manuscript for Patent clearance</a:t>
            </a:r>
            <a:r>
              <a:rPr lang="en-US" sz="1700">
                <a:latin typeface="Arial"/>
                <a:ea typeface="Arial"/>
                <a:cs typeface="Arial"/>
                <a:sym typeface="Arial"/>
              </a:rPr>
              <a:t> through </a:t>
            </a:r>
            <a:r>
              <a:rPr lang="en-US" sz="1700" u="sng">
                <a:solidFill>
                  <a:srgbClr val="0000FF"/>
                </a:solidFill>
                <a:latin typeface="Arial"/>
                <a:ea typeface="Arial"/>
                <a:cs typeface="Arial"/>
                <a:sym typeface="Arial"/>
                <a:hlinkClick r:id="rId7">
                  <a:extLst>
                    <a:ext uri="{A12FA001-AC4F-418D-AE19-62706E023703}">
                      <ahyp:hlinkClr val="tx"/>
                    </a:ext>
                  </a:extLst>
                </a:hlinkClick>
              </a:rPr>
              <a:t>Publications Office</a:t>
            </a:r>
            <a:endParaRPr sz="1700">
              <a:solidFill>
                <a:srgbClr val="0000FF"/>
              </a:solidFill>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Once accepted for publication, first PPPL author / co-author should </a:t>
            </a:r>
            <a:r>
              <a:rPr lang="en-US" sz="1700" u="sng">
                <a:solidFill>
                  <a:srgbClr val="0000FF"/>
                </a:solidFill>
                <a:latin typeface="Arial"/>
                <a:ea typeface="Arial"/>
                <a:cs typeface="Arial"/>
                <a:sym typeface="Arial"/>
                <a:hlinkClick r:id="rId8">
                  <a:extLst>
                    <a:ext uri="{A12FA001-AC4F-418D-AE19-62706E023703}">
                      <ahyp:hlinkClr val="tx"/>
                    </a:ext>
                  </a:extLst>
                </a:hlinkClick>
              </a:rPr>
              <a:t>submit “Peer Reviewed Accepted Manuscript” (PRAM)</a:t>
            </a:r>
            <a:r>
              <a:rPr lang="en-US" sz="1700">
                <a:latin typeface="Arial"/>
                <a:ea typeface="Arial"/>
                <a:cs typeface="Arial"/>
                <a:sym typeface="Arial"/>
              </a:rPr>
              <a:t> to Publications Office</a:t>
            </a:r>
            <a:endParaRPr sz="1700">
              <a:latin typeface="Arial"/>
              <a:ea typeface="Arial"/>
              <a:cs typeface="Arial"/>
              <a:sym typeface="Arial"/>
            </a:endParaRPr>
          </a:p>
          <a:p>
            <a:pPr indent="-323850" lvl="1" marL="914400" rtl="0" algn="l">
              <a:spcBef>
                <a:spcPts val="0"/>
              </a:spcBef>
              <a:spcAft>
                <a:spcPts val="0"/>
              </a:spcAft>
              <a:buClr>
                <a:srgbClr val="336699"/>
              </a:buClr>
              <a:buSzPts val="1500"/>
              <a:buChar char="•"/>
            </a:pPr>
            <a:r>
              <a:rPr lang="en-US" sz="1500">
                <a:solidFill>
                  <a:srgbClr val="0066CC"/>
                </a:solidFill>
                <a:latin typeface="Arial"/>
                <a:ea typeface="Arial"/>
                <a:cs typeface="Arial"/>
                <a:sym typeface="Arial"/>
              </a:rPr>
              <a:t>PRAM is *not* your manuscript, it’s *not* the final paper; it is made available to you by the journal after acceptance</a:t>
            </a:r>
            <a:endParaRPr sz="1500">
              <a:solidFill>
                <a:srgbClr val="0066CC"/>
              </a:solidFill>
              <a:latin typeface="Arial"/>
              <a:ea typeface="Arial"/>
              <a:cs typeface="Arial"/>
              <a:sym typeface="Arial"/>
            </a:endParaRPr>
          </a:p>
          <a:p>
            <a:pPr indent="-336550" lvl="0" marL="457200" rtl="0" algn="l">
              <a:spcBef>
                <a:spcPts val="0"/>
              </a:spcBef>
              <a:spcAft>
                <a:spcPts val="0"/>
              </a:spcAft>
              <a:buClr>
                <a:schemeClr val="dk1"/>
              </a:buClr>
              <a:buSzPts val="1700"/>
              <a:buAutoNum type="arabicPeriod"/>
            </a:pPr>
            <a:r>
              <a:rPr lang="en-US" sz="1700">
                <a:latin typeface="Arial"/>
                <a:ea typeface="Arial"/>
                <a:cs typeface="Arial"/>
                <a:sym typeface="Arial"/>
              </a:rPr>
              <a:t>Once accepted for publication, archive data at the Princeton U. DataSpace repository</a:t>
            </a:r>
            <a:endParaRPr sz="1700">
              <a:latin typeface="Arial"/>
              <a:ea typeface="Arial"/>
              <a:cs typeface="Arial"/>
              <a:sym typeface="Arial"/>
            </a:endParaRPr>
          </a:p>
          <a:p>
            <a:pPr indent="-323850" lvl="1" marL="914400" rtl="0" algn="l">
              <a:spcBef>
                <a:spcPts val="0"/>
              </a:spcBef>
              <a:spcAft>
                <a:spcPts val="0"/>
              </a:spcAft>
              <a:buClr>
                <a:srgbClr val="0066CC"/>
              </a:buClr>
              <a:buSzPts val="1500"/>
              <a:buChar char="•"/>
            </a:pPr>
            <a:r>
              <a:rPr lang="en-US" sz="1500">
                <a:solidFill>
                  <a:srgbClr val="0066CC"/>
                </a:solidFill>
                <a:latin typeface="Arial"/>
                <a:ea typeface="Arial"/>
                <a:cs typeface="Arial"/>
                <a:sym typeface="Arial"/>
              </a:rPr>
              <a:t>The ARK of the collection that is in the Acknowledgements during review can be changed to the ARK of the actual data item (the submission to Dataspace has to be reviewed and committed to archive. Then, the ARK of the data item is created and sent to author).</a:t>
            </a:r>
            <a:endParaRPr sz="1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Theme">
  <a:themeElements>
    <a:clrScheme name="PPPL Theme 2">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A21E1F"/>
      </a:accent5>
      <a:accent6>
        <a:srgbClr val="7AB775"/>
      </a:accent6>
      <a:hlink>
        <a:srgbClr val="2C89C5"/>
      </a:hlink>
      <a:folHlink>
        <a:srgbClr val="2B7F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