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1790" r:id="rId2"/>
    <p:sldId id="1791" r:id="rId3"/>
    <p:sldId id="1796" r:id="rId4"/>
    <p:sldId id="1792" r:id="rId5"/>
    <p:sldId id="1793" r:id="rId6"/>
    <p:sldId id="1794" r:id="rId7"/>
    <p:sldId id="1795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608" y="-112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April 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April 25, 2014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005"/>
            <a:ext cx="9042400" cy="495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In-Vessel installations and Calibrations to conclude in mid-June to shift activities to the preparations for installing the new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198563" lvl="3" indent="-341313"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Most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Buswork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reinstalled in the NTC by late June.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, flex bus and umbrella covers in place by late September.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Clean/Photo/Close on November 7th, followed immediately by the initial pump-down. NSTX-U turned over to Operations.  </a:t>
            </a:r>
          </a:p>
          <a:p>
            <a:pPr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limited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bake is planned for late November.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Testing and the ISTP to CD-4 in December.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0723FF"/>
                </a:solidFill>
                <a:latin typeface="Arial" charset="0"/>
                <a:ea typeface="ＭＳ Ｐゴシック" charset="0"/>
              </a:rPr>
              <a:t>Assumes that the full-bake and preparations for Physics Operations will occur after CD-4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No Vessel Entry after CD-4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0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Transition to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000" i="0" dirty="0" smtClean="0">
                <a:solidFill>
                  <a:srgbClr val="0723FF"/>
                </a:solidFill>
                <a:latin typeface="Helvetica Neue" charset="0"/>
              </a:rPr>
              <a:t>Milestones to NSTX-U CD-4</a:t>
            </a:r>
            <a:endParaRPr lang="en-US" sz="3200" i="0" dirty="0">
              <a:solidFill>
                <a:srgbClr val="072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9824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NSTX-U Activity Certification Committee (ACC), comprised of representatives from PPPL Engineering, Research, Safety, and the DOE PSO is currently reviewing technical and safety systems for NSTX-U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</a:rPr>
              <a:t>Safety Assessment Doc. (SAD)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Design review documentation and chit resolution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Interviews with cognizant engineers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Plans for pre-operational &amp; integrated system testing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Safety/interlock systems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Physical walk-downs of equipment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rgbClr val="0000FF"/>
                </a:solidFill>
              </a:rPr>
              <a:t>Resolution of remedial steps recommended by ACC</a:t>
            </a:r>
          </a:p>
          <a:p>
            <a:pPr>
              <a:lnSpc>
                <a:spcPct val="70000"/>
              </a:lnSpc>
              <a:spcAft>
                <a:spcPts val="600"/>
              </a:spcAft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PPPL Internal QA Audit of NSTX-U Start-Up Documentation is planned.  Critical Start-Up and Interlock Test Procedures will be reviewed.</a:t>
            </a: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Readiness for Operations Review is being arranged through the University, and is prerequisite for our safety certificate prescribing allowable operating parameters.  Committee members from LANL, GA, JLAB, MIT, ORNL, CCFE &amp; UW will be here for this review during the week of September 8th. 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1496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Approvals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28968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In-Vessel Tasks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Work Packages in the Work Control Center for plans through mid-June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Installations such as the HHFW Compliant Center Post, Langmuir probes , and VB Laser Dump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Metrology and calibrations of Shunt Tiles, MSE-LIF, CHERS/</a:t>
            </a:r>
            <a:r>
              <a:rPr lang="en-US" sz="1400" b="1" dirty="0" err="1" smtClean="0">
                <a:solidFill>
                  <a:srgbClr val="0000FF"/>
                </a:solidFill>
              </a:rPr>
              <a:t>tFIDA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Center Column Assembly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 of the Center Stack Casing is ongoing in the South High Bay.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center column pedestal is needed in June for layouts and alignment.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TF/OH, Ceramic Breaks, etc. are expected in early August to complete the assembly.</a:t>
            </a:r>
          </a:p>
          <a:p>
            <a:pPr lvl="1">
              <a:spcAft>
                <a:spcPts val="600"/>
              </a:spcAft>
            </a:pPr>
            <a:r>
              <a:rPr lang="en-US" sz="1400" b="1" dirty="0" err="1" smtClean="0">
                <a:solidFill>
                  <a:srgbClr val="0000FF"/>
                </a:solidFill>
              </a:rPr>
              <a:t>Centerstack</a:t>
            </a:r>
            <a:r>
              <a:rPr lang="en-US" sz="1400" b="1" dirty="0" smtClean="0">
                <a:solidFill>
                  <a:srgbClr val="0000FF"/>
                </a:solidFill>
              </a:rPr>
              <a:t>, flex bus, umbrella covers in place by late September.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TVPS and Gas Delivery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 of the TVPS is going well and should be ready for pre-operational testing in July.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High and low field gas fueling systems will be installed by August. 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28968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MG#1 Weld Repairs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 contractor has been selected to make the repairs and work is expected to begin in May.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Re-commissioning of MG# 1 is planned between July and September.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Conversion (FCPC)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AC primary Power Systems and new rectifier firing generators ready to support Ops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new PLC-based fault relaying system to replace electromagnetic relays is being commissioned.  Individual rectifier power testing will follow.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Digital Coil Protection System (DCPS) </a:t>
            </a:r>
            <a:r>
              <a:rPr lang="en-US" sz="1400" b="1" dirty="0" smtClean="0">
                <a:solidFill>
                  <a:srgbClr val="0000FF"/>
                </a:solidFill>
              </a:rPr>
              <a:t>software is being tested, and hardware is being designed/fabricated. Integrated system testing in June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Power System Real Time Control (PSRTC)</a:t>
            </a:r>
            <a:r>
              <a:rPr lang="en-US" sz="1400" b="1" dirty="0" smtClean="0">
                <a:solidFill>
                  <a:srgbClr val="0000FF"/>
                </a:solidFill>
              </a:rPr>
              <a:t> is being designed and and is expected to be ready for testing in July.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RF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Reinstallation of RF piping for HHFW will start next month and be completed in June.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ECH Pre-ionization system will be ready for CD-4 operation.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57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MPTS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Work packages in place to complete VV work and verify sight lines.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Still much work on flight tube, laser dump, and alignment systems. </a:t>
            </a:r>
            <a:r>
              <a:rPr lang="en-US" sz="1400" b="1" dirty="0" smtClean="0">
                <a:solidFill>
                  <a:srgbClr val="FF0000"/>
                </a:solidFill>
              </a:rPr>
              <a:t>Competing for resources.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Still need to schedule time for MPTS calibrations.  </a:t>
            </a:r>
            <a:r>
              <a:rPr lang="en-US" sz="1400" b="1" dirty="0" smtClean="0">
                <a:solidFill>
                  <a:srgbClr val="FF0000"/>
                </a:solidFill>
              </a:rPr>
              <a:t>After CD-4?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A conceptual design/layouts being developed for the new MPTS Burst laser.</a:t>
            </a:r>
          </a:p>
          <a:p>
            <a:pPr lvl="1">
              <a:spcAft>
                <a:spcPts val="600"/>
              </a:spcAft>
              <a:buNone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RWM Coils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RWM Coil Installations will be completed in July.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PF1 Field Changes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PF1A and PF1C Upper and Lower Coils will be powered.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PF1B Upper and Lower will not be powered at the start of the run (terminated into resistors and </a:t>
            </a:r>
            <a:r>
              <a:rPr lang="en-US" sz="1400" b="1" dirty="0" err="1" smtClean="0">
                <a:solidFill>
                  <a:srgbClr val="0000FF"/>
                </a:solidFill>
              </a:rPr>
              <a:t>MOV’s</a:t>
            </a:r>
            <a:r>
              <a:rPr lang="en-US" sz="1400" b="1" dirty="0" smtClean="0">
                <a:solidFill>
                  <a:srgbClr val="0000FF"/>
                </a:solidFill>
              </a:rPr>
              <a:t>).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FCPC has been configured.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Connections/labeling in the test cell still required.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74727"/>
            <a:ext cx="9042400" cy="4952996"/>
          </a:xfrm>
        </p:spPr>
        <p:txBody>
          <a:bodyPr anchor="t"/>
          <a:lstStyle/>
          <a:p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Ip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Calculator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Schematics are being completed and circuit board assembly/testing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All parts are expected to be at PPPL by mid May.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Integrated system testing in August.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Stand Alone Digitizers (SAD II)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System FDR rescheduled for May. 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Assembly/testing complete in July.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TMB System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 conceptual design being developed with help of consultant, MIT, and GA.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Working towards a January 2015 installation.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Neutron Calibration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new source on site, but equipment for calibration must be redesigned/built.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Calibration must be performed with all VV structures in place. </a:t>
            </a:r>
          </a:p>
          <a:p>
            <a:pPr lvl="1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411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Primary power systems and protective relaying being prepared to start power supply testing in May.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NB#2 is expected to be ready to pump-down in June.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Refrigerator start-up and cryogenic cool-down as early as July.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Need to be able to start ion source pre-operational testing (PTP-11) in September to complete the NB#2 CD-4 in November. </a:t>
            </a:r>
            <a:r>
              <a:rPr lang="en-US" sz="1400" b="1" dirty="0" smtClean="0">
                <a:solidFill>
                  <a:srgbClr val="FF0000"/>
                </a:solidFill>
              </a:rPr>
              <a:t>As always, ion source operations will restrict test cell access.</a:t>
            </a:r>
          </a:p>
          <a:p>
            <a:pPr lvl="1">
              <a:spcAft>
                <a:spcPts val="600"/>
              </a:spcAft>
            </a:pPr>
            <a:r>
              <a:rPr lang="en-US" sz="1400" b="1" u="sng" dirty="0" smtClean="0">
                <a:solidFill>
                  <a:srgbClr val="0000FF"/>
                </a:solidFill>
              </a:rPr>
              <a:t>After</a:t>
            </a:r>
            <a:r>
              <a:rPr lang="en-US" sz="1400" b="1" dirty="0" smtClean="0">
                <a:solidFill>
                  <a:srgbClr val="0000FF"/>
                </a:solidFill>
              </a:rPr>
              <a:t> NB#2 CD-4, will begin to re-commission NB#1. </a:t>
            </a:r>
            <a:r>
              <a:rPr lang="en-US" sz="1400" b="1" smtClean="0">
                <a:solidFill>
                  <a:srgbClr val="FF0000"/>
                </a:solidFill>
              </a:rPr>
              <a:t>January, 2015</a:t>
            </a:r>
            <a:r>
              <a:rPr lang="en-US" sz="1400" b="1" smtClean="0">
                <a:solidFill>
                  <a:srgbClr val="0000FF"/>
                </a:solidFill>
              </a:rPr>
              <a:t> </a:t>
            </a:r>
            <a:endParaRPr lang="en-US" sz="1400" b="1" u="sng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7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47977</TotalTime>
  <Words>972</Words>
  <Application>Microsoft Macintosh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Masayuki Ono</cp:lastModifiedBy>
  <cp:revision>1054</cp:revision>
  <cp:lastPrinted>2014-04-24T15:45:44Z</cp:lastPrinted>
  <dcterms:created xsi:type="dcterms:W3CDTF">2014-04-21T19:17:58Z</dcterms:created>
  <dcterms:modified xsi:type="dcterms:W3CDTF">2014-04-24T20:14:04Z</dcterms:modified>
</cp:coreProperties>
</file>