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70" d="100"/>
          <a:sy n="70" d="100"/>
        </p:scale>
        <p:origin x="-2718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Team Meeting – December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21, 2016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Gerhardt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NSTX-U facility status / updates</a:t>
            </a:r>
            <a:endParaRPr lang="en-US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MBG Auditorium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December 21,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PF1A lower successfully removed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38" y="1066800"/>
            <a:ext cx="54318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PF-1aU Coil Status at Last Team Meeting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5740917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2A58D50E-4A1C-D745-8EB4-193C227A26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0559" y="1066800"/>
            <a:ext cx="150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Shorted Turns</a:t>
            </a:r>
            <a:endParaRPr lang="en-US" dirty="0"/>
          </a:p>
        </p:txBody>
      </p:sp>
      <p:pic>
        <p:nvPicPr>
          <p:cNvPr id="9" name="Picture 5" descr="IMG_109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9"/>
          <a:stretch/>
        </p:blipFill>
        <p:spPr bwMode="auto">
          <a:xfrm rot="16200000">
            <a:off x="4914900" y="2628901"/>
            <a:ext cx="487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99947" y="1143000"/>
            <a:ext cx="268685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Region of Shorted Turns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91701">
            <a:off x="7451991" y="2522300"/>
            <a:ext cx="325438" cy="176340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0054" y="2681469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Large Void on This Turn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79654" y="3595869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100IV7R1_0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04800" y="1828800"/>
            <a:ext cx="51816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Section A-B, Layer 3, Row </a:t>
            </a:r>
            <a:r>
              <a:rPr lang="en-US" sz="2000" dirty="0" smtClean="0"/>
              <a:t>9 Void </a:t>
            </a:r>
            <a:r>
              <a:rPr lang="en-US" sz="2000" dirty="0"/>
              <a:t>Anomaly</a:t>
            </a:r>
          </a:p>
        </p:txBody>
      </p:sp>
    </p:spTree>
    <p:extLst>
      <p:ext uri="{BB962C8B-B14F-4D97-AF65-F5344CB8AC3E}">
        <p14:creationId xmlns:p14="http://schemas.microsoft.com/office/powerpoint/2010/main" val="3400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Coil Has Been Opened - Concave Side</a:t>
            </a:r>
            <a:endParaRPr lang="en-US" dirty="0"/>
          </a:p>
        </p:txBody>
      </p:sp>
      <p:pic>
        <p:nvPicPr>
          <p:cNvPr id="7" name="Picture 6" descr="IMG_19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1125"/>
            <a:ext cx="708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1009650"/>
          </a:xfrm>
        </p:spPr>
        <p:txBody>
          <a:bodyPr/>
          <a:lstStyle/>
          <a:p>
            <a:r>
              <a:rPr lang="en-US" dirty="0"/>
              <a:t>Coil Has Been Opened- </a:t>
            </a:r>
            <a:r>
              <a:rPr lang="en-US" dirty="0" smtClean="0"/>
              <a:t>Convex </a:t>
            </a:r>
            <a:r>
              <a:rPr lang="en-US" dirty="0"/>
              <a:t>Side</a:t>
            </a:r>
          </a:p>
        </p:txBody>
      </p:sp>
      <p:pic>
        <p:nvPicPr>
          <p:cNvPr id="7" name="Picture 6" descr="IMG_18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7162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Hole in the Conductor has been Found</a:t>
            </a:r>
            <a:endParaRPr lang="en-US" dirty="0"/>
          </a:p>
        </p:txBody>
      </p:sp>
      <p:pic>
        <p:nvPicPr>
          <p:cNvPr id="7" name="Picture 6" descr="IMG_18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Status at Last Meeting - CS Had Been Pulled</a:t>
            </a:r>
            <a:endParaRPr lang="en-US" sz="3200" dirty="0"/>
          </a:p>
        </p:txBody>
      </p:sp>
      <p:pic>
        <p:nvPicPr>
          <p:cNvPr id="7" name="Picture 6" descr="P10507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8000" y="1778000"/>
            <a:ext cx="5080000" cy="3810000"/>
          </a:xfrm>
          <a:prstGeom prst="rect">
            <a:avLst/>
          </a:prstGeom>
        </p:spPr>
      </p:pic>
      <p:pic>
        <p:nvPicPr>
          <p:cNvPr id="8" name="Picture 7" descr="20161117_103134_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200" y="1778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14400"/>
          </a:xfrm>
        </p:spPr>
        <p:txBody>
          <a:bodyPr/>
          <a:lstStyle/>
          <a:p>
            <a:r>
              <a:rPr lang="en-US" dirty="0" smtClean="0"/>
              <a:t>CS Casing Has Been Lifted Off</a:t>
            </a:r>
            <a:endParaRPr lang="en-US" dirty="0"/>
          </a:p>
        </p:txBody>
      </p:sp>
      <p:pic>
        <p:nvPicPr>
          <p:cNvPr id="7" name="Picture 6" descr="P10507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2425" y="1800225"/>
            <a:ext cx="5257800" cy="3943350"/>
          </a:xfrm>
          <a:prstGeom prst="rect">
            <a:avLst/>
          </a:prstGeom>
        </p:spPr>
      </p:pic>
      <p:pic>
        <p:nvPicPr>
          <p:cNvPr id="8" name="Picture 7" descr="P10507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5601" y="1778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Casing is Fully Separated from Bundle</a:t>
            </a:r>
            <a:endParaRPr lang="en-US" dirty="0"/>
          </a:p>
        </p:txBody>
      </p:sp>
      <p:pic>
        <p:nvPicPr>
          <p:cNvPr id="7" name="Picture 6" descr="P10507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25" y="1838325"/>
            <a:ext cx="4953000" cy="3714750"/>
          </a:xfrm>
          <a:prstGeom prst="rect">
            <a:avLst/>
          </a:prstGeom>
        </p:spPr>
      </p:pic>
      <p:pic>
        <p:nvPicPr>
          <p:cNvPr id="8" name="Picture 7" descr="P10507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4325" y="1838325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Lower Cooling Tubes Are Also Damaged</a:t>
            </a:r>
            <a:endParaRPr lang="en-US" dirty="0"/>
          </a:p>
        </p:txBody>
      </p:sp>
      <p:pic>
        <p:nvPicPr>
          <p:cNvPr id="7" name="Picture 6" descr="P10503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4343400" cy="325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975" y="1295400"/>
            <a:ext cx="303922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Failed Upper Cooling Tube</a:t>
            </a:r>
          </a:p>
          <a:p>
            <a:pPr algn="ctr"/>
            <a:r>
              <a:rPr lang="en-US" dirty="0" smtClean="0"/>
              <a:t>(Previously Reported)</a:t>
            </a:r>
            <a:endParaRPr lang="en-US" dirty="0"/>
          </a:p>
        </p:txBody>
      </p:sp>
      <p:pic>
        <p:nvPicPr>
          <p:cNvPr id="9" name="Picture 8" descr="P10507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3688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1" y="1295400"/>
            <a:ext cx="4445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Discovered a Failed Lower Cooling Tube</a:t>
            </a:r>
          </a:p>
          <a:p>
            <a:pPr algn="ctr"/>
            <a:r>
              <a:rPr lang="en-US" dirty="0" smtClean="0"/>
              <a:t>Lots of </a:t>
            </a:r>
            <a:r>
              <a:rPr lang="en-US" dirty="0" err="1" smtClean="0"/>
              <a:t>Microtherm</a:t>
            </a:r>
            <a:r>
              <a:rPr lang="en-US" dirty="0" smtClean="0"/>
              <a:t> Dust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5410200"/>
            <a:ext cx="41701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This Result Anticipated Based on </a:t>
            </a:r>
          </a:p>
          <a:p>
            <a:pPr algn="ctr"/>
            <a:r>
              <a:rPr lang="en-US" dirty="0" smtClean="0"/>
              <a:t>Pressure Testing of the Tube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Now have access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to redesign/replace lower cooling tubes, remove PF1AL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138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NSTX Upgrade</vt:lpstr>
      <vt:lpstr>NSTX-U facility status / updates</vt:lpstr>
      <vt:lpstr>PF-1aU Coil Status at Last Team Meeting</vt:lpstr>
      <vt:lpstr>Coil Has Been Opened - Concave Side</vt:lpstr>
      <vt:lpstr>Coil Has Been Opened- Convex Side</vt:lpstr>
      <vt:lpstr>Hole in the Conductor has been Found</vt:lpstr>
      <vt:lpstr>Status at Last Meeting - CS Had Been Pulled</vt:lpstr>
      <vt:lpstr>CS Casing Has Been Lifted Off</vt:lpstr>
      <vt:lpstr>Casing is Fully Separated from Bundle</vt:lpstr>
      <vt:lpstr>Lower Cooling Tubes Are Also Damaged</vt:lpstr>
      <vt:lpstr>PF1A lower successfully removed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120</cp:revision>
  <dcterms:created xsi:type="dcterms:W3CDTF">2015-07-16T16:59:24Z</dcterms:created>
  <dcterms:modified xsi:type="dcterms:W3CDTF">2016-12-21T13:56:00Z</dcterms:modified>
</cp:coreProperties>
</file>