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FBCF-107F-48C6-BD6A-2EC5FFF5DAE0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F4D9E-F31E-41FF-8038-E9906E2454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3619500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302359"/>
            <a:ext cx="3567002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zero</a:t>
            </a:r>
          </a:p>
          <a:p>
            <a:r>
              <a:rPr lang="en-US" sz="1000" dirty="0" smtClean="0"/>
              <a:t>!  Influence Coefficient Matrix including segments near PF1a,U&amp;L</a:t>
            </a:r>
          </a:p>
          <a:p>
            <a:r>
              <a:rPr lang="en-US" sz="1000" dirty="0" smtClean="0"/>
              <a:t>read</a:t>
            </a:r>
          </a:p>
          <a:p>
            <a:r>
              <a:rPr lang="en-US" sz="1000" dirty="0" err="1" smtClean="0"/>
              <a:t>stef</a:t>
            </a:r>
            <a:endParaRPr lang="en-US" sz="1000" dirty="0" smtClean="0"/>
          </a:p>
          <a:p>
            <a:r>
              <a:rPr lang="en-US" sz="1000" dirty="0" smtClean="0"/>
              <a:t>ron7</a:t>
            </a:r>
          </a:p>
          <a:p>
            <a:r>
              <a:rPr lang="en-US" sz="1000" dirty="0" err="1" smtClean="0"/>
              <a:t>divi</a:t>
            </a:r>
            <a:endParaRPr lang="en-US" sz="1000" dirty="0" smtClean="0"/>
          </a:p>
          <a:p>
            <a:r>
              <a:rPr lang="en-US" sz="1000" dirty="0" smtClean="0"/>
              <a:t>0,2,2,1</a:t>
            </a:r>
          </a:p>
          <a:p>
            <a:r>
              <a:rPr lang="en-US" sz="1000" dirty="0" err="1" smtClean="0"/>
              <a:t>snal</a:t>
            </a:r>
            <a:endParaRPr lang="en-US" sz="1000" dirty="0" smtClean="0"/>
          </a:p>
          <a:p>
            <a:r>
              <a:rPr lang="en-US" sz="1000" dirty="0" smtClean="0"/>
              <a:t>1</a:t>
            </a:r>
          </a:p>
          <a:p>
            <a:r>
              <a:rPr lang="en-US" sz="1000" dirty="0" smtClean="0"/>
              <a:t>merge</a:t>
            </a:r>
          </a:p>
          <a:p>
            <a:r>
              <a:rPr lang="en-US" sz="1000" dirty="0" smtClean="0"/>
              <a:t>1,.0001</a:t>
            </a:r>
          </a:p>
          <a:p>
            <a:r>
              <a:rPr lang="en-US" sz="1000" dirty="0" err="1" smtClean="0"/>
              <a:t>redu</a:t>
            </a:r>
            <a:endParaRPr lang="en-US" sz="1000" dirty="0" smtClean="0"/>
          </a:p>
          <a:p>
            <a:r>
              <a:rPr lang="en-US" sz="1000" dirty="0" smtClean="0"/>
              <a:t>    !real </a:t>
            </a:r>
            <a:r>
              <a:rPr lang="en-US" sz="1000" dirty="0" err="1" smtClean="0"/>
              <a:t>no.,nx</a:t>
            </a:r>
            <a:r>
              <a:rPr lang="en-US" sz="1000" dirty="0" smtClean="0"/>
              <a:t> , </a:t>
            </a:r>
            <a:r>
              <a:rPr lang="en-US" sz="1000" dirty="0" err="1" smtClean="0"/>
              <a:t>ny</a:t>
            </a:r>
            <a:r>
              <a:rPr lang="en-US" sz="1000" dirty="0" smtClean="0"/>
              <a:t> , </a:t>
            </a:r>
            <a:r>
              <a:rPr lang="en-US" sz="1000" dirty="0" err="1" smtClean="0"/>
              <a:t>nturns</a:t>
            </a:r>
            <a:r>
              <a:rPr lang="en-US" sz="1000" dirty="0" smtClean="0"/>
              <a:t>, terminal current</a:t>
            </a:r>
          </a:p>
          <a:p>
            <a:r>
              <a:rPr lang="en-US" sz="1000" dirty="0" err="1" smtClean="0"/>
              <a:t>rcoi</a:t>
            </a:r>
            <a:endParaRPr lang="en-US" sz="1000" dirty="0" smtClean="0"/>
          </a:p>
          <a:p>
            <a:r>
              <a:rPr lang="en-US" sz="1000" dirty="0" smtClean="0"/>
              <a:t>19 </a:t>
            </a:r>
          </a:p>
          <a:p>
            <a:r>
              <a:rPr lang="en-US" sz="1000" dirty="0" smtClean="0"/>
              <a:t>1,4,7,64,250         !PF1AU     Note that </a:t>
            </a:r>
          </a:p>
          <a:p>
            <a:r>
              <a:rPr lang="en-US" sz="1000" dirty="0" smtClean="0"/>
              <a:t>2,2,5,32,250         !PF1bU     Current is not 1000 Amp</a:t>
            </a:r>
          </a:p>
          <a:p>
            <a:r>
              <a:rPr lang="en-US" sz="1000" dirty="0" smtClean="0"/>
              <a:t>3,2,5,20,250         !PF1cU     But 250 Because of </a:t>
            </a:r>
            <a:r>
              <a:rPr lang="en-US" sz="1000" dirty="0" err="1" smtClean="0"/>
              <a:t>divi</a:t>
            </a:r>
            <a:r>
              <a:rPr lang="en-US" sz="1000" dirty="0" smtClean="0"/>
              <a:t> 0,2,2,1</a:t>
            </a:r>
          </a:p>
          <a:p>
            <a:r>
              <a:rPr lang="en-US" sz="1000" dirty="0" smtClean="0"/>
              <a:t>4,4,14,28,250         !PF2U</a:t>
            </a:r>
          </a:p>
          <a:p>
            <a:r>
              <a:rPr lang="en-US" sz="1000" dirty="0" smtClean="0"/>
              <a:t>5,3,10,30,250         !PF3U</a:t>
            </a:r>
          </a:p>
          <a:p>
            <a:r>
              <a:rPr lang="en-US" sz="1000" dirty="0" smtClean="0"/>
              <a:t>6,1,17,17,250         !PF4U</a:t>
            </a:r>
          </a:p>
          <a:p>
            <a:r>
              <a:rPr lang="en-US" sz="1000" dirty="0" smtClean="0"/>
              <a:t>7,4,6,24,250          !PF5U</a:t>
            </a:r>
          </a:p>
          <a:p>
            <a:r>
              <a:rPr lang="en-US" sz="1000" dirty="0" smtClean="0"/>
              <a:t>8,4,6,24,250          !PF5L</a:t>
            </a:r>
          </a:p>
          <a:p>
            <a:r>
              <a:rPr lang="en-US" sz="1000" dirty="0" smtClean="0"/>
              <a:t>9,1,17,17,250        !PF4L</a:t>
            </a:r>
          </a:p>
          <a:p>
            <a:r>
              <a:rPr lang="en-US" sz="1000" dirty="0" smtClean="0"/>
              <a:t>10,3,10,30,250       !PF3L       </a:t>
            </a:r>
          </a:p>
          <a:p>
            <a:r>
              <a:rPr lang="en-US" sz="1000" dirty="0" smtClean="0"/>
              <a:t>11,4,14,28,250       !PF2L</a:t>
            </a:r>
          </a:p>
          <a:p>
            <a:r>
              <a:rPr lang="en-US" sz="1000" dirty="0" smtClean="0"/>
              <a:t>12,2,5,20,250        !PF1cL </a:t>
            </a:r>
          </a:p>
          <a:p>
            <a:r>
              <a:rPr lang="en-US" sz="1000" dirty="0" smtClean="0"/>
              <a:t>13,2,5,32,250        !PF1bL</a:t>
            </a:r>
          </a:p>
          <a:p>
            <a:r>
              <a:rPr lang="en-US" sz="1000" dirty="0" smtClean="0"/>
              <a:t>14,4,7,64,250        !PF1aL</a:t>
            </a:r>
          </a:p>
          <a:p>
            <a:r>
              <a:rPr lang="en-US" sz="1000" dirty="0" smtClean="0"/>
              <a:t>15,10,26,574.6,250      !OH  </a:t>
            </a:r>
          </a:p>
          <a:p>
            <a:r>
              <a:rPr lang="en-US" sz="1000" dirty="0" smtClean="0"/>
              <a:t>16,10,4,88.4,250               ! OH Near PF1aL</a:t>
            </a:r>
          </a:p>
          <a:p>
            <a:r>
              <a:rPr lang="en-US" sz="1000" dirty="0" smtClean="0"/>
              <a:t>17,10,3,66.3,250   ! OH Lower End</a:t>
            </a:r>
          </a:p>
          <a:p>
            <a:r>
              <a:rPr lang="en-US" sz="1000" dirty="0" smtClean="0"/>
              <a:t>18,10,4,88.4,250        ! OH Near PF1aU</a:t>
            </a:r>
          </a:p>
          <a:p>
            <a:r>
              <a:rPr lang="en-US" sz="1000" dirty="0" smtClean="0"/>
              <a:t>19,10,3,66.3,250       ! OH Upper End</a:t>
            </a:r>
          </a:p>
          <a:p>
            <a:r>
              <a:rPr lang="en-US" sz="1000" dirty="0" smtClean="0"/>
              <a:t>20,6,8,1,250,         !Plasma</a:t>
            </a:r>
          </a:p>
          <a:p>
            <a:r>
              <a:rPr lang="en-US" sz="1000" dirty="0" err="1" smtClean="0"/>
              <a:t>infl</a:t>
            </a:r>
            <a:endParaRPr lang="en-US" sz="1000" dirty="0" smtClean="0"/>
          </a:p>
          <a:p>
            <a:r>
              <a:rPr lang="en-US" sz="1000" dirty="0" smtClean="0"/>
              <a:t>19</a:t>
            </a:r>
          </a:p>
          <a:p>
            <a:r>
              <a:rPr lang="en-US" sz="1000" dirty="0" err="1" smtClean="0"/>
              <a:t>copt</a:t>
            </a:r>
            <a:endParaRPr lang="en-US" sz="1000" dirty="0" smtClean="0"/>
          </a:p>
          <a:p>
            <a:r>
              <a:rPr lang="en-US" sz="1000" dirty="0" smtClean="0"/>
              <a:t>r</a:t>
            </a:r>
          </a:p>
          <a:p>
            <a:r>
              <a:rPr lang="en-US" sz="1000" dirty="0" err="1" smtClean="0"/>
              <a:t>plce</a:t>
            </a:r>
            <a:endParaRPr lang="en-US" sz="1000" dirty="0" smtClean="0"/>
          </a:p>
          <a:p>
            <a:r>
              <a:rPr lang="en-US" sz="1000" dirty="0" smtClean="0"/>
              <a:t>pl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5908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area of 16 the lower OH region near the PF1aL is .02778 m^2</a:t>
            </a:r>
          </a:p>
          <a:p>
            <a:r>
              <a:rPr lang="en-US" dirty="0" smtClean="0"/>
              <a:t>area of 18 the Upper OH region near the PF1aU is .02778 m^2</a:t>
            </a:r>
          </a:p>
          <a:p>
            <a:r>
              <a:rPr lang="en-US" dirty="0" smtClean="0"/>
              <a:t>area of 1  PF1au is .028934 m^2</a:t>
            </a:r>
          </a:p>
          <a:p>
            <a:r>
              <a:rPr lang="en-US" dirty="0" smtClean="0"/>
              <a:t>area of 14 pf1aL is .028934 m^2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609600"/>
            <a:ext cx="6629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get the average hoop stress in the coil divide the  Fr/radian in N/radian results from the influence matrix multiplication by the area of the coil.  This is the “smeared”  stress at the center of the coil – to get the  ID stress scale it by 1/r and increase by dividing by a packing fraction (~.85)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229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ptitus</dc:creator>
  <cp:lastModifiedBy>ptitus</cp:lastModifiedBy>
  <cp:revision>2</cp:revision>
  <dcterms:created xsi:type="dcterms:W3CDTF">2013-05-30T02:43:11Z</dcterms:created>
  <dcterms:modified xsi:type="dcterms:W3CDTF">2013-05-30T03:02:40Z</dcterms:modified>
</cp:coreProperties>
</file>