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10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1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9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4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5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5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0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1F64-516C-154D-986A-031355842764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7C441-9A79-4E46-8EFD-4E22C538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9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03"/>
            <a:ext cx="8229600" cy="5797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Initial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, B</a:t>
            </a:r>
            <a:r>
              <a:rPr lang="en-US" baseline="-25000" dirty="0" smtClean="0"/>
              <a:t>T</a:t>
            </a:r>
            <a:r>
              <a:rPr lang="en-US" dirty="0" smtClean="0"/>
              <a:t> scaling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3364"/>
            <a:ext cx="8229600" cy="101152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Boronized</a:t>
            </a:r>
            <a:r>
              <a:rPr lang="en-US" dirty="0" smtClean="0"/>
              <a:t> plasmas, 4 MW (A+B),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~0.7-0.8, </a:t>
            </a:r>
            <a:r>
              <a:rPr lang="en-US" dirty="0" smtClean="0">
                <a:latin typeface="Symbol" charset="2"/>
                <a:cs typeface="Symbol" charset="2"/>
              </a:rPr>
              <a:t>k</a:t>
            </a:r>
            <a:r>
              <a:rPr lang="en-US" dirty="0" smtClean="0"/>
              <a:t>~2.2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59364" y="2262909"/>
            <a:ext cx="2505363" cy="2597727"/>
          </a:xfrm>
          <a:prstGeom prst="rect">
            <a:avLst/>
          </a:prstGeom>
          <a:pattFill prst="dkUpDiag">
            <a:fgClr>
              <a:schemeClr val="accent2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59364" y="3128818"/>
            <a:ext cx="4999180" cy="854364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5417"/>
              </p:ext>
            </p:extLst>
          </p:nvPr>
        </p:nvGraphicFramePr>
        <p:xfrm>
          <a:off x="1523999" y="1397000"/>
          <a:ext cx="6234545" cy="3463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/>
                <a:gridCol w="1246909"/>
                <a:gridCol w="1246909"/>
                <a:gridCol w="1246909"/>
                <a:gridCol w="1246909"/>
              </a:tblGrid>
              <a:tr h="86590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(MA)/</a:t>
                      </a:r>
                    </a:p>
                    <a:p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  B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(T)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0.7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1.0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1.3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1.6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590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0.35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or 0.4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T&amp;T+EP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T&amp;T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6590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0.5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T&amp;T+EP+Ped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T&amp;T+Ped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accent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accent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6590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0.65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67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98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Next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1" y="1173018"/>
            <a:ext cx="8566727" cy="5257800"/>
          </a:xfrm>
        </p:spPr>
        <p:txBody>
          <a:bodyPr/>
          <a:lstStyle/>
          <a:p>
            <a:r>
              <a:rPr lang="en-US" dirty="0" err="1" smtClean="0"/>
              <a:t>Ped</a:t>
            </a:r>
            <a:r>
              <a:rPr lang="en-US" dirty="0" smtClean="0"/>
              <a:t>: repeat at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~0.5</a:t>
            </a:r>
          </a:p>
          <a:p>
            <a:r>
              <a:rPr lang="en-US" dirty="0" smtClean="0"/>
              <a:t>Repeat initial scan using 4 MW of tangential beam (110, 120 cm): need A modulation or blips</a:t>
            </a:r>
          </a:p>
          <a:p>
            <a:r>
              <a:rPr lang="en-US" dirty="0" smtClean="0"/>
              <a:t>EP: Power and source scans (to be defined) in </a:t>
            </a:r>
            <a:r>
              <a:rPr lang="en-US" dirty="0" err="1" smtClean="0"/>
              <a:t>fiducial</a:t>
            </a:r>
            <a:r>
              <a:rPr lang="en-US" dirty="0" smtClean="0"/>
              <a:t> H-mode condition (maybe comes first?)</a:t>
            </a:r>
          </a:p>
          <a:p>
            <a:r>
              <a:rPr lang="en-US" dirty="0" smtClean="0"/>
              <a:t>Repeat scans with Li conditioning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9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123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Initial Ip, BT scaling matrix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M. Kaye</dc:creator>
  <cp:lastModifiedBy>Stanley M. Kaye</cp:lastModifiedBy>
  <cp:revision>4</cp:revision>
  <dcterms:created xsi:type="dcterms:W3CDTF">2015-02-03T20:37:18Z</dcterms:created>
  <dcterms:modified xsi:type="dcterms:W3CDTF">2015-02-04T15:32:32Z</dcterms:modified>
</cp:coreProperties>
</file>