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8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4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4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0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5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F2DC-4A3B-4C62-8A40-79DA42C446A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6B17-F451-4F66-BF4F-57DEFE73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midplane</a:t>
            </a:r>
            <a:r>
              <a:rPr lang="en-US" dirty="0" smtClean="0"/>
              <a:t> of NSTX-U?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52800" y="2286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5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A. Ellis</dc:creator>
  <cp:lastModifiedBy>Robert A. Ellis</cp:lastModifiedBy>
  <cp:revision>1</cp:revision>
  <dcterms:created xsi:type="dcterms:W3CDTF">2017-02-16T14:59:57Z</dcterms:created>
  <dcterms:modified xsi:type="dcterms:W3CDTF">2017-02-16T15:01:36Z</dcterms:modified>
</cp:coreProperties>
</file>