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6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36714-2F8B-DE40-8E63-459F99FF22DB}" type="datetimeFigureOut">
              <a:rPr lang="en-US" smtClean="0"/>
              <a:t>4/20/12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7D202-8741-4248-92B9-5B076692CA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36714-2F8B-DE40-8E63-459F99FF22DB}" type="datetimeFigureOut">
              <a:rPr lang="en-US" smtClean="0"/>
              <a:t>4/20/12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7D202-8741-4248-92B9-5B076692CA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36714-2F8B-DE40-8E63-459F99FF22DB}" type="datetimeFigureOut">
              <a:rPr lang="en-US" smtClean="0"/>
              <a:t>4/20/12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7D202-8741-4248-92B9-5B076692CA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36714-2F8B-DE40-8E63-459F99FF22DB}" type="datetimeFigureOut">
              <a:rPr lang="en-US" smtClean="0"/>
              <a:t>4/20/12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7D202-8741-4248-92B9-5B076692CA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36714-2F8B-DE40-8E63-459F99FF22DB}" type="datetimeFigureOut">
              <a:rPr lang="en-US" smtClean="0"/>
              <a:t>4/20/12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7D202-8741-4248-92B9-5B076692CA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36714-2F8B-DE40-8E63-459F99FF22DB}" type="datetimeFigureOut">
              <a:rPr lang="en-US" smtClean="0"/>
              <a:t>4/20/12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7D202-8741-4248-92B9-5B076692CA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36714-2F8B-DE40-8E63-459F99FF22DB}" type="datetimeFigureOut">
              <a:rPr lang="en-US" smtClean="0"/>
              <a:t>4/20/12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7D202-8741-4248-92B9-5B076692CA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36714-2F8B-DE40-8E63-459F99FF22DB}" type="datetimeFigureOut">
              <a:rPr lang="en-US" smtClean="0"/>
              <a:t>4/20/12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7D202-8741-4248-92B9-5B076692CA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36714-2F8B-DE40-8E63-459F99FF22DB}" type="datetimeFigureOut">
              <a:rPr lang="en-US" smtClean="0"/>
              <a:t>4/20/12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7D202-8741-4248-92B9-5B076692CA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36714-2F8B-DE40-8E63-459F99FF22DB}" type="datetimeFigureOut">
              <a:rPr lang="en-US" smtClean="0"/>
              <a:t>4/20/12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7D202-8741-4248-92B9-5B076692CA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36714-2F8B-DE40-8E63-459F99FF22DB}" type="datetimeFigureOut">
              <a:rPr lang="en-US" smtClean="0"/>
              <a:t>4/20/12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7D202-8741-4248-92B9-5B076692CA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36714-2F8B-DE40-8E63-459F99FF22DB}" type="datetimeFigureOut">
              <a:rPr lang="en-US" smtClean="0"/>
              <a:t>4/20/12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7D202-8741-4248-92B9-5B076692CA5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Ideas for collaboration on 3D physics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D. A. Gates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252"/>
            <a:ext cx="8229600" cy="1143000"/>
          </a:xfrm>
        </p:spPr>
        <p:txBody>
          <a:bodyPr/>
          <a:lstStyle/>
          <a:p>
            <a:r>
              <a:rPr lang="en-US" dirty="0" smtClean="0"/>
              <a:t>3D physics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8220"/>
            <a:ext cx="8229600" cy="515925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Areas of PPPL interest</a:t>
            </a:r>
          </a:p>
          <a:p>
            <a:pPr lvl="1"/>
            <a:r>
              <a:rPr lang="en-US" dirty="0" smtClean="0"/>
              <a:t>Long pulse control</a:t>
            </a:r>
          </a:p>
          <a:p>
            <a:pPr lvl="2"/>
            <a:r>
              <a:rPr lang="en-US" dirty="0" err="1" smtClean="0"/>
              <a:t>ELMs</a:t>
            </a:r>
            <a:endParaRPr lang="en-US" dirty="0"/>
          </a:p>
          <a:p>
            <a:pPr lvl="2"/>
            <a:r>
              <a:rPr lang="en-US" dirty="0" smtClean="0"/>
              <a:t>error fields</a:t>
            </a:r>
          </a:p>
          <a:p>
            <a:pPr lvl="2"/>
            <a:r>
              <a:rPr lang="en-US" dirty="0" err="1" smtClean="0"/>
              <a:t>NTMs</a:t>
            </a:r>
            <a:endParaRPr lang="en-US" dirty="0"/>
          </a:p>
          <a:p>
            <a:pPr lvl="2"/>
            <a:r>
              <a:rPr lang="en-US" dirty="0" err="1" smtClean="0"/>
              <a:t>RWMs</a:t>
            </a:r>
            <a:endParaRPr lang="en-US" dirty="0"/>
          </a:p>
          <a:p>
            <a:pPr lvl="2"/>
            <a:r>
              <a:rPr lang="en-US" dirty="0" smtClean="0"/>
              <a:t>optimization of 3D control coil systems</a:t>
            </a:r>
          </a:p>
          <a:p>
            <a:pPr lvl="2"/>
            <a:r>
              <a:rPr lang="en-US" dirty="0" smtClean="0"/>
              <a:t>control algorithm development</a:t>
            </a:r>
          </a:p>
          <a:p>
            <a:pPr lvl="2"/>
            <a:r>
              <a:rPr lang="en-US" dirty="0" smtClean="0"/>
              <a:t>disruption physics and the density limit </a:t>
            </a:r>
            <a:r>
              <a:rPr lang="en-US" smtClean="0"/>
              <a:t>in particular</a:t>
            </a:r>
          </a:p>
          <a:p>
            <a:pPr lvl="1"/>
            <a:r>
              <a:rPr lang="en-US" dirty="0" smtClean="0"/>
              <a:t>Plasma-Wall interaction:  understand the interaction of 3D fields and plasma perturbations with the SOL and material surfaces</a:t>
            </a:r>
          </a:p>
          <a:p>
            <a:pPr lvl="1"/>
            <a:r>
              <a:rPr lang="en-US" dirty="0" smtClean="0"/>
              <a:t>Application 3D equilibrium reconstruction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66</Words>
  <Application>Microsoft Macintosh PowerPoint</Application>
  <PresentationFormat>On-screen Show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Ideas for collaboration on 3D physics</vt:lpstr>
      <vt:lpstr>3D physics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Ideas for collaboration on 3D physics</dc:title>
  <dc:creator>David Gates</dc:creator>
  <cp:lastModifiedBy>David Gates</cp:lastModifiedBy>
  <cp:revision>1</cp:revision>
  <dcterms:created xsi:type="dcterms:W3CDTF">2012-04-20T13:12:55Z</dcterms:created>
  <dcterms:modified xsi:type="dcterms:W3CDTF">2012-04-20T13:25:46Z</dcterms:modified>
</cp:coreProperties>
</file>