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11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DA142-4A6C-F442-98B4-1B5061EA7383}" type="datetimeFigureOut">
              <a:rPr lang="en-US" smtClean="0"/>
              <a:t>4/20/12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E86E-8CD9-3348-ADCF-3D50D3E0E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480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DA142-4A6C-F442-98B4-1B5061EA7383}" type="datetimeFigureOut">
              <a:rPr lang="en-US" smtClean="0"/>
              <a:t>4/20/12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E86E-8CD9-3348-ADCF-3D50D3E0E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211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DA142-4A6C-F442-98B4-1B5061EA7383}" type="datetimeFigureOut">
              <a:rPr lang="en-US" smtClean="0"/>
              <a:t>4/20/12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E86E-8CD9-3348-ADCF-3D50D3E0E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03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DA142-4A6C-F442-98B4-1B5061EA7383}" type="datetimeFigureOut">
              <a:rPr lang="en-US" smtClean="0"/>
              <a:t>4/20/12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E86E-8CD9-3348-ADCF-3D50D3E0E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421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DA142-4A6C-F442-98B4-1B5061EA7383}" type="datetimeFigureOut">
              <a:rPr lang="en-US" smtClean="0"/>
              <a:t>4/20/12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E86E-8CD9-3348-ADCF-3D50D3E0E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332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DA142-4A6C-F442-98B4-1B5061EA7383}" type="datetimeFigureOut">
              <a:rPr lang="en-US" smtClean="0"/>
              <a:t>4/20/12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E86E-8CD9-3348-ADCF-3D50D3E0E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246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DA142-4A6C-F442-98B4-1B5061EA7383}" type="datetimeFigureOut">
              <a:rPr lang="en-US" smtClean="0"/>
              <a:t>4/20/12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E86E-8CD9-3348-ADCF-3D50D3E0E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646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DA142-4A6C-F442-98B4-1B5061EA7383}" type="datetimeFigureOut">
              <a:rPr lang="en-US" smtClean="0"/>
              <a:t>4/20/12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E86E-8CD9-3348-ADCF-3D50D3E0E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685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DA142-4A6C-F442-98B4-1B5061EA7383}" type="datetimeFigureOut">
              <a:rPr lang="en-US" smtClean="0"/>
              <a:t>4/20/12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E86E-8CD9-3348-ADCF-3D50D3E0E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921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DA142-4A6C-F442-98B4-1B5061EA7383}" type="datetimeFigureOut">
              <a:rPr lang="en-US" smtClean="0"/>
              <a:t>4/20/12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E86E-8CD9-3348-ADCF-3D50D3E0E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438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DA142-4A6C-F442-98B4-1B5061EA7383}" type="datetimeFigureOut">
              <a:rPr lang="en-US" smtClean="0"/>
              <a:t>4/20/12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E86E-8CD9-3348-ADCF-3D50D3E0E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000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DA142-4A6C-F442-98B4-1B5061EA7383}" type="datetimeFigureOut">
              <a:rPr lang="en-US" smtClean="0"/>
              <a:t>4/20/12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FE86E-8CD9-3348-ADCF-3D50D3E0E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574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0596" y="93194"/>
            <a:ext cx="8229600" cy="70062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International Solicitation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13898" y="1044529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Areas of interest in DOE Proposal</a:t>
            </a:r>
          </a:p>
          <a:p>
            <a:pPr lvl="1"/>
            <a:r>
              <a:rPr lang="en-US" dirty="0" smtClean="0"/>
              <a:t>Exploring and understanding the transport properties of high performance plasmas</a:t>
            </a:r>
          </a:p>
          <a:p>
            <a:pPr lvl="1"/>
            <a:r>
              <a:rPr lang="en-US" dirty="0" smtClean="0"/>
              <a:t>Studying and developing integrated control systems capable of high performance long pulse</a:t>
            </a:r>
          </a:p>
          <a:p>
            <a:pPr lvl="1"/>
            <a:r>
              <a:rPr lang="en-US" dirty="0" smtClean="0"/>
              <a:t>Establishing the physics and engineering of auxiliary systems that provide the means of controlling plasmas for long periods</a:t>
            </a:r>
          </a:p>
          <a:p>
            <a:pPr lvl="1"/>
            <a:r>
              <a:rPr lang="en-US" dirty="0" smtClean="0"/>
              <a:t>Understanding processes that couple the plasma to the material walls and exploring integrated solutions compatible with high performance</a:t>
            </a:r>
          </a:p>
          <a:p>
            <a:pPr lvl="1"/>
            <a:r>
              <a:rPr lang="en-US" dirty="0" smtClean="0"/>
              <a:t>Investigating and understanding the physics of transient events such as disruptions to ensure reliable avoidance and developing mitigation as backup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743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9281"/>
          </a:xfrm>
        </p:spPr>
        <p:txBody>
          <a:bodyPr>
            <a:noAutofit/>
          </a:bodyPr>
          <a:lstStyle/>
          <a:p>
            <a:r>
              <a:rPr lang="en-US" sz="3600" dirty="0" smtClean="0"/>
              <a:t>Proposal Ideas PPPL had been developing in anticipation of the solicitation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 actuators and PMI solutions to the point where long pulse high performance is possible (Covers point 2,3,4)</a:t>
            </a:r>
          </a:p>
          <a:p>
            <a:r>
              <a:rPr lang="en-US" dirty="0" smtClean="0"/>
              <a:t>Apply and understand 3-D fields and control techniques to achieve long pulse (1,2,3,5)</a:t>
            </a:r>
          </a:p>
          <a:p>
            <a:r>
              <a:rPr lang="en-US" dirty="0" smtClean="0"/>
              <a:t>Study and simulate the physics of burning plasmas (1)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160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415" y="274638"/>
            <a:ext cx="8867597" cy="598559"/>
          </a:xfrm>
        </p:spPr>
        <p:txBody>
          <a:bodyPr>
            <a:noAutofit/>
          </a:bodyPr>
          <a:lstStyle/>
          <a:p>
            <a:r>
              <a:rPr lang="en-US" sz="3200" dirty="0" smtClean="0"/>
              <a:t>Proposals will be collaborative and require PI’s at each institution with a lead PI and will be aimed at multiple devices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2055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Proposal 1 Actuators and PMI</a:t>
            </a:r>
          </a:p>
          <a:p>
            <a:pPr lvl="1"/>
            <a:r>
              <a:rPr lang="en-US" dirty="0" smtClean="0"/>
              <a:t>Proposed PPPL PI Wilson   MIT Lead</a:t>
            </a:r>
          </a:p>
          <a:p>
            <a:pPr lvl="1"/>
            <a:r>
              <a:rPr lang="en-US" dirty="0" smtClean="0"/>
              <a:t>Envisioned as a JET, EAST emphasis</a:t>
            </a:r>
          </a:p>
          <a:p>
            <a:r>
              <a:rPr lang="en-US" dirty="0" smtClean="0"/>
              <a:t>Proposal 2 3-D</a:t>
            </a:r>
          </a:p>
          <a:p>
            <a:pPr lvl="1"/>
            <a:r>
              <a:rPr lang="en-US" dirty="0" smtClean="0"/>
              <a:t>Proposed PPPL PI Gates (parallel meeting taking place)  D-IIID lead??</a:t>
            </a:r>
          </a:p>
          <a:p>
            <a:pPr lvl="1"/>
            <a:r>
              <a:rPr lang="en-US" dirty="0" smtClean="0"/>
              <a:t>Envisioned as JET, KSTAR emphasis</a:t>
            </a:r>
          </a:p>
          <a:p>
            <a:r>
              <a:rPr lang="en-US" dirty="0" smtClean="0"/>
              <a:t>Proposal 3 Burning plasma/transport</a:t>
            </a:r>
          </a:p>
          <a:p>
            <a:pPr lvl="1"/>
            <a:r>
              <a:rPr lang="en-US" dirty="0" smtClean="0"/>
              <a:t>Proposed PPPL PI  Scott   PPPL lead</a:t>
            </a:r>
          </a:p>
          <a:p>
            <a:pPr lvl="1"/>
            <a:r>
              <a:rPr lang="en-US" dirty="0" smtClean="0"/>
              <a:t>JET  then EAST/KSTAR emphasis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059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057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8550"/>
            <a:ext cx="8229600" cy="4525963"/>
          </a:xfrm>
        </p:spPr>
        <p:txBody>
          <a:bodyPr/>
          <a:lstStyle/>
          <a:p>
            <a:r>
              <a:rPr lang="en-US" dirty="0" smtClean="0"/>
              <a:t>Pre-proposals due May 14- Require</a:t>
            </a:r>
          </a:p>
          <a:p>
            <a:pPr lvl="1"/>
            <a:r>
              <a:rPr lang="en-US" dirty="0" smtClean="0"/>
              <a:t>Brief description of the work (1-2 pages)</a:t>
            </a:r>
          </a:p>
          <a:p>
            <a:pPr lvl="1"/>
            <a:r>
              <a:rPr lang="en-US" dirty="0" smtClean="0"/>
              <a:t>CV for each PI and senior researcher</a:t>
            </a:r>
          </a:p>
          <a:p>
            <a:r>
              <a:rPr lang="en-US" dirty="0" smtClean="0"/>
              <a:t>Proposals due June 21</a:t>
            </a:r>
          </a:p>
          <a:p>
            <a:pPr lvl="1"/>
            <a:r>
              <a:rPr lang="en-US" dirty="0" smtClean="0"/>
              <a:t>Max 25 pages</a:t>
            </a:r>
          </a:p>
          <a:p>
            <a:pPr lvl="1"/>
            <a:r>
              <a:rPr lang="en-US" dirty="0" smtClean="0"/>
              <a:t>Support letters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235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12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Immediate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would participate from PPPL (examples)</a:t>
            </a:r>
          </a:p>
          <a:p>
            <a:pPr lvl="1"/>
            <a:r>
              <a:rPr lang="en-US" dirty="0" smtClean="0"/>
              <a:t>1.  Wilson, Hosea, Taylor, </a:t>
            </a:r>
            <a:r>
              <a:rPr lang="en-US" dirty="0" err="1" smtClean="0"/>
              <a:t>Jaworski</a:t>
            </a:r>
            <a:r>
              <a:rPr lang="en-US" dirty="0" smtClean="0"/>
              <a:t>, Menard</a:t>
            </a:r>
          </a:p>
          <a:p>
            <a:pPr lvl="1"/>
            <a:r>
              <a:rPr lang="en-US" dirty="0" smtClean="0"/>
              <a:t>2. Gates, Muller, </a:t>
            </a:r>
            <a:r>
              <a:rPr lang="en-US" dirty="0" err="1" smtClean="0"/>
              <a:t>Kolemen</a:t>
            </a:r>
            <a:endParaRPr lang="en-US" dirty="0" smtClean="0"/>
          </a:p>
          <a:p>
            <a:pPr lvl="1"/>
            <a:r>
              <a:rPr lang="en-US" dirty="0" smtClean="0"/>
              <a:t>3. Scott, </a:t>
            </a:r>
            <a:r>
              <a:rPr lang="en-US" dirty="0" err="1" smtClean="0"/>
              <a:t>Kessel,Poli</a:t>
            </a:r>
            <a:r>
              <a:rPr lang="en-US" dirty="0" smtClean="0"/>
              <a:t>, </a:t>
            </a:r>
            <a:r>
              <a:rPr lang="en-US" dirty="0" err="1" smtClean="0"/>
              <a:t>Mikkelsen</a:t>
            </a:r>
            <a:r>
              <a:rPr lang="en-US" dirty="0" smtClean="0"/>
              <a:t>, </a:t>
            </a:r>
            <a:r>
              <a:rPr lang="en-US" dirty="0" err="1" smtClean="0"/>
              <a:t>Budny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943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304</Words>
  <Application>Microsoft Macintosh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International Solicitation</vt:lpstr>
      <vt:lpstr>Proposal Ideas PPPL had been developing in anticipation of the solicitation</vt:lpstr>
      <vt:lpstr>Proposals will be collaborative and require PI’s at each institution with a lead PI and will be aimed at multiple devices</vt:lpstr>
      <vt:lpstr>Timeline</vt:lpstr>
      <vt:lpstr>Immediate Needs</vt:lpstr>
    </vt:vector>
  </TitlesOfParts>
  <Company>PPPL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Solicitation</dc:title>
  <dc:creator>randy wilson</dc:creator>
  <cp:lastModifiedBy>randy wilson</cp:lastModifiedBy>
  <cp:revision>4</cp:revision>
  <cp:lastPrinted>2012-04-20T12:39:56Z</cp:lastPrinted>
  <dcterms:created xsi:type="dcterms:W3CDTF">2012-04-20T12:06:49Z</dcterms:created>
  <dcterms:modified xsi:type="dcterms:W3CDTF">2012-04-20T12:47:34Z</dcterms:modified>
</cp:coreProperties>
</file>