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8" r:id="rId2"/>
    <p:sldId id="259" r:id="rId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126" d="100"/>
          <a:sy n="126" d="100"/>
        </p:scale>
        <p:origin x="-104" y="-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11/20/17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11/20/17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914400" y="4933950"/>
            <a:ext cx="731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smtClean="0">
                <a:solidFill>
                  <a:srgbClr val="336699"/>
                </a:solidFill>
              </a:rPr>
              <a:t>Meeting name, presentation title, author name,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Nate Ferraro, Jong-</a:t>
            </a:r>
            <a:r>
              <a:rPr lang="en-US" altLang="en-US" dirty="0" err="1" smtClean="0">
                <a:latin typeface="Arial" charset="0"/>
                <a:cs typeface="Arial" charset="0"/>
              </a:rPr>
              <a:t>Kyu</a:t>
            </a:r>
            <a:r>
              <a:rPr lang="en-US" altLang="en-US" dirty="0" smtClean="0">
                <a:latin typeface="Arial" charset="0"/>
                <a:cs typeface="Arial" charset="0"/>
              </a:rPr>
              <a:t> Park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MAST-U Collaboration: 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Macroscopic Stability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MAST-U Collaboration Meeting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Nov. 22, 2017</a:t>
            </a:r>
            <a:endParaRPr lang="en-US" dirty="0"/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0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Placeholder 20"/>
          <p:cNvSpPr txBox="1">
            <a:spLocks/>
          </p:cNvSpPr>
          <p:nvPr/>
        </p:nvSpPr>
        <p:spPr bwMode="auto">
          <a:xfrm>
            <a:off x="76200" y="3733800"/>
            <a:ext cx="2514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6858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857250" indent="-1714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1028700" indent="-17145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859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9431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4003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8575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1100"/>
              <a:t>Place your institutional logo(s) here: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Several Areas of Interest for Collaboration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Have Been Identified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Areas for collaboration identified in discussion with Andrew Kirk in August</a:t>
            </a:r>
          </a:p>
          <a:p>
            <a:endParaRPr lang="en-US" dirty="0"/>
          </a:p>
          <a:p>
            <a:r>
              <a:rPr lang="en-US" dirty="0" smtClean="0"/>
              <a:t>Resistive MHD stability analysis</a:t>
            </a:r>
          </a:p>
          <a:p>
            <a:pPr lvl="1"/>
            <a:r>
              <a:rPr lang="en-US" dirty="0" smtClean="0"/>
              <a:t>Core tearing modes</a:t>
            </a:r>
          </a:p>
          <a:p>
            <a:pPr lvl="1"/>
            <a:r>
              <a:rPr lang="en-US" dirty="0" smtClean="0"/>
              <a:t>Resistive peeling-ballooning modes</a:t>
            </a:r>
          </a:p>
          <a:p>
            <a:pPr lvl="1"/>
            <a:r>
              <a:rPr lang="en-US" dirty="0" smtClean="0"/>
              <a:t>Can include analysis of MAST data – lots to be analyzed</a:t>
            </a:r>
          </a:p>
          <a:p>
            <a:pPr lvl="1"/>
            <a:endParaRPr lang="en-US" dirty="0"/>
          </a:p>
          <a:p>
            <a:r>
              <a:rPr lang="en-US" dirty="0" smtClean="0"/>
              <a:t>Error field analysis and correction</a:t>
            </a:r>
          </a:p>
          <a:p>
            <a:pPr lvl="1"/>
            <a:r>
              <a:rPr lang="en-US" dirty="0" smtClean="0"/>
              <a:t>They already have some personnel here; we would play supporting role</a:t>
            </a:r>
          </a:p>
          <a:p>
            <a:endParaRPr lang="en-US" dirty="0"/>
          </a:p>
          <a:p>
            <a:r>
              <a:rPr lang="en-US" dirty="0" smtClean="0"/>
              <a:t>Perturbed equilibrium in Super-X geometry</a:t>
            </a:r>
          </a:p>
          <a:p>
            <a:pPr lvl="1"/>
            <a:r>
              <a:rPr lang="en-US" dirty="0" smtClean="0"/>
              <a:t>Divertor footprint splitting, lobes in presence of 3D fields</a:t>
            </a:r>
          </a:p>
          <a:p>
            <a:pPr lvl="1"/>
            <a:endParaRPr lang="en-US" dirty="0"/>
          </a:p>
          <a:p>
            <a:r>
              <a:rPr lang="en-US" dirty="0" smtClean="0"/>
              <a:t>Helical core modes (Long-lived mode)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-U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NSTX-U_16x9.pptx</Template>
  <TotalTime>2400</TotalTime>
  <Words>114</Words>
  <Application>Microsoft Macintosh PowerPoint</Application>
  <PresentationFormat>On-screen Show (16:9)</PresentationFormat>
  <Paragraphs>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NSTX-U_16x9</vt:lpstr>
      <vt:lpstr>MAST-U Collaboration:  Macroscopic Stability</vt:lpstr>
      <vt:lpstr>Several Areas of Interest for Collaboration Have Been Identified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Nathaniel Ferraro</cp:lastModifiedBy>
  <cp:revision>123</cp:revision>
  <dcterms:created xsi:type="dcterms:W3CDTF">2015-07-16T16:59:24Z</dcterms:created>
  <dcterms:modified xsi:type="dcterms:W3CDTF">2017-11-21T15:28:20Z</dcterms:modified>
</cp:coreProperties>
</file>