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9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9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4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4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6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7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4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0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7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6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A3FF7-247D-B14B-A57C-6CB482A22B5F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5E536-D9BE-FC46-B75F-E222584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24"/>
            <a:ext cx="8229600" cy="5813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Possible ST40 Collaboration Topics </a:t>
            </a:r>
            <a:r>
              <a:rPr lang="mr-IN" sz="2800" dirty="0" smtClean="0"/>
              <a:t>–</a:t>
            </a:r>
            <a:r>
              <a:rPr lang="en-US" sz="2800" dirty="0" smtClean="0"/>
              <a:t> SOL separate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209"/>
            <a:ext cx="8229600" cy="570176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Startup (including non-inductive, CHI?, ECH)</a:t>
            </a:r>
          </a:p>
          <a:p>
            <a:r>
              <a:rPr lang="en-US" sz="2400" dirty="0" smtClean="0"/>
              <a:t>Control </a:t>
            </a:r>
            <a:r>
              <a:rPr lang="mr-IN" sz="2400" dirty="0" smtClean="0"/>
              <a:t>–</a:t>
            </a:r>
            <a:r>
              <a:rPr lang="en-US" sz="2400" dirty="0" smtClean="0"/>
              <a:t> already discussed with Dan and Devon</a:t>
            </a:r>
          </a:p>
          <a:p>
            <a:r>
              <a:rPr lang="en-US" sz="2400" dirty="0" err="1" smtClean="0"/>
              <a:t>Macrostability</a:t>
            </a:r>
            <a:endParaRPr lang="en-US" sz="2400" dirty="0" smtClean="0"/>
          </a:p>
          <a:p>
            <a:pPr lvl="1"/>
            <a:r>
              <a:rPr lang="en-US" sz="2000" dirty="0" smtClean="0"/>
              <a:t>Error field detection/mitigation</a:t>
            </a:r>
          </a:p>
          <a:p>
            <a:pPr lvl="1"/>
            <a:r>
              <a:rPr lang="en-US" sz="2000" dirty="0" smtClean="0"/>
              <a:t>Disruption detection</a:t>
            </a:r>
          </a:p>
          <a:p>
            <a:r>
              <a:rPr lang="en-US" sz="2400" dirty="0" smtClean="0"/>
              <a:t>Confinement and local transport</a:t>
            </a:r>
          </a:p>
          <a:p>
            <a:pPr lvl="1"/>
            <a:r>
              <a:rPr lang="en-US" sz="2000" dirty="0" smtClean="0"/>
              <a:t>Application of TRANSP</a:t>
            </a:r>
          </a:p>
          <a:p>
            <a:r>
              <a:rPr lang="en-US" sz="2400" dirty="0" smtClean="0"/>
              <a:t>L-H transition physics: help set scaling for ST</a:t>
            </a:r>
          </a:p>
          <a:p>
            <a:pPr lvl="1"/>
            <a:r>
              <a:rPr lang="en-US" sz="2000" dirty="0" smtClean="0"/>
              <a:t>Power thresholds at high field, small surface area, high density</a:t>
            </a:r>
          </a:p>
          <a:p>
            <a:pPr lvl="1"/>
            <a:r>
              <a:rPr lang="en-US" sz="2000" smtClean="0"/>
              <a:t>Boundary physics</a:t>
            </a:r>
            <a:endParaRPr lang="en-US" sz="2000" dirty="0" smtClean="0"/>
          </a:p>
          <a:p>
            <a:r>
              <a:rPr lang="en-US" sz="2400" dirty="0" smtClean="0"/>
              <a:t>Fast ion physics </a:t>
            </a:r>
            <a:r>
              <a:rPr lang="mr-IN" sz="2400" dirty="0" smtClean="0"/>
              <a:t>–</a:t>
            </a:r>
            <a:r>
              <a:rPr lang="en-US" sz="2400" dirty="0" smtClean="0"/>
              <a:t> ST40 will be “Alfvénic”</a:t>
            </a:r>
          </a:p>
          <a:p>
            <a:pPr lvl="1"/>
            <a:r>
              <a:rPr lang="en-US" sz="2000" dirty="0" smtClean="0"/>
              <a:t>Diagnostic opportunities (</a:t>
            </a:r>
            <a:r>
              <a:rPr lang="en-US" sz="2000" dirty="0" err="1" smtClean="0"/>
              <a:t>ssNPA</a:t>
            </a:r>
            <a:r>
              <a:rPr lang="en-US" sz="2000" dirty="0" smtClean="0"/>
              <a:t>)?</a:t>
            </a:r>
          </a:p>
          <a:p>
            <a:r>
              <a:rPr lang="en-US" sz="2400" dirty="0" smtClean="0"/>
              <a:t>Wall conditioning </a:t>
            </a:r>
            <a:r>
              <a:rPr lang="mr-IN" sz="2400" dirty="0" smtClean="0"/>
              <a:t>–</a:t>
            </a:r>
            <a:r>
              <a:rPr lang="en-US" sz="2400" dirty="0" smtClean="0"/>
              <a:t> lithium</a:t>
            </a:r>
          </a:p>
          <a:p>
            <a:r>
              <a:rPr lang="en-US" sz="2400" dirty="0" smtClean="0"/>
              <a:t>Other diagnostics opportunities</a:t>
            </a:r>
          </a:p>
          <a:p>
            <a:pPr lvl="1"/>
            <a:r>
              <a:rPr lang="en-US" sz="2000" dirty="0" smtClean="0"/>
              <a:t>Fast cameras ??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9358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94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Possible ST40 Collaboration Topics – SOL separate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ST40 Collaboration Topics</dc:title>
  <dc:creator>Stanley M. Kaye</dc:creator>
  <cp:lastModifiedBy>Stanley M. Kaye</cp:lastModifiedBy>
  <cp:revision>2</cp:revision>
  <dcterms:created xsi:type="dcterms:W3CDTF">2018-11-15T14:35:24Z</dcterms:created>
  <dcterms:modified xsi:type="dcterms:W3CDTF">2018-11-15T14:46:39Z</dcterms:modified>
</cp:coreProperties>
</file>