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2" d="100"/>
          <a:sy n="92" d="100"/>
        </p:scale>
        <p:origin x="-1120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A3FF7-247D-B14B-A57C-6CB482A22B5F}" type="datetimeFigureOut">
              <a:rPr lang="en-US" smtClean="0"/>
              <a:t>11/15/18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05E536-D9BE-FC46-B75F-E222584A19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09962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A3FF7-247D-B14B-A57C-6CB482A22B5F}" type="datetimeFigureOut">
              <a:rPr lang="en-US" smtClean="0"/>
              <a:t>11/15/18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05E536-D9BE-FC46-B75F-E222584A19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50928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A3FF7-247D-B14B-A57C-6CB482A22B5F}" type="datetimeFigureOut">
              <a:rPr lang="en-US" smtClean="0"/>
              <a:t>11/15/18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05E536-D9BE-FC46-B75F-E222584A19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7684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A3FF7-247D-B14B-A57C-6CB482A22B5F}" type="datetimeFigureOut">
              <a:rPr lang="en-US" smtClean="0"/>
              <a:t>11/15/18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05E536-D9BE-FC46-B75F-E222584A19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90463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A3FF7-247D-B14B-A57C-6CB482A22B5F}" type="datetimeFigureOut">
              <a:rPr lang="en-US" smtClean="0"/>
              <a:t>11/15/18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05E536-D9BE-FC46-B75F-E222584A19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04431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A3FF7-247D-B14B-A57C-6CB482A22B5F}" type="datetimeFigureOut">
              <a:rPr lang="en-US" smtClean="0"/>
              <a:t>11/15/18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05E536-D9BE-FC46-B75F-E222584A19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37689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A3FF7-247D-B14B-A57C-6CB482A22B5F}" type="datetimeFigureOut">
              <a:rPr lang="en-US" smtClean="0"/>
              <a:t>11/15/18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05E536-D9BE-FC46-B75F-E222584A19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14738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A3FF7-247D-B14B-A57C-6CB482A22B5F}" type="datetimeFigureOut">
              <a:rPr lang="en-US" smtClean="0"/>
              <a:t>11/15/18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05E536-D9BE-FC46-B75F-E222584A19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22499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A3FF7-247D-B14B-A57C-6CB482A22B5F}" type="datetimeFigureOut">
              <a:rPr lang="en-US" smtClean="0"/>
              <a:t>11/15/18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05E536-D9BE-FC46-B75F-E222584A19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77057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A3FF7-247D-B14B-A57C-6CB482A22B5F}" type="datetimeFigureOut">
              <a:rPr lang="en-US" smtClean="0"/>
              <a:t>11/15/18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05E536-D9BE-FC46-B75F-E222584A19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94766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A3FF7-247D-B14B-A57C-6CB482A22B5F}" type="datetimeFigureOut">
              <a:rPr lang="en-US" smtClean="0"/>
              <a:t>11/15/18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05E536-D9BE-FC46-B75F-E222584A19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17648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5A3FF7-247D-B14B-A57C-6CB482A22B5F}" type="datetimeFigureOut">
              <a:rPr lang="en-US" smtClean="0"/>
              <a:t>11/15/18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05E536-D9BE-FC46-B75F-E222584A19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99461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324"/>
            <a:ext cx="8229600" cy="581318"/>
          </a:xfrm>
        </p:spPr>
        <p:txBody>
          <a:bodyPr>
            <a:normAutofit/>
          </a:bodyPr>
          <a:lstStyle/>
          <a:p>
            <a:r>
              <a:rPr lang="en-US" sz="2800" dirty="0" smtClean="0"/>
              <a:t>Possible ST40 Collaboration Topics </a:t>
            </a:r>
            <a:r>
              <a:rPr lang="mr-IN" sz="2800" dirty="0" smtClean="0"/>
              <a:t>–</a:t>
            </a:r>
            <a:r>
              <a:rPr lang="en-US" sz="2800" dirty="0" smtClean="0"/>
              <a:t> SOL separate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80209"/>
            <a:ext cx="8229600" cy="5701768"/>
          </a:xfrm>
        </p:spPr>
        <p:txBody>
          <a:bodyPr>
            <a:normAutofit lnSpcReduction="10000"/>
          </a:bodyPr>
          <a:lstStyle/>
          <a:p>
            <a:r>
              <a:rPr lang="en-US" sz="2400" dirty="0" smtClean="0"/>
              <a:t>Startup (including non-inductive, CHI?, ECH)</a:t>
            </a:r>
          </a:p>
          <a:p>
            <a:r>
              <a:rPr lang="en-US" sz="2400" dirty="0" smtClean="0"/>
              <a:t>Control </a:t>
            </a:r>
            <a:r>
              <a:rPr lang="mr-IN" sz="2400" dirty="0" smtClean="0"/>
              <a:t>–</a:t>
            </a:r>
            <a:r>
              <a:rPr lang="en-US" sz="2400" dirty="0" smtClean="0"/>
              <a:t> already discussed with Dan and Devon</a:t>
            </a:r>
          </a:p>
          <a:p>
            <a:r>
              <a:rPr lang="en-US" sz="2400" dirty="0" err="1" smtClean="0"/>
              <a:t>Macrostability</a:t>
            </a:r>
            <a:endParaRPr lang="en-US" sz="2400" dirty="0" smtClean="0"/>
          </a:p>
          <a:p>
            <a:pPr lvl="1"/>
            <a:r>
              <a:rPr lang="en-US" sz="2000" dirty="0" smtClean="0"/>
              <a:t>Error field detection/mitigation</a:t>
            </a:r>
          </a:p>
          <a:p>
            <a:pPr lvl="1"/>
            <a:r>
              <a:rPr lang="en-US" sz="2000" dirty="0" smtClean="0"/>
              <a:t>Disruption detection</a:t>
            </a:r>
          </a:p>
          <a:p>
            <a:r>
              <a:rPr lang="en-US" sz="2400" dirty="0" smtClean="0"/>
              <a:t>Confinement and local transport</a:t>
            </a:r>
          </a:p>
          <a:p>
            <a:pPr lvl="1"/>
            <a:r>
              <a:rPr lang="en-US" sz="2000" dirty="0" smtClean="0"/>
              <a:t>Application of TRANSP</a:t>
            </a:r>
          </a:p>
          <a:p>
            <a:r>
              <a:rPr lang="en-US" sz="2400" dirty="0" smtClean="0"/>
              <a:t>L-H transition physics: help set scaling for ST</a:t>
            </a:r>
          </a:p>
          <a:p>
            <a:pPr lvl="1"/>
            <a:r>
              <a:rPr lang="en-US" sz="2000" dirty="0" smtClean="0"/>
              <a:t>Power thresholds at high field, small surface area, high density</a:t>
            </a:r>
          </a:p>
          <a:p>
            <a:pPr lvl="1"/>
            <a:r>
              <a:rPr lang="en-US" sz="2000" smtClean="0"/>
              <a:t>Boundary physics</a:t>
            </a:r>
            <a:endParaRPr lang="en-US" sz="2000" dirty="0" smtClean="0"/>
          </a:p>
          <a:p>
            <a:r>
              <a:rPr lang="en-US" sz="2400" dirty="0" smtClean="0"/>
              <a:t>Fast ion physics </a:t>
            </a:r>
            <a:r>
              <a:rPr lang="mr-IN" sz="2400" dirty="0" smtClean="0"/>
              <a:t>–</a:t>
            </a:r>
            <a:r>
              <a:rPr lang="en-US" sz="2400" dirty="0" smtClean="0"/>
              <a:t> ST40 will be “Alfvénic”</a:t>
            </a:r>
          </a:p>
          <a:p>
            <a:pPr lvl="1"/>
            <a:r>
              <a:rPr lang="en-US" sz="2000" dirty="0" smtClean="0"/>
              <a:t>Diagnostic opportunities (</a:t>
            </a:r>
            <a:r>
              <a:rPr lang="en-US" sz="2000" dirty="0" err="1" smtClean="0"/>
              <a:t>ssNPA</a:t>
            </a:r>
            <a:r>
              <a:rPr lang="en-US" sz="2000" dirty="0" smtClean="0"/>
              <a:t>)?</a:t>
            </a:r>
          </a:p>
          <a:p>
            <a:r>
              <a:rPr lang="en-US" sz="2400" dirty="0" smtClean="0"/>
              <a:t>Wall conditioning </a:t>
            </a:r>
            <a:r>
              <a:rPr lang="mr-IN" sz="2400" dirty="0" smtClean="0"/>
              <a:t>–</a:t>
            </a:r>
            <a:r>
              <a:rPr lang="en-US" sz="2400" dirty="0" smtClean="0"/>
              <a:t> lithium</a:t>
            </a:r>
          </a:p>
          <a:p>
            <a:r>
              <a:rPr lang="en-US" sz="2400" dirty="0" smtClean="0"/>
              <a:t>Other diagnostics opportunities</a:t>
            </a:r>
          </a:p>
          <a:p>
            <a:pPr lvl="1"/>
            <a:r>
              <a:rPr lang="en-US" sz="2000" dirty="0" smtClean="0"/>
              <a:t>Fast cameras ??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7793587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94</Words>
  <Application>Microsoft Macintosh PowerPoint</Application>
  <PresentationFormat>On-screen Show (4:3)</PresentationFormat>
  <Paragraphs>16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Possible ST40 Collaboration Topics – SOL separate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Possible ST40 Collaboration Topics</dc:title>
  <dc:creator>Stanley M. Kaye</dc:creator>
  <cp:lastModifiedBy>Stanley M. Kaye</cp:lastModifiedBy>
  <cp:revision>2</cp:revision>
  <dcterms:created xsi:type="dcterms:W3CDTF">2018-11-15T14:35:24Z</dcterms:created>
  <dcterms:modified xsi:type="dcterms:W3CDTF">2018-11-15T14:46:39Z</dcterms:modified>
</cp:coreProperties>
</file>