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1217" r:id="rId2"/>
    <p:sldId id="1226" r:id="rId3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37C7"/>
    <a:srgbClr val="3B3FC9"/>
    <a:srgbClr val="FF3300"/>
    <a:srgbClr val="9999FF"/>
    <a:srgbClr val="FF0000"/>
    <a:srgbClr val="00CC66"/>
    <a:srgbClr val="FF9933"/>
    <a:srgbClr val="FFCC00"/>
    <a:srgbClr val="FF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57" autoAdjust="0"/>
  </p:normalViewPr>
  <p:slideViewPr>
    <p:cSldViewPr>
      <p:cViewPr varScale="1">
        <p:scale>
          <a:sx n="130" d="100"/>
          <a:sy n="130" d="100"/>
        </p:scale>
        <p:origin x="-1344" y="-96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22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11DB400B-FE08-524B-828D-88556ECB2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6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B2EE7598-EDB9-6641-8B42-7D5D97F4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08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D4043A57-92B4-D242-8387-146ABAC6DE09}" type="slidenum">
              <a:rPr lang="en-US" b="0" i="0">
                <a:solidFill>
                  <a:schemeClr val="tx1"/>
                </a:solidFill>
                <a:latin typeface="Times New Roman" charset="0"/>
              </a:rPr>
              <a:pPr eaLnBrk="1" hangingPunct="1"/>
              <a:t>1</a:t>
            </a:fld>
            <a:endParaRPr lang="en-US" b="0" i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 txBox="1">
            <a:spLocks noGrp="1" noChangeArrowheads="1"/>
          </p:cNvSpPr>
          <p:nvPr/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25" tIns="47863" rIns="95725" bIns="47863" anchor="b"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fld id="{5E0E03D3-BD48-D145-8E79-98BD242FB9F6}" type="slidenum">
              <a:rPr lang="en-US" b="0" i="0">
                <a:solidFill>
                  <a:schemeClr val="tx1"/>
                </a:solidFill>
                <a:latin typeface="Times New Roman" charset="0"/>
              </a:rPr>
              <a:pPr algn="r" eaLnBrk="1" hangingPunct="1"/>
              <a:t>2</a:t>
            </a:fld>
            <a:endParaRPr lang="en-US" b="0" i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B41F5-44AC-7B4E-A2A3-0591FABE8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6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D0A45-DC2B-E74F-BFE9-EDA67D02A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wm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 i="0">
                <a:solidFill>
                  <a:schemeClr val="accent2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fld id="{DA0C11E6-3ECA-204F-BB89-BD53C36B2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00" i="0" dirty="0" smtClean="0"/>
              <a:t>Boundary Physics Chapter Update, V. A. Soukhanovskii </a:t>
            </a:r>
            <a:r>
              <a:rPr lang="en-US" sz="800" i="0" dirty="0" smtClean="0"/>
              <a:t>(28</a:t>
            </a:r>
            <a:r>
              <a:rPr lang="en-US" sz="800" i="0" baseline="0" dirty="0" smtClean="0"/>
              <a:t> March 2013</a:t>
            </a:r>
            <a:r>
              <a:rPr lang="en-US" sz="800" i="0" dirty="0" smtClean="0"/>
              <a:t>)</a:t>
            </a:r>
            <a:endParaRPr lang="en-US" sz="800" i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5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48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9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50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53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24000" y="1905000"/>
            <a:ext cx="60198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i="0" dirty="0">
                <a:solidFill>
                  <a:schemeClr val="tx1"/>
                </a:solidFill>
                <a:latin typeface="Arial" charset="0"/>
              </a:rPr>
              <a:t>Vlad </a:t>
            </a:r>
            <a:r>
              <a:rPr lang="en-US" sz="2400" i="0" dirty="0" smtClean="0">
                <a:solidFill>
                  <a:schemeClr val="tx1"/>
                </a:solidFill>
                <a:latin typeface="Arial" charset="0"/>
              </a:rPr>
              <a:t>Soukhanovskii</a:t>
            </a:r>
          </a:p>
          <a:p>
            <a:pPr algn="ctr" eaLnBrk="1" hangingPunct="1">
              <a:defRPr/>
            </a:pPr>
            <a:r>
              <a:rPr lang="en-US" sz="2400" i="0" dirty="0" smtClean="0">
                <a:solidFill>
                  <a:schemeClr val="tx1"/>
                </a:solidFill>
                <a:latin typeface="Arial" charset="0"/>
              </a:rPr>
              <a:t>Ahmed </a:t>
            </a:r>
            <a:r>
              <a:rPr lang="en-US" sz="2400" i="0" dirty="0" err="1" smtClean="0">
                <a:solidFill>
                  <a:schemeClr val="tx1"/>
                </a:solidFill>
                <a:latin typeface="Arial" charset="0"/>
              </a:rPr>
              <a:t>Diallo</a:t>
            </a:r>
            <a:endParaRPr lang="en-US" sz="2400" i="0" dirty="0" smtClean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400" i="0" dirty="0" smtClean="0">
                <a:solidFill>
                  <a:schemeClr val="tx1"/>
                </a:solidFill>
                <a:latin typeface="Arial" charset="0"/>
              </a:rPr>
              <a:t>Rajesh </a:t>
            </a:r>
            <a:r>
              <a:rPr lang="en-US" sz="2400" i="0" dirty="0" err="1" smtClean="0">
                <a:solidFill>
                  <a:schemeClr val="tx1"/>
                </a:solidFill>
                <a:latin typeface="Arial" charset="0"/>
              </a:rPr>
              <a:t>Maingi</a:t>
            </a:r>
            <a:endParaRPr lang="en-US" sz="2400" i="0" dirty="0" smtClean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for </a:t>
            </a:r>
            <a:r>
              <a:rPr lang="en-US" sz="2000" b="0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</a:t>
            </a:r>
            <a:r>
              <a:rPr lang="en-US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NSTX-U Boundary Physics Group</a:t>
            </a:r>
            <a:endParaRPr lang="en-US" sz="2000" b="0" baseline="300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cxnSp>
        <p:nvCxnSpPr>
          <p:cNvPr id="6155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6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57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9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60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1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62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3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64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66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7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68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9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70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1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72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173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74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5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76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sz="3600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NSTX-U</a:t>
            </a:r>
          </a:p>
        </p:txBody>
      </p:sp>
      <p:cxnSp>
        <p:nvCxnSpPr>
          <p:cNvPr id="6178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9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80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1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/>
            <a:r>
              <a:rPr lang="en-US" sz="1800">
                <a:solidFill>
                  <a:schemeClr val="accent2"/>
                </a:solidFill>
                <a:latin typeface="Arial" charset="0"/>
              </a:rPr>
              <a:t>Supported by   </a:t>
            </a:r>
          </a:p>
        </p:txBody>
      </p:sp>
      <p:cxnSp>
        <p:nvCxnSpPr>
          <p:cNvPr id="6182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3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6184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5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6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187" name="Picture 53" descr="ppi224.tmp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88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9" name="Text Box 153"/>
          <p:cNvSpPr txBox="1">
            <a:spLocks noChangeArrowheads="1"/>
          </p:cNvSpPr>
          <p:nvPr/>
        </p:nvSpPr>
        <p:spPr bwMode="auto">
          <a:xfrm>
            <a:off x="7696200" y="23177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6190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91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92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193" name="Picture 3" descr="C:\Users\jmenard\Desktop\Pictur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4495800"/>
            <a:ext cx="30781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4" name="Picture 48" descr="ppi221.tmp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95" name="Text Box 152"/>
          <p:cNvSpPr txBox="1">
            <a:spLocks noChangeArrowheads="1"/>
          </p:cNvSpPr>
          <p:nvPr/>
        </p:nvSpPr>
        <p:spPr bwMode="auto">
          <a:xfrm>
            <a:off x="152400" y="22098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Coll of Wm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CompX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  <p:pic>
        <p:nvPicPr>
          <p:cNvPr id="6196" name="Picture 5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343400"/>
            <a:ext cx="227488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1676400" y="3598863"/>
            <a:ext cx="5715000" cy="668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sz="1600" i="0" dirty="0" smtClean="0">
                <a:solidFill>
                  <a:srgbClr val="FF0000"/>
                </a:solidFill>
                <a:latin typeface="+mj-lt"/>
              </a:rPr>
              <a:t>NSTX-U Meeting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1600" i="0" dirty="0" smtClean="0">
                <a:solidFill>
                  <a:srgbClr val="FF0000"/>
                </a:solidFill>
                <a:latin typeface="+mj-lt"/>
              </a:rPr>
              <a:t>PPPL B318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1600" i="0" dirty="0" smtClean="0">
                <a:solidFill>
                  <a:srgbClr val="FF0000"/>
                </a:solidFill>
                <a:latin typeface="+mj-lt"/>
              </a:rPr>
              <a:t>28 March 2013</a:t>
            </a:r>
            <a:endParaRPr lang="en-US" sz="16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7" name="Rectangle 2"/>
          <p:cNvSpPr>
            <a:spLocks noChangeArrowheads="1"/>
          </p:cNvSpPr>
          <p:nvPr/>
        </p:nvSpPr>
        <p:spPr bwMode="auto">
          <a:xfrm>
            <a:off x="152400" y="9906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altLang="ja-JP" sz="32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NSTX-U Five Year Plan Chapter 4 Status</a:t>
            </a:r>
            <a:endParaRPr lang="en-US" sz="3200" i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3"/>
          <p:cNvSpPr txBox="1">
            <a:spLocks noGrp="1"/>
          </p:cNvSpPr>
          <p:nvPr/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/>
            <a:fld id="{66FC15F4-947D-6F42-BA4C-7A29671D604E}" type="slidenum">
              <a:rPr lang="en-US" sz="900" i="0">
                <a:solidFill>
                  <a:schemeClr val="accent2"/>
                </a:solidFill>
                <a:latin typeface="Arial" charset="0"/>
              </a:rPr>
              <a:pPr algn="r"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NSTX-U Five Year Plan </a:t>
            </a:r>
            <a:r>
              <a:rPr lang="en-US" sz="2800" dirty="0">
                <a:latin typeface="Arial" charset="0"/>
              </a:rPr>
              <a:t>Boundary Physics </a:t>
            </a:r>
            <a:r>
              <a:rPr lang="en-US" sz="2800" dirty="0" smtClean="0">
                <a:latin typeface="Arial" charset="0"/>
              </a:rPr>
              <a:t>Section: </a:t>
            </a:r>
            <a:r>
              <a:rPr lang="en-US" sz="2800" dirty="0" smtClean="0">
                <a:latin typeface="Arial" charset="0"/>
              </a:rPr>
              <a:t>draft on track for completion</a:t>
            </a:r>
            <a:endParaRPr lang="en-US" sz="2800" dirty="0"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305800" cy="51054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Arial" charset="0"/>
              </a:rPr>
              <a:t>Rajesh is updating the chapter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R</a:t>
            </a:r>
            <a:r>
              <a:rPr lang="en-US" sz="1600" dirty="0" smtClean="0">
                <a:latin typeface="Arial" charset="0"/>
              </a:rPr>
              <a:t>evising and re-arranging existing material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Adding missing sub-sections</a:t>
            </a:r>
          </a:p>
          <a:p>
            <a:pPr>
              <a:defRPr/>
            </a:pPr>
            <a:r>
              <a:rPr lang="en-US" sz="2000" dirty="0" smtClean="0">
                <a:latin typeface="Arial" charset="0"/>
              </a:rPr>
              <a:t>Introduction is complete</a:t>
            </a:r>
            <a:endParaRPr lang="en-US" sz="2000" dirty="0" smtClean="0">
              <a:latin typeface="Arial" charset="0"/>
            </a:endParaRPr>
          </a:p>
          <a:p>
            <a:pPr>
              <a:defRPr/>
            </a:pPr>
            <a:r>
              <a:rPr lang="en-US" sz="2000" smtClean="0">
                <a:latin typeface="Arial" charset="0"/>
              </a:rPr>
              <a:t>C</a:t>
            </a:r>
            <a:r>
              <a:rPr lang="en-US" sz="2000" smtClean="0">
                <a:latin typeface="Arial" charset="0"/>
              </a:rPr>
              <a:t>hapter </a:t>
            </a:r>
            <a:r>
              <a:rPr lang="en-US" sz="2000" dirty="0" smtClean="0">
                <a:latin typeface="Arial" charset="0"/>
              </a:rPr>
              <a:t>text </a:t>
            </a:r>
            <a:r>
              <a:rPr lang="en-US" sz="2000" dirty="0" smtClean="0">
                <a:latin typeface="Arial" charset="0"/>
              </a:rPr>
              <a:t>is (nearly) complete</a:t>
            </a:r>
          </a:p>
          <a:p>
            <a:pPr lvl="1">
              <a:defRPr/>
            </a:pPr>
            <a:r>
              <a:rPr lang="en-US" sz="1800" dirty="0" smtClean="0">
                <a:latin typeface="Arial" charset="0"/>
              </a:rPr>
              <a:t>References </a:t>
            </a:r>
            <a:r>
              <a:rPr lang="en-US" sz="1800" dirty="0" smtClean="0">
                <a:latin typeface="Arial" charset="0"/>
              </a:rPr>
              <a:t>to be expanded and reformatted</a:t>
            </a:r>
          </a:p>
          <a:p>
            <a:pPr>
              <a:defRPr/>
            </a:pPr>
            <a:r>
              <a:rPr lang="en-US" sz="2000" dirty="0" smtClean="0">
                <a:latin typeface="Arial" charset="0"/>
              </a:rPr>
              <a:t>Updating text </a:t>
            </a:r>
            <a:r>
              <a:rPr lang="en-US" sz="2000" dirty="0" smtClean="0">
                <a:latin typeface="Arial" charset="0"/>
              </a:rPr>
              <a:t>with </a:t>
            </a:r>
            <a:r>
              <a:rPr lang="en-US" sz="2000" dirty="0" smtClean="0">
                <a:latin typeface="Arial" charset="0"/>
              </a:rPr>
              <a:t>response </a:t>
            </a:r>
            <a:r>
              <a:rPr lang="en-US" sz="2000" dirty="0" smtClean="0">
                <a:latin typeface="Arial" charset="0"/>
              </a:rPr>
              <a:t>to </a:t>
            </a:r>
            <a:r>
              <a:rPr lang="en-US" sz="2000" dirty="0" smtClean="0">
                <a:latin typeface="Arial" charset="0"/>
              </a:rPr>
              <a:t>PAC-33 comments (going over Jon’s </a:t>
            </a:r>
            <a:r>
              <a:rPr lang="en-US" sz="2000" dirty="0" err="1" smtClean="0">
                <a:latin typeface="Arial" charset="0"/>
              </a:rPr>
              <a:t>spredsheet</a:t>
            </a:r>
            <a:r>
              <a:rPr lang="en-US" sz="2000" dirty="0" smtClean="0">
                <a:latin typeface="Arial" charset="0"/>
              </a:rPr>
              <a:t>)</a:t>
            </a:r>
            <a:endParaRPr lang="en-US" sz="2000" dirty="0" smtClean="0">
              <a:latin typeface="Arial" charset="0"/>
            </a:endParaRP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More theory and model validation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Describe SOL / X-point / divertor profile and turbulence measurements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Describe SOL turbulence modeling (SOLT, BOUT++)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Discuss possibilities for divertor </a:t>
            </a:r>
            <a:r>
              <a:rPr lang="en-US" sz="1600" dirty="0" err="1" smtClean="0">
                <a:latin typeface="Arial" charset="0"/>
              </a:rPr>
              <a:t>buffling</a:t>
            </a: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Include NCC research relevant to BP where appropriate</a:t>
            </a:r>
          </a:p>
          <a:p>
            <a:pPr lvl="1">
              <a:defRPr/>
            </a:pPr>
            <a:r>
              <a:rPr lang="en-US" sz="1600" dirty="0" smtClean="0">
                <a:latin typeface="Arial" charset="0"/>
              </a:rPr>
              <a:t>Added 3</a:t>
            </a:r>
            <a:r>
              <a:rPr lang="en-US" sz="1600" baseline="30000" dirty="0" smtClean="0">
                <a:latin typeface="Arial" charset="0"/>
              </a:rPr>
              <a:t>rd</a:t>
            </a:r>
            <a:r>
              <a:rPr lang="en-US" sz="1600" dirty="0" smtClean="0">
                <a:latin typeface="Arial" charset="0"/>
              </a:rPr>
              <a:t> thrust for particle control (</a:t>
            </a:r>
            <a:r>
              <a:rPr lang="en-US" sz="1600" dirty="0" err="1" smtClean="0">
                <a:latin typeface="Arial" charset="0"/>
              </a:rPr>
              <a:t>cryopumping</a:t>
            </a:r>
            <a:r>
              <a:rPr lang="en-US" sz="1600" dirty="0" smtClean="0">
                <a:latin typeface="Arial" charset="0"/>
              </a:rPr>
              <a:t>, recycling control, impurity control)</a:t>
            </a: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600" dirty="0" smtClean="0">
              <a:latin typeface="Arial" charset="0"/>
            </a:endParaRPr>
          </a:p>
          <a:p>
            <a:pPr lvl="1">
              <a:defRPr/>
            </a:pPr>
            <a:endParaRPr lang="en-US" sz="1800" dirty="0" smtClean="0">
              <a:latin typeface="Arial" charset="0"/>
            </a:endParaRPr>
          </a:p>
          <a:p>
            <a:pPr lvl="1">
              <a:defRPr/>
            </a:pPr>
            <a:endParaRPr lang="en-US" sz="1800" dirty="0">
              <a:latin typeface="Arial" charset="0"/>
            </a:endParaRPr>
          </a:p>
          <a:p>
            <a:pPr lvl="1">
              <a:defRPr/>
            </a:pPr>
            <a:endParaRPr lang="en-US" sz="22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74753</TotalTime>
  <Words>284</Words>
  <Application>Microsoft Macintosh PowerPoint</Application>
  <PresentationFormat>On-screen Show (4:3)</PresentationFormat>
  <Paragraphs>95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NSTX-U Five Year Plan Boundary Physics Section: draft on track for completion</vt:lpstr>
    </vt:vector>
  </TitlesOfParts>
  <Manager/>
  <Company>Princeton Plasma Physics Laboratory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subject/>
  <dc:creator>NSTX team member</dc:creator>
  <cp:keywords/>
  <dc:description/>
  <cp:lastModifiedBy>Vlad Soukhanovskii</cp:lastModifiedBy>
  <cp:revision>12911</cp:revision>
  <cp:lastPrinted>2012-12-17T16:54:20Z</cp:lastPrinted>
  <dcterms:created xsi:type="dcterms:W3CDTF">2003-10-01T16:23:57Z</dcterms:created>
  <dcterms:modified xsi:type="dcterms:W3CDTF">2013-03-27T22:26:26Z</dcterms:modified>
  <cp:category/>
</cp:coreProperties>
</file>