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July 9,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July 9, 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NSTX(-U) IAEA OV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S.M. Kaye</a:t>
            </a:r>
          </a:p>
          <a:p>
            <a:r>
              <a:rPr lang="en-US" dirty="0"/>
              <a:t>9</a:t>
            </a:r>
            <a:r>
              <a:rPr lang="en-US" smtClean="0"/>
              <a:t> </a:t>
            </a: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3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54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NSTX-U IAEA OV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41"/>
            <a:ext cx="8229600" cy="5207059"/>
          </a:xfrm>
        </p:spPr>
        <p:txBody>
          <a:bodyPr/>
          <a:lstStyle/>
          <a:p>
            <a:r>
              <a:rPr lang="en-US" dirty="0" smtClean="0"/>
              <a:t>Title: </a:t>
            </a:r>
            <a:r>
              <a:rPr lang="en-US" i="1" dirty="0" smtClean="0"/>
              <a:t>Overview of recent progress in understanding NSTX and NSTX-U plasmas</a:t>
            </a:r>
          </a:p>
          <a:p>
            <a:endParaRPr lang="en-US" i="1" dirty="0" smtClean="0"/>
          </a:p>
          <a:p>
            <a:r>
              <a:rPr lang="en-US" dirty="0" smtClean="0"/>
              <a:t>Topics in synopsis</a:t>
            </a:r>
          </a:p>
          <a:p>
            <a:pPr lvl="1"/>
            <a:r>
              <a:rPr lang="en-US" dirty="0" smtClean="0"/>
              <a:t>BES/Gyro studies of L-modes (NSTX): single scale </a:t>
            </a:r>
            <a:r>
              <a:rPr lang="en-US" dirty="0" err="1" smtClean="0"/>
              <a:t>sims</a:t>
            </a:r>
            <a:r>
              <a:rPr lang="en-US" dirty="0" smtClean="0"/>
              <a:t> do not account for </a:t>
            </a:r>
            <a:r>
              <a:rPr lang="en-US" dirty="0" err="1" smtClean="0"/>
              <a:t>expt</a:t>
            </a:r>
            <a:r>
              <a:rPr lang="en-US" dirty="0" smtClean="0"/>
              <a:t> (</a:t>
            </a:r>
            <a:r>
              <a:rPr lang="en-US" dirty="0" err="1" smtClean="0"/>
              <a:t>Ren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Augment with </a:t>
            </a:r>
            <a:r>
              <a:rPr lang="en-US" dirty="0" err="1" smtClean="0"/>
              <a:t>Guttenfelder</a:t>
            </a:r>
            <a:r>
              <a:rPr lang="en-US" dirty="0" smtClean="0"/>
              <a:t> NSTX-U L-mode </a:t>
            </a:r>
            <a:r>
              <a:rPr lang="en-US" dirty="0" err="1" smtClean="0"/>
              <a:t>sims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HYM </a:t>
            </a:r>
            <a:r>
              <a:rPr lang="en-US" dirty="0" err="1" smtClean="0"/>
              <a:t>sims</a:t>
            </a:r>
            <a:r>
              <a:rPr lang="en-US" dirty="0" smtClean="0"/>
              <a:t> of off-axis NB stabilization of GAE in NSTX-U (</a:t>
            </a:r>
            <a:r>
              <a:rPr lang="en-US" dirty="0" err="1" smtClean="0"/>
              <a:t>Belova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Importance of 3D phase space effects for </a:t>
            </a:r>
            <a:r>
              <a:rPr lang="en-US" dirty="0" err="1" smtClean="0"/>
              <a:t>ctr</a:t>
            </a:r>
            <a:r>
              <a:rPr lang="en-US" dirty="0" smtClean="0"/>
              <a:t>-prop. TAEs in NSTX-U (</a:t>
            </a:r>
            <a:r>
              <a:rPr lang="en-US" dirty="0" err="1" smtClean="0"/>
              <a:t>Podesta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Role of microturbulence in TAE bursting in NSTX (Duarte)</a:t>
            </a:r>
          </a:p>
          <a:p>
            <a:pPr lvl="1"/>
            <a:r>
              <a:rPr lang="en-US" dirty="0" smtClean="0"/>
              <a:t>XGC1 projections of NSTX-U heat flux width (Chang)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12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</a:t>
            </a:r>
            <a:r>
              <a:rPr lang="en-US" dirty="0"/>
              <a:t>conditions to H-mode (</a:t>
            </a:r>
            <a:r>
              <a:rPr lang="en-US" dirty="0" err="1"/>
              <a:t>Battaglia</a:t>
            </a:r>
            <a:r>
              <a:rPr lang="en-US" dirty="0"/>
              <a:t>)</a:t>
            </a:r>
          </a:p>
          <a:p>
            <a:r>
              <a:rPr lang="en-US" dirty="0"/>
              <a:t>Fast ion transport by sawteeth: </a:t>
            </a:r>
            <a:r>
              <a:rPr lang="en-US" dirty="0" err="1"/>
              <a:t>expt</a:t>
            </a:r>
            <a:r>
              <a:rPr lang="en-US" dirty="0"/>
              <a:t> (Liu) and modeling (D. Kim</a:t>
            </a:r>
            <a:r>
              <a:rPr lang="en-US" dirty="0" smtClean="0"/>
              <a:t>)</a:t>
            </a:r>
          </a:p>
          <a:p>
            <a:r>
              <a:rPr lang="en-US" dirty="0" smtClean="0"/>
              <a:t>??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6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13</TotalTime>
  <Words>160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NSTX(-U) IAEA OV Topics</vt:lpstr>
      <vt:lpstr>NSTX-U IAEA OV Topics</vt:lpstr>
      <vt:lpstr>Additional suggestions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 M. Kaye</dc:creator>
  <cp:lastModifiedBy>Stanley M. Kaye</cp:lastModifiedBy>
  <cp:revision>2</cp:revision>
  <dcterms:created xsi:type="dcterms:W3CDTF">2018-07-09T14:23:38Z</dcterms:created>
  <dcterms:modified xsi:type="dcterms:W3CDTF">2018-07-09T14:37:12Z</dcterms:modified>
</cp:coreProperties>
</file>