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  <p:sldMasterId id="2147483972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46E73-3681-C34F-86B3-F81756C4494F}" type="datetimeFigureOut">
              <a:rPr lang="en-US" smtClean="0"/>
              <a:t>12/7/18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0D4F1-2032-2B44-88CB-B92427019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836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4B967-0B83-C045-B6D3-CD459C912AE6}" type="datetimeFigureOut">
              <a:rPr lang="en-US" smtClean="0"/>
              <a:t>12/7/18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4740D-9020-1E4B-A6D9-C7D1DB31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228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4A9-5DED-C24F-ADF4-D6A062D20842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DCDC-7629-454F-BBAE-6CBE6FDFE4C3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6CB6-0A0E-934A-8B81-4A365346383E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D54-B890-6146-97AA-5AEE9D69C37A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3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B472-4B7A-1D43-8A45-061BD3298E7D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15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D72D-EB5E-4F4F-842A-32770BD01D53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054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C86E-2ACE-0A49-A9C0-2A92F9DA841D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17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7B8-4889-2441-938C-5E46F4F68BD8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402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FBC2-51A9-2742-9315-ED5C53D0F304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65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66D-FC02-7E45-8948-3B07F1073F7A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34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F9F-B721-0645-A7CD-231A2504FE40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84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11F7-DBBF-1143-963F-FE01514E590F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E21A-E670-1B49-A57C-521F547B0F2A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12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02FD-8F69-2E4B-9406-10319B46CD63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05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94AF-E51E-CA43-AFBB-2DE89836260B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0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F4B1-68D8-E142-8941-53F492A0F7F0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4C7-B337-DD48-AD9A-B0748D688552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DF09-CA9C-8443-AE9A-45303EF99CEC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2259-7D7C-144E-A4AB-5B1FBE558046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1F6E-F798-AB4A-9D85-1E62EC6C0285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1DE1-6865-9441-89CB-9BC836CD01C8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6448-42E9-2C4F-BF70-6EC2943A3A49}" type="datetime2">
              <a:rPr lang="en-US" smtClean="0"/>
              <a:t>Friday, December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914CC1-80A3-C34E-A08E-7D0D4BF52974}" type="datetime2">
              <a:rPr lang="en-US" smtClean="0"/>
              <a:t>Friday, December 7,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721F4A-B70F-694D-A1C3-377BDB64BEDC}" type="datetime2">
              <a:rPr lang="en-US" smtClean="0"/>
              <a:t>Friday, December 7,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NSTX-U Research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365022"/>
          </a:xfrm>
        </p:spPr>
        <p:txBody>
          <a:bodyPr/>
          <a:lstStyle/>
          <a:p>
            <a:r>
              <a:rPr lang="en-US" dirty="0"/>
              <a:t>S.M. Kaye</a:t>
            </a:r>
          </a:p>
          <a:p>
            <a:r>
              <a:rPr lang="en-US" dirty="0"/>
              <a:t>10 Dec. 2018</a:t>
            </a:r>
          </a:p>
        </p:txBody>
      </p:sp>
    </p:spTree>
    <p:extLst>
      <p:ext uri="{BB962C8B-B14F-4D97-AF65-F5344CB8AC3E}">
        <p14:creationId xmlns:p14="http://schemas.microsoft.com/office/powerpoint/2010/main" val="325539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275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Recently Published (first or co-authored)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9631"/>
            <a:ext cx="8229600" cy="338127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Kuroda et al., PPCF (Nov. 2018) – Transient CHI on QUEST</a:t>
            </a:r>
          </a:p>
          <a:p>
            <a:r>
              <a:rPr lang="en-US" dirty="0"/>
              <a:t>Scotti et al., NF (Dec. 2018) – </a:t>
            </a:r>
            <a:r>
              <a:rPr lang="en-US" dirty="0" err="1"/>
              <a:t>Divertor</a:t>
            </a:r>
            <a:r>
              <a:rPr lang="en-US" dirty="0"/>
              <a:t> leg filaments</a:t>
            </a:r>
          </a:p>
          <a:p>
            <a:r>
              <a:rPr lang="en-US" dirty="0"/>
              <a:t>Lunsford et al., NF (Dec. 2018) – ELM modification with Li granule injection on EAST</a:t>
            </a:r>
          </a:p>
          <a:p>
            <a:r>
              <a:rPr lang="en-US" dirty="0"/>
              <a:t>Diallo et al., PRL (Dec. 2018) – Nonlinear coupling of pedestal modes leading to ELMs</a:t>
            </a:r>
          </a:p>
          <a:p>
            <a:r>
              <a:rPr lang="en-US" dirty="0" err="1"/>
              <a:t>Barchfeld</a:t>
            </a:r>
            <a:r>
              <a:rPr lang="en-US" dirty="0"/>
              <a:t>, et al., </a:t>
            </a:r>
            <a:r>
              <a:rPr lang="en-US" dirty="0" err="1"/>
              <a:t>Reymond</a:t>
            </a:r>
            <a:r>
              <a:rPr lang="en-US" dirty="0"/>
              <a:t> et al., Delgado-Aparicio et al., Rev. Sci. Inst. (Oct. 2018)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EDCD017-3E4B-4340-BB66-B25DE33D9230}"/>
              </a:ext>
            </a:extLst>
          </p:cNvPr>
          <p:cNvSpPr txBox="1">
            <a:spLocks/>
          </p:cNvSpPr>
          <p:nvPr/>
        </p:nvSpPr>
        <p:spPr>
          <a:xfrm>
            <a:off x="457200" y="4632792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Recently Accepted (first or co-authored)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15FE51-B835-5141-97E9-E2E0EAF9FF52}"/>
              </a:ext>
            </a:extLst>
          </p:cNvPr>
          <p:cNvSpPr txBox="1">
            <a:spLocks/>
          </p:cNvSpPr>
          <p:nvPr/>
        </p:nvSpPr>
        <p:spPr>
          <a:xfrm>
            <a:off x="457200" y="5618890"/>
            <a:ext cx="8229600" cy="1434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Soukhanovskii</a:t>
            </a:r>
            <a:r>
              <a:rPr lang="en-US" dirty="0"/>
              <a:t> et al., FST – SGI for fueling in NSTX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9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Recently (or soon to be) Submitted/Under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9888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Guttenfelder</a:t>
            </a:r>
            <a:r>
              <a:rPr lang="en-US" dirty="0"/>
              <a:t> et al., NF – NSTX-U L-modes in support of transport and turbulence validation</a:t>
            </a:r>
          </a:p>
          <a:p>
            <a:r>
              <a:rPr lang="en-US" dirty="0"/>
              <a:t>Hao et al., PPCF – Low frequency modes in NSTX</a:t>
            </a:r>
          </a:p>
          <a:p>
            <a:r>
              <a:rPr lang="en-US" dirty="0"/>
              <a:t>Myers et al., PRL – Catastrophic locking of 1/1 mode in </a:t>
            </a:r>
            <a:r>
              <a:rPr lang="en-US" dirty="0" err="1"/>
              <a:t>sawtoothing</a:t>
            </a:r>
            <a:r>
              <a:rPr lang="en-US" dirty="0"/>
              <a:t> discharges</a:t>
            </a:r>
          </a:p>
          <a:p>
            <a:r>
              <a:rPr lang="en-US" dirty="0"/>
              <a:t>Vail et al., PPCF – SF </a:t>
            </a:r>
            <a:r>
              <a:rPr lang="en-US" dirty="0" err="1"/>
              <a:t>divertor</a:t>
            </a:r>
            <a:r>
              <a:rPr lang="en-US" dirty="0"/>
              <a:t> control development</a:t>
            </a:r>
          </a:p>
          <a:p>
            <a:r>
              <a:rPr lang="en-US" dirty="0"/>
              <a:t>Fredrickson et al., NF – ICE in NSTX and NSTX-U</a:t>
            </a:r>
          </a:p>
          <a:p>
            <a:r>
              <a:rPr lang="en-US" dirty="0"/>
              <a:t>Boyer et al., NF – </a:t>
            </a:r>
            <a:r>
              <a:rPr lang="en-US" dirty="0" err="1"/>
              <a:t>Nubeam</a:t>
            </a:r>
            <a:r>
              <a:rPr lang="en-US" dirty="0"/>
              <a:t> Neural Net for </a:t>
            </a:r>
            <a:r>
              <a:rPr lang="en-US" dirty="0" err="1"/>
              <a:t>realtime</a:t>
            </a:r>
            <a:endParaRPr lang="en-US" dirty="0"/>
          </a:p>
          <a:p>
            <a:r>
              <a:rPr lang="en-US" dirty="0"/>
              <a:t>Kaye et al., NF – Theory, modeling, analysis results (FEC OV)</a:t>
            </a:r>
          </a:p>
          <a:p>
            <a:r>
              <a:rPr lang="en-US" dirty="0"/>
              <a:t>Lunsford et al., FST – Pellet ablation from EPI for disruption mitigation</a:t>
            </a:r>
          </a:p>
          <a:p>
            <a:r>
              <a:rPr lang="en-US" dirty="0" err="1"/>
              <a:t>Munaretto</a:t>
            </a:r>
            <a:r>
              <a:rPr lang="en-US" dirty="0"/>
              <a:t> et al., NF – Effect of NSTX-U EF from coil misalignments on </a:t>
            </a:r>
            <a:r>
              <a:rPr lang="en-US" dirty="0" err="1"/>
              <a:t>divertor</a:t>
            </a:r>
            <a:r>
              <a:rPr lang="en-US" dirty="0"/>
              <a:t> footprints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0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FEC 2018 orals – Kaye (Menard), Podesta, Ku</a:t>
            </a:r>
          </a:p>
          <a:p>
            <a:r>
              <a:rPr lang="en-US" dirty="0"/>
              <a:t>APS 2018 Invited – Sabbagh, Z. Wang, Hammond, </a:t>
            </a:r>
            <a:r>
              <a:rPr lang="en-US" dirty="0" err="1"/>
              <a:t>Gorelenkov</a:t>
            </a:r>
            <a:endParaRPr lang="en-US" dirty="0"/>
          </a:p>
          <a:p>
            <a:r>
              <a:rPr lang="en-US" dirty="0"/>
              <a:t>TOFE orals – Kaye (NAS), </a:t>
            </a:r>
            <a:r>
              <a:rPr lang="en-US" dirty="0" err="1"/>
              <a:t>Maingi</a:t>
            </a:r>
            <a:r>
              <a:rPr lang="en-US" dirty="0"/>
              <a:t> (TEC), </a:t>
            </a:r>
            <a:r>
              <a:rPr lang="en-US" dirty="0" err="1"/>
              <a:t>Zhai</a:t>
            </a:r>
            <a:r>
              <a:rPr lang="en-US" dirty="0"/>
              <a:t> (Eng.), Dugan (Eng.)</a:t>
            </a:r>
          </a:p>
          <a:p>
            <a:r>
              <a:rPr lang="en-US" dirty="0"/>
              <a:t>General</a:t>
            </a:r>
          </a:p>
          <a:p>
            <a:pPr lvl="1"/>
            <a:r>
              <a:rPr lang="en-US" dirty="0" err="1"/>
              <a:t>Guttenfelder</a:t>
            </a:r>
            <a:r>
              <a:rPr lang="en-US" dirty="0"/>
              <a:t> – STEM Symposium, West Morris H.S. (Nov. 2018)</a:t>
            </a:r>
          </a:p>
          <a:p>
            <a:pPr lvl="1"/>
            <a:r>
              <a:rPr lang="en-US" dirty="0" err="1"/>
              <a:t>Guttenfelder</a:t>
            </a:r>
            <a:r>
              <a:rPr lang="en-US" dirty="0"/>
              <a:t> – Dept. of Phys., Portland State Univ. (USBPO Outreach)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9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MAST-U Collaboration</a:t>
            </a:r>
          </a:p>
          <a:p>
            <a:pPr lvl="1"/>
            <a:r>
              <a:rPr lang="en-US" dirty="0"/>
              <a:t>First plasma July 2019</a:t>
            </a:r>
          </a:p>
          <a:p>
            <a:pPr lvl="1"/>
            <a:r>
              <a:rPr lang="en-US" dirty="0"/>
              <a:t>Physics ops Sept. 2019</a:t>
            </a:r>
          </a:p>
          <a:p>
            <a:r>
              <a:rPr lang="en-US" dirty="0"/>
              <a:t>Discussions ongoing with Tokamak Energy UK </a:t>
            </a:r>
            <a:r>
              <a:rPr lang="en-US" dirty="0" err="1"/>
              <a:t>wrt</a:t>
            </a:r>
            <a:r>
              <a:rPr lang="en-US" dirty="0"/>
              <a:t> ST40 collaboration</a:t>
            </a:r>
          </a:p>
          <a:p>
            <a:pPr lvl="1"/>
            <a:r>
              <a:rPr lang="en-US" dirty="0"/>
              <a:t>Financial support from FES</a:t>
            </a:r>
          </a:p>
          <a:p>
            <a:r>
              <a:rPr lang="en-US" dirty="0"/>
              <a:t>NAS report should be released this month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62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1021</TotalTime>
  <Words>370</Words>
  <Application>Microsoft Macintosh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Clarity</vt:lpstr>
      <vt:lpstr>1_Clarity</vt:lpstr>
      <vt:lpstr>NSTX-U Research update</vt:lpstr>
      <vt:lpstr>Recently Published (first or co-authored)</vt:lpstr>
      <vt:lpstr>Recently (or soon to be) Submitted/Under Review</vt:lpstr>
      <vt:lpstr>Recent presentations</vt:lpstr>
      <vt:lpstr>Other Updates</vt:lpstr>
    </vt:vector>
  </TitlesOfParts>
  <Manager/>
  <Company/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ITPA Global H-mode database update</dc:title>
  <dc:subject/>
  <dc:creator>Stanley M. Kaye</dc:creator>
  <cp:keywords/>
  <dc:description/>
  <cp:lastModifiedBy>Stanley M. Kaye</cp:lastModifiedBy>
  <cp:revision>42</cp:revision>
  <cp:lastPrinted>2018-12-07T19:21:04Z</cp:lastPrinted>
  <dcterms:created xsi:type="dcterms:W3CDTF">2018-11-15T14:55:09Z</dcterms:created>
  <dcterms:modified xsi:type="dcterms:W3CDTF">2018-12-07T19:21:42Z</dcterms:modified>
  <cp:category/>
</cp:coreProperties>
</file>