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6"/>
  </p:notesMasterIdLst>
  <p:sldIdLst>
    <p:sldId id="259" r:id="rId5"/>
    <p:sldId id="260" r:id="rId6"/>
    <p:sldId id="294" r:id="rId7"/>
    <p:sldId id="295" r:id="rId8"/>
    <p:sldId id="280" r:id="rId9"/>
    <p:sldId id="262" r:id="rId10"/>
    <p:sldId id="257" r:id="rId11"/>
    <p:sldId id="265" r:id="rId12"/>
    <p:sldId id="267" r:id="rId13"/>
    <p:sldId id="268" r:id="rId14"/>
    <p:sldId id="266" r:id="rId15"/>
    <p:sldId id="291" r:id="rId16"/>
    <p:sldId id="288" r:id="rId17"/>
    <p:sldId id="292" r:id="rId18"/>
    <p:sldId id="285" r:id="rId19"/>
    <p:sldId id="269" r:id="rId20"/>
    <p:sldId id="273" r:id="rId21"/>
    <p:sldId id="281" r:id="rId22"/>
    <p:sldId id="286" r:id="rId23"/>
    <p:sldId id="271" r:id="rId24"/>
    <p:sldId id="277" r:id="rId25"/>
    <p:sldId id="275" r:id="rId26"/>
    <p:sldId id="276" r:id="rId27"/>
    <p:sldId id="272" r:id="rId28"/>
    <p:sldId id="279" r:id="rId29"/>
    <p:sldId id="261" r:id="rId30"/>
    <p:sldId id="293" r:id="rId31"/>
    <p:sldId id="284" r:id="rId32"/>
    <p:sldId id="282" r:id="rId33"/>
    <p:sldId id="283" r:id="rId34"/>
    <p:sldId id="274" r:id="rId35"/>
  </p:sldIdLst>
  <p:sldSz cx="12192000" cy="6858000"/>
  <p:notesSz cx="6950075" cy="92360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0A79"/>
    <a:srgbClr val="3B9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8" autoAdjust="0"/>
    <p:restoredTop sz="94930" autoAdjust="0"/>
  </p:normalViewPr>
  <p:slideViewPr>
    <p:cSldViewPr snapToGrid="0">
      <p:cViewPr>
        <p:scale>
          <a:sx n="150" d="100"/>
          <a:sy n="150" d="100"/>
        </p:scale>
        <p:origin x="-984" y="-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40E3A5A-9367-45C6-BD3F-E9928CD9A8ED}" type="datetimeFigureOut">
              <a:rPr lang="zh-TW" altLang="en-US" smtClean="0"/>
              <a:t>2019/5/13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4184A75-E623-4DF9-A775-1CCACC61C2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09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7713"/>
            <a:ext cx="6645275" cy="3738562"/>
          </a:xfrm>
          <a:ln/>
        </p:spPr>
      </p:sp>
      <p:sp>
        <p:nvSpPr>
          <p:cNvPr id="614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037" indent="-286937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748" indent="-2295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849" indent="-2295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5947" indent="-2295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5047" indent="-2295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4147" indent="-2295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3245" indent="-2295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2345" indent="-2295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B4042C-F68B-4755-B814-294E3B89286A}" type="slidenum">
              <a:rPr lang="zh-TW" altLang="en-US" sz="1200"/>
              <a:pPr/>
              <a:t>1</a:t>
            </a:fld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185097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4A75-E623-4DF9-A775-1CCACC61C23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036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7713"/>
            <a:ext cx="6645275" cy="373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C20AF-24F8-47A4-94EF-F88A372574A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63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7713"/>
            <a:ext cx="6645275" cy="373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C20AF-24F8-47A4-94EF-F88A372574A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74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4A75-E623-4DF9-A775-1CCACC61C23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239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7713"/>
            <a:ext cx="6645275" cy="373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C20AF-24F8-47A4-94EF-F88A372574A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9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7713"/>
            <a:ext cx="6645275" cy="373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C20AF-24F8-47A4-94EF-F88A372574A8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1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4A75-E623-4DF9-A775-1CCACC61C23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427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4A75-E623-4DF9-A775-1CCACC61C23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0582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4A75-E623-4DF9-A775-1CCACC61C23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369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4A75-E623-4DF9-A775-1CCACC61C23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70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4A75-E623-4DF9-A775-1CCACC61C23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251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4A75-E623-4DF9-A775-1CCACC61C23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079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84A75-E623-4DF9-A775-1CCACC61C23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99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77" indent="0" algn="ctr">
              <a:buNone/>
              <a:defRPr sz="1998"/>
            </a:lvl2pPr>
            <a:lvl3pPr marL="913554" indent="0" algn="ctr">
              <a:buNone/>
              <a:defRPr sz="1798"/>
            </a:lvl3pPr>
            <a:lvl4pPr marL="1370331" indent="0" algn="ctr">
              <a:buNone/>
              <a:defRPr sz="1599"/>
            </a:lvl4pPr>
            <a:lvl5pPr marL="1827108" indent="0" algn="ctr">
              <a:buNone/>
              <a:defRPr sz="1599"/>
            </a:lvl5pPr>
            <a:lvl6pPr marL="2283885" indent="0" algn="ctr">
              <a:buNone/>
              <a:defRPr sz="1599"/>
            </a:lvl6pPr>
            <a:lvl7pPr marL="2740663" indent="0" algn="ctr">
              <a:buNone/>
              <a:defRPr sz="1599"/>
            </a:lvl7pPr>
            <a:lvl8pPr marL="3197440" indent="0" algn="ctr">
              <a:buNone/>
              <a:defRPr sz="1599"/>
            </a:lvl8pPr>
            <a:lvl9pPr marL="3654217" indent="0" algn="ctr">
              <a:buNone/>
              <a:defRPr sz="1599"/>
            </a:lvl9pPr>
          </a:lstStyle>
          <a:p>
            <a:r>
              <a:rPr lang="en-US" altLang="zh-TW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190FA-D96B-4E57-AEF5-6727D670B48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89459-85D9-4B38-8FB3-76BDEE4FF20A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D66EA-A5A4-4035-8D11-FB689B75E648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81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77" indent="0" algn="ctr">
              <a:buNone/>
              <a:defRPr sz="1998"/>
            </a:lvl2pPr>
            <a:lvl3pPr marL="913554" indent="0" algn="ctr">
              <a:buNone/>
              <a:defRPr sz="1798"/>
            </a:lvl3pPr>
            <a:lvl4pPr marL="1370331" indent="0" algn="ctr">
              <a:buNone/>
              <a:defRPr sz="1599"/>
            </a:lvl4pPr>
            <a:lvl5pPr marL="1827108" indent="0" algn="ctr">
              <a:buNone/>
              <a:defRPr sz="1599"/>
            </a:lvl5pPr>
            <a:lvl6pPr marL="2283885" indent="0" algn="ctr">
              <a:buNone/>
              <a:defRPr sz="1599"/>
            </a:lvl6pPr>
            <a:lvl7pPr marL="2740663" indent="0" algn="ctr">
              <a:buNone/>
              <a:defRPr sz="1599"/>
            </a:lvl7pPr>
            <a:lvl8pPr marL="3197440" indent="0" algn="ctr">
              <a:buNone/>
              <a:defRPr sz="1599"/>
            </a:lvl8pPr>
            <a:lvl9pPr marL="3654217" indent="0" algn="ctr">
              <a:buNone/>
              <a:defRPr sz="1599"/>
            </a:lvl9pPr>
          </a:lstStyle>
          <a:p>
            <a:r>
              <a:rPr lang="en-US" altLang="zh-TW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190FA-D96B-4E57-AEF5-6727D670B48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61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C3D87-FAEB-4F47-B89D-A0A7256B5FF7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1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1pPr>
            <a:lvl2pPr marL="456777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554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33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1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3885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066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74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421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D6A6-6B7D-4C6E-90A9-D12BCC58A9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83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DB9FC-6301-42D2-BE3D-21CFCCB0D694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77" indent="0">
              <a:buNone/>
              <a:defRPr sz="1998" b="1"/>
            </a:lvl2pPr>
            <a:lvl3pPr marL="913554" indent="0">
              <a:buNone/>
              <a:defRPr sz="1798" b="1"/>
            </a:lvl3pPr>
            <a:lvl4pPr marL="1370331" indent="0">
              <a:buNone/>
              <a:defRPr sz="1599" b="1"/>
            </a:lvl4pPr>
            <a:lvl5pPr marL="1827108" indent="0">
              <a:buNone/>
              <a:defRPr sz="1599" b="1"/>
            </a:lvl5pPr>
            <a:lvl6pPr marL="2283885" indent="0">
              <a:buNone/>
              <a:defRPr sz="1599" b="1"/>
            </a:lvl6pPr>
            <a:lvl7pPr marL="2740663" indent="0">
              <a:buNone/>
              <a:defRPr sz="1599" b="1"/>
            </a:lvl7pPr>
            <a:lvl8pPr marL="3197440" indent="0">
              <a:buNone/>
              <a:defRPr sz="1599" b="1"/>
            </a:lvl8pPr>
            <a:lvl9pPr marL="3654217" indent="0">
              <a:buNone/>
              <a:defRPr sz="1599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77" indent="0">
              <a:buNone/>
              <a:defRPr sz="1998" b="1"/>
            </a:lvl2pPr>
            <a:lvl3pPr marL="913554" indent="0">
              <a:buNone/>
              <a:defRPr sz="1798" b="1"/>
            </a:lvl3pPr>
            <a:lvl4pPr marL="1370331" indent="0">
              <a:buNone/>
              <a:defRPr sz="1599" b="1"/>
            </a:lvl4pPr>
            <a:lvl5pPr marL="1827108" indent="0">
              <a:buNone/>
              <a:defRPr sz="1599" b="1"/>
            </a:lvl5pPr>
            <a:lvl6pPr marL="2283885" indent="0">
              <a:buNone/>
              <a:defRPr sz="1599" b="1"/>
            </a:lvl6pPr>
            <a:lvl7pPr marL="2740663" indent="0">
              <a:buNone/>
              <a:defRPr sz="1599" b="1"/>
            </a:lvl7pPr>
            <a:lvl8pPr marL="3197440" indent="0">
              <a:buNone/>
              <a:defRPr sz="1599" b="1"/>
            </a:lvl8pPr>
            <a:lvl9pPr marL="3654217" indent="0">
              <a:buNone/>
              <a:defRPr sz="1599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0D8A8-A945-4341-B3D7-0EAEA7FF8D9B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46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E5E4B-E946-49B4-835F-CBE1A679C26D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07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02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6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6777" indent="0">
              <a:buNone/>
              <a:defRPr sz="1399"/>
            </a:lvl2pPr>
            <a:lvl3pPr marL="913554" indent="0">
              <a:buNone/>
              <a:defRPr sz="1199"/>
            </a:lvl3pPr>
            <a:lvl4pPr marL="1370331" indent="0">
              <a:buNone/>
              <a:defRPr sz="999"/>
            </a:lvl4pPr>
            <a:lvl5pPr marL="1827108" indent="0">
              <a:buNone/>
              <a:defRPr sz="999"/>
            </a:lvl5pPr>
            <a:lvl6pPr marL="2283885" indent="0">
              <a:buNone/>
              <a:defRPr sz="999"/>
            </a:lvl6pPr>
            <a:lvl7pPr marL="2740663" indent="0">
              <a:buNone/>
              <a:defRPr sz="999"/>
            </a:lvl7pPr>
            <a:lvl8pPr marL="3197440" indent="0">
              <a:buNone/>
              <a:defRPr sz="999"/>
            </a:lvl8pPr>
            <a:lvl9pPr marL="3654217" indent="0">
              <a:buNone/>
              <a:defRPr sz="999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575BD-A578-4927-91DF-02B9342B98CA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C3D87-FAEB-4F47-B89D-A0A7256B5FF7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15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6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77" indent="0">
              <a:buNone/>
              <a:defRPr sz="2797"/>
            </a:lvl2pPr>
            <a:lvl3pPr marL="913554" indent="0">
              <a:buNone/>
              <a:defRPr sz="2398"/>
            </a:lvl3pPr>
            <a:lvl4pPr marL="1370331" indent="0">
              <a:buNone/>
              <a:defRPr sz="1998"/>
            </a:lvl4pPr>
            <a:lvl5pPr marL="1827108" indent="0">
              <a:buNone/>
              <a:defRPr sz="1998"/>
            </a:lvl5pPr>
            <a:lvl6pPr marL="2283885" indent="0">
              <a:buNone/>
              <a:defRPr sz="1998"/>
            </a:lvl6pPr>
            <a:lvl7pPr marL="2740663" indent="0">
              <a:buNone/>
              <a:defRPr sz="1998"/>
            </a:lvl7pPr>
            <a:lvl8pPr marL="3197440" indent="0">
              <a:buNone/>
              <a:defRPr sz="1998"/>
            </a:lvl8pPr>
            <a:lvl9pPr marL="3654217" indent="0">
              <a:buNone/>
              <a:defRPr sz="1998"/>
            </a:lvl9pPr>
          </a:lstStyle>
          <a:p>
            <a:r>
              <a:rPr lang="en-US" altLang="zh-TW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6777" indent="0">
              <a:buNone/>
              <a:defRPr sz="1399"/>
            </a:lvl2pPr>
            <a:lvl3pPr marL="913554" indent="0">
              <a:buNone/>
              <a:defRPr sz="1199"/>
            </a:lvl3pPr>
            <a:lvl4pPr marL="1370331" indent="0">
              <a:buNone/>
              <a:defRPr sz="999"/>
            </a:lvl4pPr>
            <a:lvl5pPr marL="1827108" indent="0">
              <a:buNone/>
              <a:defRPr sz="999"/>
            </a:lvl5pPr>
            <a:lvl6pPr marL="2283885" indent="0">
              <a:buNone/>
              <a:defRPr sz="999"/>
            </a:lvl6pPr>
            <a:lvl7pPr marL="2740663" indent="0">
              <a:buNone/>
              <a:defRPr sz="999"/>
            </a:lvl7pPr>
            <a:lvl8pPr marL="3197440" indent="0">
              <a:buNone/>
              <a:defRPr sz="999"/>
            </a:lvl8pPr>
            <a:lvl9pPr marL="3654217" indent="0">
              <a:buNone/>
              <a:defRPr sz="999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B7733-AFEE-4D23-96BB-9C9D4606B4C0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63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89459-85D9-4B38-8FB3-76BDEE4FF20A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79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D66EA-A5A4-4035-8D11-FB689B75E648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7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77" indent="0" algn="ctr">
              <a:buNone/>
              <a:defRPr sz="1998"/>
            </a:lvl2pPr>
            <a:lvl3pPr marL="913554" indent="0" algn="ctr">
              <a:buNone/>
              <a:defRPr sz="1798"/>
            </a:lvl3pPr>
            <a:lvl4pPr marL="1370331" indent="0" algn="ctr">
              <a:buNone/>
              <a:defRPr sz="1599"/>
            </a:lvl4pPr>
            <a:lvl5pPr marL="1827108" indent="0" algn="ctr">
              <a:buNone/>
              <a:defRPr sz="1599"/>
            </a:lvl5pPr>
            <a:lvl6pPr marL="2283885" indent="0" algn="ctr">
              <a:buNone/>
              <a:defRPr sz="1599"/>
            </a:lvl6pPr>
            <a:lvl7pPr marL="2740663" indent="0" algn="ctr">
              <a:buNone/>
              <a:defRPr sz="1599"/>
            </a:lvl7pPr>
            <a:lvl8pPr marL="3197440" indent="0" algn="ctr">
              <a:buNone/>
              <a:defRPr sz="1599"/>
            </a:lvl8pPr>
            <a:lvl9pPr marL="3654217" indent="0" algn="ctr">
              <a:buNone/>
              <a:defRPr sz="1599"/>
            </a:lvl9pPr>
          </a:lstStyle>
          <a:p>
            <a:r>
              <a:rPr lang="en-US" altLang="zh-TW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190FA-D96B-4E57-AEF5-6727D670B48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12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C3D87-FAEB-4F47-B89D-A0A7256B5FF7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9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1pPr>
            <a:lvl2pPr marL="456777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554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33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1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3885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066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74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421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D6A6-6B7D-4C6E-90A9-D12BCC58A9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98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DB9FC-6301-42D2-BE3D-21CFCCB0D694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38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77" indent="0">
              <a:buNone/>
              <a:defRPr sz="1998" b="1"/>
            </a:lvl2pPr>
            <a:lvl3pPr marL="913554" indent="0">
              <a:buNone/>
              <a:defRPr sz="1798" b="1"/>
            </a:lvl3pPr>
            <a:lvl4pPr marL="1370331" indent="0">
              <a:buNone/>
              <a:defRPr sz="1599" b="1"/>
            </a:lvl4pPr>
            <a:lvl5pPr marL="1827108" indent="0">
              <a:buNone/>
              <a:defRPr sz="1599" b="1"/>
            </a:lvl5pPr>
            <a:lvl6pPr marL="2283885" indent="0">
              <a:buNone/>
              <a:defRPr sz="1599" b="1"/>
            </a:lvl6pPr>
            <a:lvl7pPr marL="2740663" indent="0">
              <a:buNone/>
              <a:defRPr sz="1599" b="1"/>
            </a:lvl7pPr>
            <a:lvl8pPr marL="3197440" indent="0">
              <a:buNone/>
              <a:defRPr sz="1599" b="1"/>
            </a:lvl8pPr>
            <a:lvl9pPr marL="3654217" indent="0">
              <a:buNone/>
              <a:defRPr sz="1599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77" indent="0">
              <a:buNone/>
              <a:defRPr sz="1998" b="1"/>
            </a:lvl2pPr>
            <a:lvl3pPr marL="913554" indent="0">
              <a:buNone/>
              <a:defRPr sz="1798" b="1"/>
            </a:lvl3pPr>
            <a:lvl4pPr marL="1370331" indent="0">
              <a:buNone/>
              <a:defRPr sz="1599" b="1"/>
            </a:lvl4pPr>
            <a:lvl5pPr marL="1827108" indent="0">
              <a:buNone/>
              <a:defRPr sz="1599" b="1"/>
            </a:lvl5pPr>
            <a:lvl6pPr marL="2283885" indent="0">
              <a:buNone/>
              <a:defRPr sz="1599" b="1"/>
            </a:lvl6pPr>
            <a:lvl7pPr marL="2740663" indent="0">
              <a:buNone/>
              <a:defRPr sz="1599" b="1"/>
            </a:lvl7pPr>
            <a:lvl8pPr marL="3197440" indent="0">
              <a:buNone/>
              <a:defRPr sz="1599" b="1"/>
            </a:lvl8pPr>
            <a:lvl9pPr marL="3654217" indent="0">
              <a:buNone/>
              <a:defRPr sz="1599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0D8A8-A945-4341-B3D7-0EAEA7FF8D9B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14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E5E4B-E946-49B4-835F-CBE1A679C26D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60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1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1pPr>
            <a:lvl2pPr marL="456777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554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33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71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3885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066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74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421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D6A6-6B7D-4C6E-90A9-D12BCC58A993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77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6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6777" indent="0">
              <a:buNone/>
              <a:defRPr sz="1399"/>
            </a:lvl2pPr>
            <a:lvl3pPr marL="913554" indent="0">
              <a:buNone/>
              <a:defRPr sz="1199"/>
            </a:lvl3pPr>
            <a:lvl4pPr marL="1370331" indent="0">
              <a:buNone/>
              <a:defRPr sz="999"/>
            </a:lvl4pPr>
            <a:lvl5pPr marL="1827108" indent="0">
              <a:buNone/>
              <a:defRPr sz="999"/>
            </a:lvl5pPr>
            <a:lvl6pPr marL="2283885" indent="0">
              <a:buNone/>
              <a:defRPr sz="999"/>
            </a:lvl6pPr>
            <a:lvl7pPr marL="2740663" indent="0">
              <a:buNone/>
              <a:defRPr sz="999"/>
            </a:lvl7pPr>
            <a:lvl8pPr marL="3197440" indent="0">
              <a:buNone/>
              <a:defRPr sz="999"/>
            </a:lvl8pPr>
            <a:lvl9pPr marL="3654217" indent="0">
              <a:buNone/>
              <a:defRPr sz="999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575BD-A578-4927-91DF-02B9342B98CA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2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6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77" indent="0">
              <a:buNone/>
              <a:defRPr sz="2797"/>
            </a:lvl2pPr>
            <a:lvl3pPr marL="913554" indent="0">
              <a:buNone/>
              <a:defRPr sz="2398"/>
            </a:lvl3pPr>
            <a:lvl4pPr marL="1370331" indent="0">
              <a:buNone/>
              <a:defRPr sz="1998"/>
            </a:lvl4pPr>
            <a:lvl5pPr marL="1827108" indent="0">
              <a:buNone/>
              <a:defRPr sz="1998"/>
            </a:lvl5pPr>
            <a:lvl6pPr marL="2283885" indent="0">
              <a:buNone/>
              <a:defRPr sz="1998"/>
            </a:lvl6pPr>
            <a:lvl7pPr marL="2740663" indent="0">
              <a:buNone/>
              <a:defRPr sz="1998"/>
            </a:lvl7pPr>
            <a:lvl8pPr marL="3197440" indent="0">
              <a:buNone/>
              <a:defRPr sz="1998"/>
            </a:lvl8pPr>
            <a:lvl9pPr marL="3654217" indent="0">
              <a:buNone/>
              <a:defRPr sz="1998"/>
            </a:lvl9pPr>
          </a:lstStyle>
          <a:p>
            <a:r>
              <a:rPr lang="en-US" altLang="zh-TW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6777" indent="0">
              <a:buNone/>
              <a:defRPr sz="1399"/>
            </a:lvl2pPr>
            <a:lvl3pPr marL="913554" indent="0">
              <a:buNone/>
              <a:defRPr sz="1199"/>
            </a:lvl3pPr>
            <a:lvl4pPr marL="1370331" indent="0">
              <a:buNone/>
              <a:defRPr sz="999"/>
            </a:lvl4pPr>
            <a:lvl5pPr marL="1827108" indent="0">
              <a:buNone/>
              <a:defRPr sz="999"/>
            </a:lvl5pPr>
            <a:lvl6pPr marL="2283885" indent="0">
              <a:buNone/>
              <a:defRPr sz="999"/>
            </a:lvl6pPr>
            <a:lvl7pPr marL="2740663" indent="0">
              <a:buNone/>
              <a:defRPr sz="999"/>
            </a:lvl7pPr>
            <a:lvl8pPr marL="3197440" indent="0">
              <a:buNone/>
              <a:defRPr sz="999"/>
            </a:lvl8pPr>
            <a:lvl9pPr marL="3654217" indent="0">
              <a:buNone/>
              <a:defRPr sz="999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B7733-AFEE-4D23-96BB-9C9D4606B4C0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61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89459-85D9-4B38-8FB3-76BDEE4FF20A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10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D66EA-A5A4-4035-8D11-FB689B75E648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92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2C07F-B309-4A03-8E42-9705EC5FF13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8353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6F79-78DC-41BE-8A5E-6B309D1E4F0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4379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37ED-21E2-48A8-B12F-ED7E5D7A850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9404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7D47-B0A1-426A-A209-905055F9905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044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B0470-2395-40BD-A156-3BA13E9E6B1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6026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83460-E4EE-4BC2-95E5-4A8757C5FF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969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DB9FC-6301-42D2-BE3D-21CFCCB0D694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962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BB35-1216-4C50-A091-365F9B1A18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0869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9BCC0-D251-497E-A377-9C2DB7B707D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5445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8262-2DFA-42E7-A86C-432665D1C63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89698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32BBF-F1A6-4051-AF71-617042B960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01547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B3DAE-9E1D-40CA-AAA4-E639AD4723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0631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95871-930E-43D3-9B06-955DFCB7E0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8225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764F-967A-4BB6-A609-EB2BA3D654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32415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1650B-3D57-423F-B10F-E0E83513B1B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530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77" indent="0">
              <a:buNone/>
              <a:defRPr sz="1998" b="1"/>
            </a:lvl2pPr>
            <a:lvl3pPr marL="913554" indent="0">
              <a:buNone/>
              <a:defRPr sz="1798" b="1"/>
            </a:lvl3pPr>
            <a:lvl4pPr marL="1370331" indent="0">
              <a:buNone/>
              <a:defRPr sz="1599" b="1"/>
            </a:lvl4pPr>
            <a:lvl5pPr marL="1827108" indent="0">
              <a:buNone/>
              <a:defRPr sz="1599" b="1"/>
            </a:lvl5pPr>
            <a:lvl6pPr marL="2283885" indent="0">
              <a:buNone/>
              <a:defRPr sz="1599" b="1"/>
            </a:lvl6pPr>
            <a:lvl7pPr marL="2740663" indent="0">
              <a:buNone/>
              <a:defRPr sz="1599" b="1"/>
            </a:lvl7pPr>
            <a:lvl8pPr marL="3197440" indent="0">
              <a:buNone/>
              <a:defRPr sz="1599" b="1"/>
            </a:lvl8pPr>
            <a:lvl9pPr marL="3654217" indent="0">
              <a:buNone/>
              <a:defRPr sz="1599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77" indent="0">
              <a:buNone/>
              <a:defRPr sz="1998" b="1"/>
            </a:lvl2pPr>
            <a:lvl3pPr marL="913554" indent="0">
              <a:buNone/>
              <a:defRPr sz="1798" b="1"/>
            </a:lvl3pPr>
            <a:lvl4pPr marL="1370331" indent="0">
              <a:buNone/>
              <a:defRPr sz="1599" b="1"/>
            </a:lvl4pPr>
            <a:lvl5pPr marL="1827108" indent="0">
              <a:buNone/>
              <a:defRPr sz="1599" b="1"/>
            </a:lvl5pPr>
            <a:lvl6pPr marL="2283885" indent="0">
              <a:buNone/>
              <a:defRPr sz="1599" b="1"/>
            </a:lvl6pPr>
            <a:lvl7pPr marL="2740663" indent="0">
              <a:buNone/>
              <a:defRPr sz="1599" b="1"/>
            </a:lvl7pPr>
            <a:lvl8pPr marL="3197440" indent="0">
              <a:buNone/>
              <a:defRPr sz="1599" b="1"/>
            </a:lvl8pPr>
            <a:lvl9pPr marL="3654217" indent="0">
              <a:buNone/>
              <a:defRPr sz="1599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0D8A8-A945-4341-B3D7-0EAEA7FF8D9B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6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E5E4B-E946-49B4-835F-CBE1A679C26D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6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4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6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6777" indent="0">
              <a:buNone/>
              <a:defRPr sz="1399"/>
            </a:lvl2pPr>
            <a:lvl3pPr marL="913554" indent="0">
              <a:buNone/>
              <a:defRPr sz="1199"/>
            </a:lvl3pPr>
            <a:lvl4pPr marL="1370331" indent="0">
              <a:buNone/>
              <a:defRPr sz="999"/>
            </a:lvl4pPr>
            <a:lvl5pPr marL="1827108" indent="0">
              <a:buNone/>
              <a:defRPr sz="999"/>
            </a:lvl5pPr>
            <a:lvl6pPr marL="2283885" indent="0">
              <a:buNone/>
              <a:defRPr sz="999"/>
            </a:lvl6pPr>
            <a:lvl7pPr marL="2740663" indent="0">
              <a:buNone/>
              <a:defRPr sz="999"/>
            </a:lvl7pPr>
            <a:lvl8pPr marL="3197440" indent="0">
              <a:buNone/>
              <a:defRPr sz="999"/>
            </a:lvl8pPr>
            <a:lvl9pPr marL="3654217" indent="0">
              <a:buNone/>
              <a:defRPr sz="999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575BD-A578-4927-91DF-02B9342B98CA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3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6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77" indent="0">
              <a:buNone/>
              <a:defRPr sz="2797"/>
            </a:lvl2pPr>
            <a:lvl3pPr marL="913554" indent="0">
              <a:buNone/>
              <a:defRPr sz="2398"/>
            </a:lvl3pPr>
            <a:lvl4pPr marL="1370331" indent="0">
              <a:buNone/>
              <a:defRPr sz="1998"/>
            </a:lvl4pPr>
            <a:lvl5pPr marL="1827108" indent="0">
              <a:buNone/>
              <a:defRPr sz="1998"/>
            </a:lvl5pPr>
            <a:lvl6pPr marL="2283885" indent="0">
              <a:buNone/>
              <a:defRPr sz="1998"/>
            </a:lvl6pPr>
            <a:lvl7pPr marL="2740663" indent="0">
              <a:buNone/>
              <a:defRPr sz="1998"/>
            </a:lvl7pPr>
            <a:lvl8pPr marL="3197440" indent="0">
              <a:buNone/>
              <a:defRPr sz="1998"/>
            </a:lvl8pPr>
            <a:lvl9pPr marL="3654217" indent="0">
              <a:buNone/>
              <a:defRPr sz="1998"/>
            </a:lvl9pPr>
          </a:lstStyle>
          <a:p>
            <a:r>
              <a:rPr lang="en-US" altLang="zh-TW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99"/>
            </a:lvl1pPr>
            <a:lvl2pPr marL="456777" indent="0">
              <a:buNone/>
              <a:defRPr sz="1399"/>
            </a:lvl2pPr>
            <a:lvl3pPr marL="913554" indent="0">
              <a:buNone/>
              <a:defRPr sz="1199"/>
            </a:lvl3pPr>
            <a:lvl4pPr marL="1370331" indent="0">
              <a:buNone/>
              <a:defRPr sz="999"/>
            </a:lvl4pPr>
            <a:lvl5pPr marL="1827108" indent="0">
              <a:buNone/>
              <a:defRPr sz="999"/>
            </a:lvl5pPr>
            <a:lvl6pPr marL="2283885" indent="0">
              <a:buNone/>
              <a:defRPr sz="999"/>
            </a:lvl6pPr>
            <a:lvl7pPr marL="2740663" indent="0">
              <a:buNone/>
              <a:defRPr sz="999"/>
            </a:lvl7pPr>
            <a:lvl8pPr marL="3197440" indent="0">
              <a:buNone/>
              <a:defRPr sz="999"/>
            </a:lvl8pPr>
            <a:lvl9pPr marL="3654217" indent="0">
              <a:buNone/>
              <a:defRPr sz="999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B7733-AFEE-4D23-96BB-9C9D4606B4C0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1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996D54-6A32-422F-BEA6-E362D7A66FDD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1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3554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89" indent="-228389" algn="l" defTabSz="91355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66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943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497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274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051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8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605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7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54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1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08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885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3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996D54-6A32-422F-BEA6-E362D7A66FDD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12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3554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89" indent="-228389" algn="l" defTabSz="91355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66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943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497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274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051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8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605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7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54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1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08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885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3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996D54-6A32-422F-BEA6-E362D7A66FDD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3554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89" indent="-228389" algn="l" defTabSz="91355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66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943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497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274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051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8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605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7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54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1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08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885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3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F96857-E68A-4FEF-8AA8-59FF1FFC039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431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1"/>
          </p:nvPr>
        </p:nvSpPr>
        <p:spPr>
          <a:xfrm>
            <a:off x="508070" y="2433917"/>
            <a:ext cx="11187137" cy="3922435"/>
          </a:xfrm>
        </p:spPr>
        <p:txBody>
          <a:bodyPr>
            <a:normAutofit lnSpcReduction="10000"/>
          </a:bodyPr>
          <a:lstStyle/>
          <a:p>
            <a:r>
              <a:rPr lang="en-US" altLang="zh-TW" sz="39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C. Z. Cheng, PPPL</a:t>
            </a:r>
          </a:p>
          <a:p>
            <a:endParaRPr lang="en-US" altLang="zh-TW" sz="4263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812048" indent="-812048" algn="l"/>
            <a:r>
              <a:rPr lang="en-US" altLang="zh-TW" sz="3900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Co-authors: </a:t>
            </a:r>
          </a:p>
          <a:p>
            <a:pPr marL="812048" indent="-812048" algn="l"/>
            <a:r>
              <a:rPr lang="en-US" altLang="zh-TW" sz="3900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    	G. J. Kramer, PPPL   	</a:t>
            </a:r>
          </a:p>
          <a:p>
            <a:pPr marL="812048" indent="-812048" algn="l"/>
            <a:r>
              <a:rPr lang="en-US" altLang="zh-TW" sz="3900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	M. Podesta, PPPL	</a:t>
            </a:r>
          </a:p>
          <a:p>
            <a:pPr marL="812048" indent="-812048" algn="l"/>
            <a:r>
              <a:rPr lang="en-US" altLang="zh-TW" sz="3900" dirty="0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	</a:t>
            </a:r>
            <a:r>
              <a:rPr lang="en-US" altLang="zh-TW" sz="39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R. </a:t>
            </a:r>
            <a:r>
              <a:rPr lang="en-US" altLang="zh-TW" sz="3900" dirty="0" err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Nazikian</a:t>
            </a:r>
            <a:r>
              <a:rPr lang="en-US" altLang="zh-TW" sz="39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, PPPL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190FA-D96B-4E57-AEF5-6727D670B483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11278" y="0"/>
            <a:ext cx="12180722" cy="267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</a:rPr>
              <a:t>Theory of Alfven-Sound Frequency Gaps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</a:rPr>
              <a:t>and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000" b="1" dirty="0">
                <a:solidFill>
                  <a:srgbClr val="FF0000"/>
                </a:solidFill>
              </a:rPr>
              <a:t>Discovery of Alfven-Sound </a:t>
            </a:r>
            <a:r>
              <a:rPr lang="en-US" altLang="zh-TW" sz="4000" b="1" dirty="0" err="1">
                <a:solidFill>
                  <a:srgbClr val="FF0000"/>
                </a:solidFill>
              </a:rPr>
              <a:t>Eigenmodes</a:t>
            </a:r>
            <a:r>
              <a:rPr lang="en-US" altLang="zh-TW" sz="4000" b="1" dirty="0">
                <a:solidFill>
                  <a:srgbClr val="FF0000"/>
                </a:solidFill>
              </a:rPr>
              <a:t> in Tokamaks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zh-TW" sz="4796" b="1" dirty="0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1115867" y="-1057456"/>
            <a:ext cx="15718628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3730">
              <a:ea typeface="新細明體" panose="02020500000000000000" pitchFamily="18" charset="-12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5644" y="-1303820"/>
            <a:ext cx="184731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3730">
              <a:ea typeface="新細明體" panose="02020500000000000000" pitchFamily="18" charset="-120"/>
            </a:endParaRPr>
          </a:p>
        </p:txBody>
      </p:sp>
      <p:sp>
        <p:nvSpPr>
          <p:cNvPr id="5126" name="Rectangle 13"/>
          <p:cNvSpPr>
            <a:spLocks noChangeArrowheads="1"/>
          </p:cNvSpPr>
          <p:nvPr/>
        </p:nvSpPr>
        <p:spPr bwMode="auto">
          <a:xfrm>
            <a:off x="5644" y="-1303820"/>
            <a:ext cx="184731" cy="66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373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3026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12725"/>
            <a:ext cx="12192000" cy="10523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of 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 Mode  </a:t>
            </a:r>
            <a:r>
              <a:rPr lang="en-US" altLang="zh-TW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3200" b="1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TW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3200" b="1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Harmonics</a:t>
            </a:r>
          </a:p>
          <a:p>
            <a:pPr algn="ctr"/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Alfven Wave </a:t>
            </a:r>
            <a:r>
              <a:rPr lang="en-US" altLang="zh-TW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harmonic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9379" y="1218721"/>
            <a:ext cx="7282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aspect ratio limit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021" y="1334509"/>
            <a:ext cx="2647904" cy="36047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613187" y="1218721"/>
            <a:ext cx="2424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for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58703" y="2036859"/>
            <a:ext cx="9533894" cy="4009089"/>
            <a:chOff x="967392" y="2048903"/>
            <a:chExt cx="9533894" cy="4009089"/>
          </a:xfrm>
        </p:grpSpPr>
        <p:sp>
          <p:nvSpPr>
            <p:cNvPr id="32" name="TextBox 31"/>
            <p:cNvSpPr txBox="1"/>
            <p:nvPr/>
          </p:nvSpPr>
          <p:spPr>
            <a:xfrm>
              <a:off x="967393" y="2048903"/>
              <a:ext cx="31845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Alfven </a:t>
              </a:r>
              <a:r>
                <a:rPr lang="en-US" altLang="zh-TW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TW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harmonic: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219263" y="2688078"/>
              <a:ext cx="6911290" cy="659218"/>
              <a:chOff x="2219263" y="2688078"/>
              <a:chExt cx="6911290" cy="659218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9263" y="2742065"/>
                <a:ext cx="6764346" cy="605231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2221806" y="2688078"/>
                <a:ext cx="6908747" cy="65921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219263" y="4038942"/>
              <a:ext cx="8282023" cy="1021588"/>
              <a:chOff x="2219263" y="4038942"/>
              <a:chExt cx="8282023" cy="102158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9263" y="4038942"/>
                <a:ext cx="8182073" cy="982346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2219263" y="4038942"/>
                <a:ext cx="8282023" cy="10215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769635" y="5269693"/>
              <a:ext cx="2501669" cy="788299"/>
              <a:chOff x="4778193" y="5262186"/>
              <a:chExt cx="2501669" cy="78829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3313" y="5383498"/>
                <a:ext cx="2235417" cy="461662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4778193" y="5262186"/>
                <a:ext cx="2501669" cy="788299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007938" y="5330103"/>
              <a:ext cx="6030176" cy="523220"/>
              <a:chOff x="1007938" y="5330103"/>
              <a:chExt cx="6030176" cy="523220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007938" y="5330103"/>
                <a:ext cx="60301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 slow mode </a:t>
                </a:r>
                <a:r>
                  <a:rPr lang="en-US" altLang="zh-TW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TW" sz="2800" b="1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   </a:t>
                </a:r>
                <a:r>
                  <a:rPr lang="en-US" altLang="zh-TW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harmonic:</a:t>
                </a: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4320" y="5485924"/>
                <a:ext cx="227939" cy="276225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967392" y="3490435"/>
              <a:ext cx="5471508" cy="523220"/>
              <a:chOff x="967392" y="3490435"/>
              <a:chExt cx="5471508" cy="52322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967392" y="3490435"/>
                <a:ext cx="54715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of slow mode </a:t>
                </a:r>
                <a:r>
                  <a:rPr lang="en-US" altLang="zh-TW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TW" sz="2800" b="1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   </a:t>
                </a:r>
                <a:r>
                  <a:rPr lang="en-US" altLang="zh-TW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harmonic:</a:t>
                </a: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79569" y="3638709"/>
                <a:ext cx="227939" cy="2762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20748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12725"/>
            <a:ext cx="12192000" cy="10523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of 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Alfven Wave </a:t>
            </a:r>
            <a:r>
              <a:rPr lang="en-US" altLang="zh-TW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3200" b="1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TW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3200" b="1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Harmonics</a:t>
            </a:r>
          </a:p>
          <a:p>
            <a:pPr algn="ctr"/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 Mode </a:t>
            </a:r>
            <a:r>
              <a:rPr lang="en-US" altLang="zh-TW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harmonic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890" y="1172583"/>
            <a:ext cx="9542999" cy="154735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45909" y="5268866"/>
            <a:ext cx="6887128" cy="1202701"/>
            <a:chOff x="971769" y="4276065"/>
            <a:chExt cx="6887128" cy="12027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9675" y="4842893"/>
              <a:ext cx="4224626" cy="59629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971769" y="4276065"/>
              <a:ext cx="4031377" cy="523220"/>
              <a:chOff x="885708" y="4172832"/>
              <a:chExt cx="4043076" cy="52322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885708" y="4172832"/>
                <a:ext cx="4043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Alfven </a:t>
                </a:r>
                <a:r>
                  <a:rPr lang="en-US" altLang="zh-TW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TW" sz="2800" b="1" dirty="0">
                    <a:latin typeface="Symbol" panose="05050102010706020507" pitchFamily="18" charset="2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harmonics:</a:t>
                </a: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3342" y="4328603"/>
                <a:ext cx="228600" cy="276225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3449675" y="4801674"/>
              <a:ext cx="4409222" cy="67709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238439" y="1150882"/>
            <a:ext cx="9715122" cy="15690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876732" y="2852929"/>
            <a:ext cx="8119820" cy="2391223"/>
            <a:chOff x="876732" y="2852929"/>
            <a:chExt cx="8119820" cy="2391223"/>
          </a:xfrm>
        </p:grpSpPr>
        <p:grpSp>
          <p:nvGrpSpPr>
            <p:cNvPr id="14" name="Group 13"/>
            <p:cNvGrpSpPr/>
            <p:nvPr/>
          </p:nvGrpSpPr>
          <p:grpSpPr>
            <a:xfrm>
              <a:off x="876732" y="2852929"/>
              <a:ext cx="8105903" cy="1839335"/>
              <a:chOff x="876732" y="2852929"/>
              <a:chExt cx="8105903" cy="183933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3375" y="3478855"/>
                <a:ext cx="6010466" cy="554445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876732" y="2852929"/>
                <a:ext cx="4052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Slow mode </a:t>
                </a:r>
                <a:r>
                  <a:rPr lang="en-US" altLang="zh-TW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TW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-harmonic: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628003" y="3445773"/>
                <a:ext cx="6354632" cy="65364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647887" y="4169044"/>
                <a:ext cx="4052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 aspect ratio limit: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54226" y="4566475"/>
              <a:ext cx="6042326" cy="64752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872675" y="4651292"/>
              <a:ext cx="6109960" cy="59286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207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42655" y="977836"/>
            <a:ext cx="7147481" cy="5411307"/>
            <a:chOff x="2042655" y="977836"/>
            <a:chExt cx="7147481" cy="5411307"/>
          </a:xfrm>
        </p:grpSpPr>
        <p:grpSp>
          <p:nvGrpSpPr>
            <p:cNvPr id="9" name="Group 8"/>
            <p:cNvGrpSpPr/>
            <p:nvPr/>
          </p:nvGrpSpPr>
          <p:grpSpPr>
            <a:xfrm>
              <a:off x="2042655" y="977836"/>
              <a:ext cx="7147481" cy="5411307"/>
              <a:chOff x="2042655" y="977836"/>
              <a:chExt cx="7147481" cy="5411307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xmlns="" id="{FD2282F7-4045-384D-AF58-D9A3DB953BE7}"/>
                  </a:ext>
                </a:extLst>
              </p:cNvPr>
              <p:cNvGrpSpPr/>
              <p:nvPr/>
            </p:nvGrpSpPr>
            <p:grpSpPr>
              <a:xfrm>
                <a:off x="2042655" y="977836"/>
                <a:ext cx="7147481" cy="5411307"/>
                <a:chOff x="2042655" y="977836"/>
                <a:chExt cx="7147481" cy="541130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xmlns="" id="{EA9211D9-11E6-0642-B28A-0036D2D23B00}"/>
                    </a:ext>
                  </a:extLst>
                </p:cNvPr>
                <p:cNvGrpSpPr/>
                <p:nvPr/>
              </p:nvGrpSpPr>
              <p:grpSpPr>
                <a:xfrm>
                  <a:off x="2042655" y="977836"/>
                  <a:ext cx="7147481" cy="5411307"/>
                  <a:chOff x="2042655" y="977836"/>
                  <a:chExt cx="7147481" cy="5411307"/>
                </a:xfrm>
              </p:grpSpPr>
              <p:grpSp>
                <p:nvGrpSpPr>
                  <p:cNvPr id="98" name="Group 97"/>
                  <p:cNvGrpSpPr/>
                  <p:nvPr/>
                </p:nvGrpSpPr>
                <p:grpSpPr>
                  <a:xfrm>
                    <a:off x="4022290" y="2747297"/>
                    <a:ext cx="3864562" cy="3044457"/>
                    <a:chOff x="5118735" y="1635340"/>
                    <a:chExt cx="2473889" cy="3670734"/>
                  </a:xfrm>
                </p:grpSpPr>
                <p:grpSp>
                  <p:nvGrpSpPr>
                    <p:cNvPr id="58" name="Group 57"/>
                    <p:cNvGrpSpPr/>
                    <p:nvPr/>
                  </p:nvGrpSpPr>
                  <p:grpSpPr>
                    <a:xfrm>
                      <a:off x="5118735" y="2120329"/>
                      <a:ext cx="2473889" cy="3126178"/>
                      <a:chOff x="5149804" y="2120330"/>
                      <a:chExt cx="2473889" cy="3126178"/>
                    </a:xfrm>
                  </p:grpSpPr>
                  <p:cxnSp>
                    <p:nvCxnSpPr>
                      <p:cNvPr id="43" name="Straight Connector 42"/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5259248" y="2201353"/>
                        <a:ext cx="1397765" cy="2980426"/>
                      </a:xfrm>
                      <a:prstGeom prst="line">
                        <a:avLst/>
                      </a:prstGeom>
                      <a:ln w="31750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9" name="Group 48"/>
                      <p:cNvGrpSpPr/>
                      <p:nvPr/>
                    </p:nvGrpSpPr>
                    <p:grpSpPr>
                      <a:xfrm>
                        <a:off x="5149804" y="2392964"/>
                        <a:ext cx="2473889" cy="2853544"/>
                        <a:chOff x="3050914" y="2353502"/>
                        <a:chExt cx="859490" cy="2853544"/>
                      </a:xfrm>
                    </p:grpSpPr>
                    <p:cxnSp>
                      <p:nvCxnSpPr>
                        <p:cNvPr id="50" name="Straight Connector 49"/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459836" y="2353502"/>
                          <a:ext cx="450568" cy="2853544"/>
                        </a:xfrm>
                        <a:prstGeom prst="line">
                          <a:avLst/>
                        </a:prstGeom>
                        <a:ln w="31750">
                          <a:solidFill>
                            <a:schemeClr val="tx1"/>
                          </a:solidFill>
                          <a:prstDash val="sys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" name="Straight Connector 50"/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050914" y="2532026"/>
                          <a:ext cx="411574" cy="2665616"/>
                        </a:xfrm>
                        <a:prstGeom prst="line">
                          <a:avLst/>
                        </a:prstGeom>
                        <a:ln w="31750">
                          <a:solidFill>
                            <a:schemeClr val="tx1"/>
                          </a:solidFill>
                          <a:prstDash val="sys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54" name="Straight Connector 53"/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5992035" y="2120330"/>
                        <a:ext cx="1361206" cy="3061447"/>
                      </a:xfrm>
                      <a:prstGeom prst="line">
                        <a:avLst/>
                      </a:prstGeom>
                      <a:ln w="31750">
                        <a:solidFill>
                          <a:schemeClr val="tx1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0" name="Freeform 59"/>
                    <p:cNvSpPr/>
                    <p:nvPr/>
                  </p:nvSpPr>
                  <p:spPr>
                    <a:xfrm>
                      <a:off x="6277878" y="4485235"/>
                      <a:ext cx="1050928" cy="796926"/>
                    </a:xfrm>
                    <a:custGeom>
                      <a:avLst/>
                      <a:gdLst>
                        <a:gd name="connsiteX0" fmla="*/ 817409 w 817409"/>
                        <a:gd name="connsiteY0" fmla="*/ 647714 h 689315"/>
                        <a:gd name="connsiteX1" fmla="*/ 417359 w 817409"/>
                        <a:gd name="connsiteY1" fmla="*/ 14 h 689315"/>
                        <a:gd name="connsiteX2" fmla="*/ 17309 w 817409"/>
                        <a:gd name="connsiteY2" fmla="*/ 628664 h 689315"/>
                        <a:gd name="connsiteX3" fmla="*/ 74459 w 817409"/>
                        <a:gd name="connsiteY3" fmla="*/ 666764 h 689315"/>
                        <a:gd name="connsiteX4" fmla="*/ 93509 w 817409"/>
                        <a:gd name="connsiteY4" fmla="*/ 647714 h 689315"/>
                        <a:gd name="connsiteX5" fmla="*/ 93509 w 817409"/>
                        <a:gd name="connsiteY5" fmla="*/ 666764 h 689315"/>
                        <a:gd name="connsiteX6" fmla="*/ 93509 w 817409"/>
                        <a:gd name="connsiteY6" fmla="*/ 609614 h 689315"/>
                        <a:gd name="connsiteX7" fmla="*/ 93509 w 817409"/>
                        <a:gd name="connsiteY7" fmla="*/ 647714 h 689315"/>
                        <a:gd name="connsiteX8" fmla="*/ 74459 w 817409"/>
                        <a:gd name="connsiteY8" fmla="*/ 628664 h 689315"/>
                        <a:gd name="connsiteX0" fmla="*/ 817409 w 817409"/>
                        <a:gd name="connsiteY0" fmla="*/ 647714 h 689315"/>
                        <a:gd name="connsiteX1" fmla="*/ 417359 w 817409"/>
                        <a:gd name="connsiteY1" fmla="*/ 14 h 689315"/>
                        <a:gd name="connsiteX2" fmla="*/ 17309 w 817409"/>
                        <a:gd name="connsiteY2" fmla="*/ 628664 h 689315"/>
                        <a:gd name="connsiteX3" fmla="*/ 74459 w 817409"/>
                        <a:gd name="connsiteY3" fmla="*/ 666764 h 689315"/>
                        <a:gd name="connsiteX4" fmla="*/ 93509 w 817409"/>
                        <a:gd name="connsiteY4" fmla="*/ 647714 h 689315"/>
                        <a:gd name="connsiteX5" fmla="*/ 93509 w 817409"/>
                        <a:gd name="connsiteY5" fmla="*/ 666764 h 689315"/>
                        <a:gd name="connsiteX6" fmla="*/ 93509 w 817409"/>
                        <a:gd name="connsiteY6" fmla="*/ 609614 h 689315"/>
                        <a:gd name="connsiteX7" fmla="*/ 93509 w 817409"/>
                        <a:gd name="connsiteY7" fmla="*/ 647714 h 689315"/>
                        <a:gd name="connsiteX8" fmla="*/ 88253 w 817409"/>
                        <a:gd name="connsiteY8" fmla="*/ 662298 h 689315"/>
                        <a:gd name="connsiteX0" fmla="*/ 817409 w 817409"/>
                        <a:gd name="connsiteY0" fmla="*/ 647714 h 689315"/>
                        <a:gd name="connsiteX1" fmla="*/ 417359 w 817409"/>
                        <a:gd name="connsiteY1" fmla="*/ 14 h 689315"/>
                        <a:gd name="connsiteX2" fmla="*/ 17309 w 817409"/>
                        <a:gd name="connsiteY2" fmla="*/ 628664 h 689315"/>
                        <a:gd name="connsiteX3" fmla="*/ 74459 w 817409"/>
                        <a:gd name="connsiteY3" fmla="*/ 666764 h 689315"/>
                        <a:gd name="connsiteX4" fmla="*/ 93509 w 817409"/>
                        <a:gd name="connsiteY4" fmla="*/ 647714 h 689315"/>
                        <a:gd name="connsiteX5" fmla="*/ 93509 w 817409"/>
                        <a:gd name="connsiteY5" fmla="*/ 666764 h 689315"/>
                        <a:gd name="connsiteX6" fmla="*/ 79715 w 817409"/>
                        <a:gd name="connsiteY6" fmla="*/ 649975 h 689315"/>
                        <a:gd name="connsiteX7" fmla="*/ 93509 w 817409"/>
                        <a:gd name="connsiteY7" fmla="*/ 647714 h 689315"/>
                        <a:gd name="connsiteX8" fmla="*/ 88253 w 817409"/>
                        <a:gd name="connsiteY8" fmla="*/ 662298 h 689315"/>
                        <a:gd name="connsiteX0" fmla="*/ 817409 w 817409"/>
                        <a:gd name="connsiteY0" fmla="*/ 647714 h 689315"/>
                        <a:gd name="connsiteX1" fmla="*/ 417359 w 817409"/>
                        <a:gd name="connsiteY1" fmla="*/ 14 h 689315"/>
                        <a:gd name="connsiteX2" fmla="*/ 17309 w 817409"/>
                        <a:gd name="connsiteY2" fmla="*/ 628664 h 689315"/>
                        <a:gd name="connsiteX3" fmla="*/ 74459 w 817409"/>
                        <a:gd name="connsiteY3" fmla="*/ 666764 h 689315"/>
                        <a:gd name="connsiteX4" fmla="*/ 93509 w 817409"/>
                        <a:gd name="connsiteY4" fmla="*/ 647714 h 689315"/>
                        <a:gd name="connsiteX5" fmla="*/ 93509 w 817409"/>
                        <a:gd name="connsiteY5" fmla="*/ 666764 h 689315"/>
                        <a:gd name="connsiteX6" fmla="*/ 79715 w 817409"/>
                        <a:gd name="connsiteY6" fmla="*/ 649975 h 689315"/>
                        <a:gd name="connsiteX7" fmla="*/ 93509 w 817409"/>
                        <a:gd name="connsiteY7" fmla="*/ 647714 h 689315"/>
                        <a:gd name="connsiteX8" fmla="*/ 88253 w 817409"/>
                        <a:gd name="connsiteY8" fmla="*/ 682478 h 689315"/>
                        <a:gd name="connsiteX0" fmla="*/ 817409 w 817409"/>
                        <a:gd name="connsiteY0" fmla="*/ 647714 h 689315"/>
                        <a:gd name="connsiteX1" fmla="*/ 417359 w 817409"/>
                        <a:gd name="connsiteY1" fmla="*/ 14 h 689315"/>
                        <a:gd name="connsiteX2" fmla="*/ 17309 w 817409"/>
                        <a:gd name="connsiteY2" fmla="*/ 628664 h 689315"/>
                        <a:gd name="connsiteX3" fmla="*/ 74459 w 817409"/>
                        <a:gd name="connsiteY3" fmla="*/ 666764 h 689315"/>
                        <a:gd name="connsiteX4" fmla="*/ 93509 w 817409"/>
                        <a:gd name="connsiteY4" fmla="*/ 647714 h 689315"/>
                        <a:gd name="connsiteX5" fmla="*/ 93509 w 817409"/>
                        <a:gd name="connsiteY5" fmla="*/ 666764 h 689315"/>
                        <a:gd name="connsiteX6" fmla="*/ 79715 w 817409"/>
                        <a:gd name="connsiteY6" fmla="*/ 649975 h 689315"/>
                        <a:gd name="connsiteX7" fmla="*/ 65920 w 817409"/>
                        <a:gd name="connsiteY7" fmla="*/ 661168 h 689315"/>
                        <a:gd name="connsiteX8" fmla="*/ 88253 w 817409"/>
                        <a:gd name="connsiteY8" fmla="*/ 682478 h 689315"/>
                        <a:gd name="connsiteX0" fmla="*/ 817409 w 817409"/>
                        <a:gd name="connsiteY0" fmla="*/ 647714 h 692568"/>
                        <a:gd name="connsiteX1" fmla="*/ 417359 w 817409"/>
                        <a:gd name="connsiteY1" fmla="*/ 14 h 692568"/>
                        <a:gd name="connsiteX2" fmla="*/ 17309 w 817409"/>
                        <a:gd name="connsiteY2" fmla="*/ 628664 h 692568"/>
                        <a:gd name="connsiteX3" fmla="*/ 74459 w 817409"/>
                        <a:gd name="connsiteY3" fmla="*/ 666764 h 692568"/>
                        <a:gd name="connsiteX4" fmla="*/ 93509 w 817409"/>
                        <a:gd name="connsiteY4" fmla="*/ 647714 h 692568"/>
                        <a:gd name="connsiteX5" fmla="*/ 93509 w 817409"/>
                        <a:gd name="connsiteY5" fmla="*/ 666764 h 692568"/>
                        <a:gd name="connsiteX6" fmla="*/ 79715 w 817409"/>
                        <a:gd name="connsiteY6" fmla="*/ 649975 h 692568"/>
                        <a:gd name="connsiteX7" fmla="*/ 65920 w 817409"/>
                        <a:gd name="connsiteY7" fmla="*/ 661168 h 692568"/>
                        <a:gd name="connsiteX8" fmla="*/ 74458 w 817409"/>
                        <a:gd name="connsiteY8" fmla="*/ 692568 h 692568"/>
                        <a:gd name="connsiteX0" fmla="*/ 848054 w 848054"/>
                        <a:gd name="connsiteY0" fmla="*/ 647714 h 692568"/>
                        <a:gd name="connsiteX1" fmla="*/ 448004 w 848054"/>
                        <a:gd name="connsiteY1" fmla="*/ 14 h 692568"/>
                        <a:gd name="connsiteX2" fmla="*/ 47954 w 848054"/>
                        <a:gd name="connsiteY2" fmla="*/ 628664 h 692568"/>
                        <a:gd name="connsiteX3" fmla="*/ 105104 w 848054"/>
                        <a:gd name="connsiteY3" fmla="*/ 666764 h 692568"/>
                        <a:gd name="connsiteX4" fmla="*/ 124154 w 848054"/>
                        <a:gd name="connsiteY4" fmla="*/ 647714 h 692568"/>
                        <a:gd name="connsiteX5" fmla="*/ 124154 w 848054"/>
                        <a:gd name="connsiteY5" fmla="*/ 666764 h 692568"/>
                        <a:gd name="connsiteX6" fmla="*/ 110360 w 848054"/>
                        <a:gd name="connsiteY6" fmla="*/ 649975 h 692568"/>
                        <a:gd name="connsiteX7" fmla="*/ 5 w 848054"/>
                        <a:gd name="connsiteY7" fmla="*/ 677985 h 692568"/>
                        <a:gd name="connsiteX8" fmla="*/ 105103 w 848054"/>
                        <a:gd name="connsiteY8" fmla="*/ 692568 h 692568"/>
                        <a:gd name="connsiteX0" fmla="*/ 848054 w 848054"/>
                        <a:gd name="connsiteY0" fmla="*/ 647714 h 692568"/>
                        <a:gd name="connsiteX1" fmla="*/ 448004 w 848054"/>
                        <a:gd name="connsiteY1" fmla="*/ 14 h 692568"/>
                        <a:gd name="connsiteX2" fmla="*/ 47954 w 848054"/>
                        <a:gd name="connsiteY2" fmla="*/ 628664 h 692568"/>
                        <a:gd name="connsiteX3" fmla="*/ 105104 w 848054"/>
                        <a:gd name="connsiteY3" fmla="*/ 666764 h 692568"/>
                        <a:gd name="connsiteX4" fmla="*/ 124154 w 848054"/>
                        <a:gd name="connsiteY4" fmla="*/ 647714 h 692568"/>
                        <a:gd name="connsiteX5" fmla="*/ 124154 w 848054"/>
                        <a:gd name="connsiteY5" fmla="*/ 666764 h 692568"/>
                        <a:gd name="connsiteX6" fmla="*/ 110360 w 848054"/>
                        <a:gd name="connsiteY6" fmla="*/ 649975 h 692568"/>
                        <a:gd name="connsiteX7" fmla="*/ 5 w 848054"/>
                        <a:gd name="connsiteY7" fmla="*/ 677985 h 692568"/>
                        <a:gd name="connsiteX8" fmla="*/ 105103 w 848054"/>
                        <a:gd name="connsiteY8" fmla="*/ 692568 h 692568"/>
                        <a:gd name="connsiteX0" fmla="*/ 848054 w 848054"/>
                        <a:gd name="connsiteY0" fmla="*/ 647714 h 692568"/>
                        <a:gd name="connsiteX1" fmla="*/ 448004 w 848054"/>
                        <a:gd name="connsiteY1" fmla="*/ 14 h 692568"/>
                        <a:gd name="connsiteX2" fmla="*/ 47954 w 848054"/>
                        <a:gd name="connsiteY2" fmla="*/ 628664 h 692568"/>
                        <a:gd name="connsiteX3" fmla="*/ 105104 w 848054"/>
                        <a:gd name="connsiteY3" fmla="*/ 666764 h 692568"/>
                        <a:gd name="connsiteX4" fmla="*/ 124154 w 848054"/>
                        <a:gd name="connsiteY4" fmla="*/ 647714 h 692568"/>
                        <a:gd name="connsiteX5" fmla="*/ 82771 w 848054"/>
                        <a:gd name="connsiteY5" fmla="*/ 670127 h 692568"/>
                        <a:gd name="connsiteX6" fmla="*/ 110360 w 848054"/>
                        <a:gd name="connsiteY6" fmla="*/ 649975 h 692568"/>
                        <a:gd name="connsiteX7" fmla="*/ 5 w 848054"/>
                        <a:gd name="connsiteY7" fmla="*/ 677985 h 692568"/>
                        <a:gd name="connsiteX8" fmla="*/ 105103 w 848054"/>
                        <a:gd name="connsiteY8" fmla="*/ 692568 h 692568"/>
                        <a:gd name="connsiteX0" fmla="*/ 849889 w 849889"/>
                        <a:gd name="connsiteY0" fmla="*/ 647714 h 692568"/>
                        <a:gd name="connsiteX1" fmla="*/ 449839 w 849889"/>
                        <a:gd name="connsiteY1" fmla="*/ 14 h 692568"/>
                        <a:gd name="connsiteX2" fmla="*/ 49789 w 849889"/>
                        <a:gd name="connsiteY2" fmla="*/ 628664 h 692568"/>
                        <a:gd name="connsiteX3" fmla="*/ 106939 w 849889"/>
                        <a:gd name="connsiteY3" fmla="*/ 666764 h 692568"/>
                        <a:gd name="connsiteX4" fmla="*/ 125989 w 849889"/>
                        <a:gd name="connsiteY4" fmla="*/ 647714 h 692568"/>
                        <a:gd name="connsiteX5" fmla="*/ 84606 w 849889"/>
                        <a:gd name="connsiteY5" fmla="*/ 670127 h 692568"/>
                        <a:gd name="connsiteX6" fmla="*/ 43224 w 849889"/>
                        <a:gd name="connsiteY6" fmla="*/ 663429 h 692568"/>
                        <a:gd name="connsiteX7" fmla="*/ 1840 w 849889"/>
                        <a:gd name="connsiteY7" fmla="*/ 677985 h 692568"/>
                        <a:gd name="connsiteX8" fmla="*/ 106938 w 849889"/>
                        <a:gd name="connsiteY8" fmla="*/ 692568 h 692568"/>
                        <a:gd name="connsiteX0" fmla="*/ 849889 w 849889"/>
                        <a:gd name="connsiteY0" fmla="*/ 647714 h 692568"/>
                        <a:gd name="connsiteX1" fmla="*/ 449839 w 849889"/>
                        <a:gd name="connsiteY1" fmla="*/ 14 h 692568"/>
                        <a:gd name="connsiteX2" fmla="*/ 49789 w 849889"/>
                        <a:gd name="connsiteY2" fmla="*/ 628664 h 692568"/>
                        <a:gd name="connsiteX3" fmla="*/ 106939 w 849889"/>
                        <a:gd name="connsiteY3" fmla="*/ 666764 h 692568"/>
                        <a:gd name="connsiteX4" fmla="*/ 43223 w 849889"/>
                        <a:gd name="connsiteY4" fmla="*/ 674621 h 692568"/>
                        <a:gd name="connsiteX5" fmla="*/ 84606 w 849889"/>
                        <a:gd name="connsiteY5" fmla="*/ 670127 h 692568"/>
                        <a:gd name="connsiteX6" fmla="*/ 43224 w 849889"/>
                        <a:gd name="connsiteY6" fmla="*/ 663429 h 692568"/>
                        <a:gd name="connsiteX7" fmla="*/ 1840 w 849889"/>
                        <a:gd name="connsiteY7" fmla="*/ 677985 h 692568"/>
                        <a:gd name="connsiteX8" fmla="*/ 106938 w 849889"/>
                        <a:gd name="connsiteY8" fmla="*/ 692568 h 692568"/>
                        <a:gd name="connsiteX0" fmla="*/ 848307 w 848307"/>
                        <a:gd name="connsiteY0" fmla="*/ 647714 h 687935"/>
                        <a:gd name="connsiteX1" fmla="*/ 448257 w 848307"/>
                        <a:gd name="connsiteY1" fmla="*/ 14 h 687935"/>
                        <a:gd name="connsiteX2" fmla="*/ 48207 w 848307"/>
                        <a:gd name="connsiteY2" fmla="*/ 628664 h 687935"/>
                        <a:gd name="connsiteX3" fmla="*/ 105357 w 848307"/>
                        <a:gd name="connsiteY3" fmla="*/ 666764 h 687935"/>
                        <a:gd name="connsiteX4" fmla="*/ 41641 w 848307"/>
                        <a:gd name="connsiteY4" fmla="*/ 674621 h 687935"/>
                        <a:gd name="connsiteX5" fmla="*/ 83024 w 848307"/>
                        <a:gd name="connsiteY5" fmla="*/ 670127 h 687935"/>
                        <a:gd name="connsiteX6" fmla="*/ 41642 w 848307"/>
                        <a:gd name="connsiteY6" fmla="*/ 663429 h 687935"/>
                        <a:gd name="connsiteX7" fmla="*/ 258 w 848307"/>
                        <a:gd name="connsiteY7" fmla="*/ 677985 h 687935"/>
                        <a:gd name="connsiteX8" fmla="*/ 22591 w 848307"/>
                        <a:gd name="connsiteY8" fmla="*/ 682478 h 687935"/>
                        <a:gd name="connsiteX0" fmla="*/ 849209 w 849209"/>
                        <a:gd name="connsiteY0" fmla="*/ 647714 h 687935"/>
                        <a:gd name="connsiteX1" fmla="*/ 449159 w 849209"/>
                        <a:gd name="connsiteY1" fmla="*/ 14 h 687935"/>
                        <a:gd name="connsiteX2" fmla="*/ 49109 w 849209"/>
                        <a:gd name="connsiteY2" fmla="*/ 628664 h 687935"/>
                        <a:gd name="connsiteX3" fmla="*/ 106259 w 849209"/>
                        <a:gd name="connsiteY3" fmla="*/ 666764 h 687935"/>
                        <a:gd name="connsiteX4" fmla="*/ 42543 w 849209"/>
                        <a:gd name="connsiteY4" fmla="*/ 674621 h 687935"/>
                        <a:gd name="connsiteX5" fmla="*/ 83926 w 849209"/>
                        <a:gd name="connsiteY5" fmla="*/ 670127 h 687935"/>
                        <a:gd name="connsiteX6" fmla="*/ 42544 w 849209"/>
                        <a:gd name="connsiteY6" fmla="*/ 663429 h 687935"/>
                        <a:gd name="connsiteX7" fmla="*/ 1160 w 849209"/>
                        <a:gd name="connsiteY7" fmla="*/ 677985 h 687935"/>
                        <a:gd name="connsiteX8" fmla="*/ 9698 w 849209"/>
                        <a:gd name="connsiteY8" fmla="*/ 675751 h 687935"/>
                        <a:gd name="connsiteX0" fmla="*/ 867100 w 867100"/>
                        <a:gd name="connsiteY0" fmla="*/ 647714 h 687935"/>
                        <a:gd name="connsiteX1" fmla="*/ 467050 w 867100"/>
                        <a:gd name="connsiteY1" fmla="*/ 14 h 687935"/>
                        <a:gd name="connsiteX2" fmla="*/ 67000 w 867100"/>
                        <a:gd name="connsiteY2" fmla="*/ 628664 h 687935"/>
                        <a:gd name="connsiteX3" fmla="*/ 124150 w 867100"/>
                        <a:gd name="connsiteY3" fmla="*/ 666764 h 687935"/>
                        <a:gd name="connsiteX4" fmla="*/ 60434 w 867100"/>
                        <a:gd name="connsiteY4" fmla="*/ 674621 h 687935"/>
                        <a:gd name="connsiteX5" fmla="*/ 101817 w 867100"/>
                        <a:gd name="connsiteY5" fmla="*/ 670127 h 687935"/>
                        <a:gd name="connsiteX6" fmla="*/ 60435 w 867100"/>
                        <a:gd name="connsiteY6" fmla="*/ 663429 h 687935"/>
                        <a:gd name="connsiteX7" fmla="*/ 19051 w 867100"/>
                        <a:gd name="connsiteY7" fmla="*/ 677985 h 687935"/>
                        <a:gd name="connsiteX8" fmla="*/ 0 w 867100"/>
                        <a:gd name="connsiteY8" fmla="*/ 658934 h 687935"/>
                        <a:gd name="connsiteX0" fmla="*/ 867100 w 867100"/>
                        <a:gd name="connsiteY0" fmla="*/ 647714 h 687935"/>
                        <a:gd name="connsiteX1" fmla="*/ 467050 w 867100"/>
                        <a:gd name="connsiteY1" fmla="*/ 14 h 687935"/>
                        <a:gd name="connsiteX2" fmla="*/ 67000 w 867100"/>
                        <a:gd name="connsiteY2" fmla="*/ 628664 h 687935"/>
                        <a:gd name="connsiteX3" fmla="*/ 124150 w 867100"/>
                        <a:gd name="connsiteY3" fmla="*/ 666764 h 687935"/>
                        <a:gd name="connsiteX4" fmla="*/ 60434 w 867100"/>
                        <a:gd name="connsiteY4" fmla="*/ 674621 h 687935"/>
                        <a:gd name="connsiteX5" fmla="*/ 101817 w 867100"/>
                        <a:gd name="connsiteY5" fmla="*/ 670127 h 687935"/>
                        <a:gd name="connsiteX6" fmla="*/ 60435 w 867100"/>
                        <a:gd name="connsiteY6" fmla="*/ 663429 h 687935"/>
                        <a:gd name="connsiteX7" fmla="*/ 19051 w 867100"/>
                        <a:gd name="connsiteY7" fmla="*/ 677985 h 687935"/>
                        <a:gd name="connsiteX8" fmla="*/ 0 w 867100"/>
                        <a:gd name="connsiteY8" fmla="*/ 658934 h 687935"/>
                        <a:gd name="connsiteX0" fmla="*/ 867100 w 867100"/>
                        <a:gd name="connsiteY0" fmla="*/ 647714 h 687935"/>
                        <a:gd name="connsiteX1" fmla="*/ 467050 w 867100"/>
                        <a:gd name="connsiteY1" fmla="*/ 14 h 687935"/>
                        <a:gd name="connsiteX2" fmla="*/ 67000 w 867100"/>
                        <a:gd name="connsiteY2" fmla="*/ 628664 h 687935"/>
                        <a:gd name="connsiteX3" fmla="*/ 124150 w 867100"/>
                        <a:gd name="connsiteY3" fmla="*/ 666764 h 687935"/>
                        <a:gd name="connsiteX4" fmla="*/ 60434 w 867100"/>
                        <a:gd name="connsiteY4" fmla="*/ 674621 h 687935"/>
                        <a:gd name="connsiteX5" fmla="*/ 101817 w 867100"/>
                        <a:gd name="connsiteY5" fmla="*/ 670127 h 687935"/>
                        <a:gd name="connsiteX6" fmla="*/ 46640 w 867100"/>
                        <a:gd name="connsiteY6" fmla="*/ 646612 h 687935"/>
                        <a:gd name="connsiteX7" fmla="*/ 19051 w 867100"/>
                        <a:gd name="connsiteY7" fmla="*/ 677985 h 687935"/>
                        <a:gd name="connsiteX8" fmla="*/ 0 w 867100"/>
                        <a:gd name="connsiteY8" fmla="*/ 658934 h 687935"/>
                        <a:gd name="connsiteX0" fmla="*/ 867100 w 867100"/>
                        <a:gd name="connsiteY0" fmla="*/ 647714 h 687935"/>
                        <a:gd name="connsiteX1" fmla="*/ 467050 w 867100"/>
                        <a:gd name="connsiteY1" fmla="*/ 14 h 687935"/>
                        <a:gd name="connsiteX2" fmla="*/ 67000 w 867100"/>
                        <a:gd name="connsiteY2" fmla="*/ 628664 h 687935"/>
                        <a:gd name="connsiteX3" fmla="*/ 124150 w 867100"/>
                        <a:gd name="connsiteY3" fmla="*/ 666764 h 687935"/>
                        <a:gd name="connsiteX4" fmla="*/ 60434 w 867100"/>
                        <a:gd name="connsiteY4" fmla="*/ 674621 h 687935"/>
                        <a:gd name="connsiteX5" fmla="*/ 60435 w 867100"/>
                        <a:gd name="connsiteY5" fmla="*/ 609586 h 687935"/>
                        <a:gd name="connsiteX6" fmla="*/ 46640 w 867100"/>
                        <a:gd name="connsiteY6" fmla="*/ 646612 h 687935"/>
                        <a:gd name="connsiteX7" fmla="*/ 19051 w 867100"/>
                        <a:gd name="connsiteY7" fmla="*/ 677985 h 687935"/>
                        <a:gd name="connsiteX8" fmla="*/ 0 w 867100"/>
                        <a:gd name="connsiteY8" fmla="*/ 658934 h 687935"/>
                        <a:gd name="connsiteX0" fmla="*/ 867100 w 867100"/>
                        <a:gd name="connsiteY0" fmla="*/ 647714 h 694349"/>
                        <a:gd name="connsiteX1" fmla="*/ 467050 w 867100"/>
                        <a:gd name="connsiteY1" fmla="*/ 14 h 694349"/>
                        <a:gd name="connsiteX2" fmla="*/ 67000 w 867100"/>
                        <a:gd name="connsiteY2" fmla="*/ 628664 h 694349"/>
                        <a:gd name="connsiteX3" fmla="*/ 13796 w 867100"/>
                        <a:gd name="connsiteY3" fmla="*/ 680218 h 694349"/>
                        <a:gd name="connsiteX4" fmla="*/ 60434 w 867100"/>
                        <a:gd name="connsiteY4" fmla="*/ 674621 h 694349"/>
                        <a:gd name="connsiteX5" fmla="*/ 60435 w 867100"/>
                        <a:gd name="connsiteY5" fmla="*/ 609586 h 694349"/>
                        <a:gd name="connsiteX6" fmla="*/ 46640 w 867100"/>
                        <a:gd name="connsiteY6" fmla="*/ 646612 h 694349"/>
                        <a:gd name="connsiteX7" fmla="*/ 19051 w 867100"/>
                        <a:gd name="connsiteY7" fmla="*/ 677985 h 694349"/>
                        <a:gd name="connsiteX8" fmla="*/ 0 w 867100"/>
                        <a:gd name="connsiteY8" fmla="*/ 658934 h 694349"/>
                        <a:gd name="connsiteX0" fmla="*/ 855908 w 855908"/>
                        <a:gd name="connsiteY0" fmla="*/ 647714 h 694349"/>
                        <a:gd name="connsiteX1" fmla="*/ 455858 w 855908"/>
                        <a:gd name="connsiteY1" fmla="*/ 14 h 694349"/>
                        <a:gd name="connsiteX2" fmla="*/ 55808 w 855908"/>
                        <a:gd name="connsiteY2" fmla="*/ 628664 h 694349"/>
                        <a:gd name="connsiteX3" fmla="*/ 2604 w 855908"/>
                        <a:gd name="connsiteY3" fmla="*/ 680218 h 694349"/>
                        <a:gd name="connsiteX4" fmla="*/ 49242 w 855908"/>
                        <a:gd name="connsiteY4" fmla="*/ 674621 h 694349"/>
                        <a:gd name="connsiteX5" fmla="*/ 49243 w 855908"/>
                        <a:gd name="connsiteY5" fmla="*/ 609586 h 694349"/>
                        <a:gd name="connsiteX6" fmla="*/ 35448 w 855908"/>
                        <a:gd name="connsiteY6" fmla="*/ 646612 h 694349"/>
                        <a:gd name="connsiteX7" fmla="*/ 7859 w 855908"/>
                        <a:gd name="connsiteY7" fmla="*/ 677985 h 694349"/>
                        <a:gd name="connsiteX8" fmla="*/ 57779 w 855908"/>
                        <a:gd name="connsiteY8" fmla="*/ 638754 h 694349"/>
                        <a:gd name="connsiteX0" fmla="*/ 855908 w 855908"/>
                        <a:gd name="connsiteY0" fmla="*/ 647714 h 694349"/>
                        <a:gd name="connsiteX1" fmla="*/ 455858 w 855908"/>
                        <a:gd name="connsiteY1" fmla="*/ 14 h 694349"/>
                        <a:gd name="connsiteX2" fmla="*/ 55808 w 855908"/>
                        <a:gd name="connsiteY2" fmla="*/ 628664 h 694349"/>
                        <a:gd name="connsiteX3" fmla="*/ 2604 w 855908"/>
                        <a:gd name="connsiteY3" fmla="*/ 680218 h 694349"/>
                        <a:gd name="connsiteX4" fmla="*/ 49242 w 855908"/>
                        <a:gd name="connsiteY4" fmla="*/ 674621 h 694349"/>
                        <a:gd name="connsiteX5" fmla="*/ 63037 w 855908"/>
                        <a:gd name="connsiteY5" fmla="*/ 639857 h 694349"/>
                        <a:gd name="connsiteX6" fmla="*/ 35448 w 855908"/>
                        <a:gd name="connsiteY6" fmla="*/ 646612 h 694349"/>
                        <a:gd name="connsiteX7" fmla="*/ 7859 w 855908"/>
                        <a:gd name="connsiteY7" fmla="*/ 677985 h 694349"/>
                        <a:gd name="connsiteX8" fmla="*/ 57779 w 855908"/>
                        <a:gd name="connsiteY8" fmla="*/ 638754 h 694349"/>
                        <a:gd name="connsiteX0" fmla="*/ 854577 w 854577"/>
                        <a:gd name="connsiteY0" fmla="*/ 647714 h 695516"/>
                        <a:gd name="connsiteX1" fmla="*/ 454527 w 854577"/>
                        <a:gd name="connsiteY1" fmla="*/ 14 h 695516"/>
                        <a:gd name="connsiteX2" fmla="*/ 54477 w 854577"/>
                        <a:gd name="connsiteY2" fmla="*/ 628664 h 695516"/>
                        <a:gd name="connsiteX3" fmla="*/ 1273 w 854577"/>
                        <a:gd name="connsiteY3" fmla="*/ 680218 h 695516"/>
                        <a:gd name="connsiteX4" fmla="*/ 20323 w 854577"/>
                        <a:gd name="connsiteY4" fmla="*/ 654441 h 695516"/>
                        <a:gd name="connsiteX5" fmla="*/ 61706 w 854577"/>
                        <a:gd name="connsiteY5" fmla="*/ 639857 h 695516"/>
                        <a:gd name="connsiteX6" fmla="*/ 34117 w 854577"/>
                        <a:gd name="connsiteY6" fmla="*/ 646612 h 695516"/>
                        <a:gd name="connsiteX7" fmla="*/ 6528 w 854577"/>
                        <a:gd name="connsiteY7" fmla="*/ 677985 h 695516"/>
                        <a:gd name="connsiteX8" fmla="*/ 56448 w 854577"/>
                        <a:gd name="connsiteY8" fmla="*/ 638754 h 695516"/>
                        <a:gd name="connsiteX0" fmla="*/ 854577 w 854577"/>
                        <a:gd name="connsiteY0" fmla="*/ 647714 h 695516"/>
                        <a:gd name="connsiteX1" fmla="*/ 454527 w 854577"/>
                        <a:gd name="connsiteY1" fmla="*/ 14 h 695516"/>
                        <a:gd name="connsiteX2" fmla="*/ 54477 w 854577"/>
                        <a:gd name="connsiteY2" fmla="*/ 628664 h 695516"/>
                        <a:gd name="connsiteX3" fmla="*/ 1273 w 854577"/>
                        <a:gd name="connsiteY3" fmla="*/ 680218 h 695516"/>
                        <a:gd name="connsiteX4" fmla="*/ 20323 w 854577"/>
                        <a:gd name="connsiteY4" fmla="*/ 654441 h 695516"/>
                        <a:gd name="connsiteX5" fmla="*/ 61706 w 854577"/>
                        <a:gd name="connsiteY5" fmla="*/ 639857 h 695516"/>
                        <a:gd name="connsiteX6" fmla="*/ 34117 w 854577"/>
                        <a:gd name="connsiteY6" fmla="*/ 646612 h 695516"/>
                        <a:gd name="connsiteX7" fmla="*/ 75499 w 854577"/>
                        <a:gd name="connsiteY7" fmla="*/ 651078 h 695516"/>
                        <a:gd name="connsiteX8" fmla="*/ 56448 w 854577"/>
                        <a:gd name="connsiteY8" fmla="*/ 638754 h 695516"/>
                        <a:gd name="connsiteX0" fmla="*/ 838184 w 838184"/>
                        <a:gd name="connsiteY0" fmla="*/ 647714 h 690525"/>
                        <a:gd name="connsiteX1" fmla="*/ 438134 w 838184"/>
                        <a:gd name="connsiteY1" fmla="*/ 14 h 690525"/>
                        <a:gd name="connsiteX2" fmla="*/ 38084 w 838184"/>
                        <a:gd name="connsiteY2" fmla="*/ 628664 h 690525"/>
                        <a:gd name="connsiteX3" fmla="*/ 12468 w 838184"/>
                        <a:gd name="connsiteY3" fmla="*/ 670128 h 690525"/>
                        <a:gd name="connsiteX4" fmla="*/ 3930 w 838184"/>
                        <a:gd name="connsiteY4" fmla="*/ 654441 h 690525"/>
                        <a:gd name="connsiteX5" fmla="*/ 45313 w 838184"/>
                        <a:gd name="connsiteY5" fmla="*/ 639857 h 690525"/>
                        <a:gd name="connsiteX6" fmla="*/ 17724 w 838184"/>
                        <a:gd name="connsiteY6" fmla="*/ 646612 h 690525"/>
                        <a:gd name="connsiteX7" fmla="*/ 59106 w 838184"/>
                        <a:gd name="connsiteY7" fmla="*/ 651078 h 690525"/>
                        <a:gd name="connsiteX8" fmla="*/ 40055 w 838184"/>
                        <a:gd name="connsiteY8" fmla="*/ 638754 h 690525"/>
                        <a:gd name="connsiteX0" fmla="*/ 834291 w 834291"/>
                        <a:gd name="connsiteY0" fmla="*/ 647714 h 681868"/>
                        <a:gd name="connsiteX1" fmla="*/ 434241 w 834291"/>
                        <a:gd name="connsiteY1" fmla="*/ 14 h 681868"/>
                        <a:gd name="connsiteX2" fmla="*/ 34191 w 834291"/>
                        <a:gd name="connsiteY2" fmla="*/ 628664 h 681868"/>
                        <a:gd name="connsiteX3" fmla="*/ 49957 w 834291"/>
                        <a:gd name="connsiteY3" fmla="*/ 649948 h 681868"/>
                        <a:gd name="connsiteX4" fmla="*/ 37 w 834291"/>
                        <a:gd name="connsiteY4" fmla="*/ 654441 h 681868"/>
                        <a:gd name="connsiteX5" fmla="*/ 41420 w 834291"/>
                        <a:gd name="connsiteY5" fmla="*/ 639857 h 681868"/>
                        <a:gd name="connsiteX6" fmla="*/ 13831 w 834291"/>
                        <a:gd name="connsiteY6" fmla="*/ 646612 h 681868"/>
                        <a:gd name="connsiteX7" fmla="*/ 55213 w 834291"/>
                        <a:gd name="connsiteY7" fmla="*/ 651078 h 681868"/>
                        <a:gd name="connsiteX8" fmla="*/ 36162 w 834291"/>
                        <a:gd name="connsiteY8" fmla="*/ 638754 h 681868"/>
                        <a:gd name="connsiteX0" fmla="*/ 834291 w 834291"/>
                        <a:gd name="connsiteY0" fmla="*/ 647714 h 681868"/>
                        <a:gd name="connsiteX1" fmla="*/ 434241 w 834291"/>
                        <a:gd name="connsiteY1" fmla="*/ 14 h 681868"/>
                        <a:gd name="connsiteX2" fmla="*/ 34191 w 834291"/>
                        <a:gd name="connsiteY2" fmla="*/ 628664 h 681868"/>
                        <a:gd name="connsiteX3" fmla="*/ 49957 w 834291"/>
                        <a:gd name="connsiteY3" fmla="*/ 649948 h 681868"/>
                        <a:gd name="connsiteX4" fmla="*/ 37 w 834291"/>
                        <a:gd name="connsiteY4" fmla="*/ 654441 h 681868"/>
                        <a:gd name="connsiteX5" fmla="*/ 41420 w 834291"/>
                        <a:gd name="connsiteY5" fmla="*/ 639857 h 681868"/>
                        <a:gd name="connsiteX6" fmla="*/ 13831 w 834291"/>
                        <a:gd name="connsiteY6" fmla="*/ 646612 h 681868"/>
                        <a:gd name="connsiteX7" fmla="*/ 41419 w 834291"/>
                        <a:gd name="connsiteY7" fmla="*/ 640988 h 681868"/>
                        <a:gd name="connsiteX8" fmla="*/ 36162 w 834291"/>
                        <a:gd name="connsiteY8" fmla="*/ 638754 h 681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34291" h="681868">
                          <a:moveTo>
                            <a:pt x="834291" y="647714"/>
                          </a:moveTo>
                          <a:cubicBezTo>
                            <a:pt x="700941" y="325451"/>
                            <a:pt x="567591" y="3189"/>
                            <a:pt x="434241" y="14"/>
                          </a:cubicBezTo>
                          <a:cubicBezTo>
                            <a:pt x="300891" y="-3161"/>
                            <a:pt x="98238" y="520342"/>
                            <a:pt x="34191" y="628664"/>
                          </a:cubicBezTo>
                          <a:cubicBezTo>
                            <a:pt x="-29856" y="736986"/>
                            <a:pt x="55649" y="645652"/>
                            <a:pt x="49957" y="649948"/>
                          </a:cubicBezTo>
                          <a:cubicBezTo>
                            <a:pt x="44265" y="654244"/>
                            <a:pt x="1460" y="656123"/>
                            <a:pt x="37" y="654441"/>
                          </a:cubicBezTo>
                          <a:cubicBezTo>
                            <a:pt x="-1386" y="652759"/>
                            <a:pt x="39121" y="641162"/>
                            <a:pt x="41420" y="639857"/>
                          </a:cubicBezTo>
                          <a:cubicBezTo>
                            <a:pt x="43719" y="638552"/>
                            <a:pt x="13831" y="646424"/>
                            <a:pt x="13831" y="646612"/>
                          </a:cubicBezTo>
                          <a:cubicBezTo>
                            <a:pt x="13831" y="646800"/>
                            <a:pt x="37697" y="642298"/>
                            <a:pt x="41419" y="640988"/>
                          </a:cubicBezTo>
                          <a:cubicBezTo>
                            <a:pt x="45141" y="639678"/>
                            <a:pt x="37914" y="633893"/>
                            <a:pt x="36162" y="638754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63" name="Freeform 62"/>
                    <p:cNvSpPr/>
                    <p:nvPr/>
                  </p:nvSpPr>
                  <p:spPr>
                    <a:xfrm>
                      <a:off x="6317052" y="4267201"/>
                      <a:ext cx="1014636" cy="1038873"/>
                    </a:xfrm>
                    <a:custGeom>
                      <a:avLst/>
                      <a:gdLst>
                        <a:gd name="connsiteX0" fmla="*/ 0 w 1924050"/>
                        <a:gd name="connsiteY0" fmla="*/ 1218033 h 1218033"/>
                        <a:gd name="connsiteX1" fmla="*/ 457200 w 1924050"/>
                        <a:gd name="connsiteY1" fmla="*/ 132183 h 1218033"/>
                        <a:gd name="connsiteX2" fmla="*/ 1447800 w 1924050"/>
                        <a:gd name="connsiteY2" fmla="*/ 132183 h 1218033"/>
                        <a:gd name="connsiteX3" fmla="*/ 1924050 w 1924050"/>
                        <a:gd name="connsiteY3" fmla="*/ 1160883 h 1218033"/>
                        <a:gd name="connsiteX4" fmla="*/ 1924050 w 1924050"/>
                        <a:gd name="connsiteY4" fmla="*/ 1160883 h 12180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24050" h="1218033">
                          <a:moveTo>
                            <a:pt x="0" y="1218033"/>
                          </a:moveTo>
                          <a:cubicBezTo>
                            <a:pt x="107950" y="765595"/>
                            <a:pt x="215900" y="313158"/>
                            <a:pt x="457200" y="132183"/>
                          </a:cubicBezTo>
                          <a:cubicBezTo>
                            <a:pt x="698500" y="-48792"/>
                            <a:pt x="1203325" y="-39267"/>
                            <a:pt x="1447800" y="132183"/>
                          </a:cubicBezTo>
                          <a:cubicBezTo>
                            <a:pt x="1692275" y="303633"/>
                            <a:pt x="1924050" y="1160883"/>
                            <a:pt x="1924050" y="1160883"/>
                          </a:cubicBezTo>
                          <a:lnTo>
                            <a:pt x="1924050" y="1160883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65" name="Freeform 64"/>
                    <p:cNvSpPr/>
                    <p:nvPr/>
                  </p:nvSpPr>
                  <p:spPr>
                    <a:xfrm flipV="1">
                      <a:off x="5694425" y="1635340"/>
                      <a:ext cx="1172434" cy="1259231"/>
                    </a:xfrm>
                    <a:custGeom>
                      <a:avLst/>
                      <a:gdLst>
                        <a:gd name="connsiteX0" fmla="*/ 817409 w 817409"/>
                        <a:gd name="connsiteY0" fmla="*/ 647714 h 689315"/>
                        <a:gd name="connsiteX1" fmla="*/ 417359 w 817409"/>
                        <a:gd name="connsiteY1" fmla="*/ 14 h 689315"/>
                        <a:gd name="connsiteX2" fmla="*/ 17309 w 817409"/>
                        <a:gd name="connsiteY2" fmla="*/ 628664 h 689315"/>
                        <a:gd name="connsiteX3" fmla="*/ 74459 w 817409"/>
                        <a:gd name="connsiteY3" fmla="*/ 666764 h 689315"/>
                        <a:gd name="connsiteX4" fmla="*/ 93509 w 817409"/>
                        <a:gd name="connsiteY4" fmla="*/ 647714 h 689315"/>
                        <a:gd name="connsiteX5" fmla="*/ 93509 w 817409"/>
                        <a:gd name="connsiteY5" fmla="*/ 666764 h 689315"/>
                        <a:gd name="connsiteX6" fmla="*/ 93509 w 817409"/>
                        <a:gd name="connsiteY6" fmla="*/ 609614 h 689315"/>
                        <a:gd name="connsiteX7" fmla="*/ 93509 w 817409"/>
                        <a:gd name="connsiteY7" fmla="*/ 647714 h 689315"/>
                        <a:gd name="connsiteX8" fmla="*/ 74459 w 817409"/>
                        <a:gd name="connsiteY8" fmla="*/ 628664 h 689315"/>
                        <a:gd name="connsiteX0" fmla="*/ 817409 w 817409"/>
                        <a:gd name="connsiteY0" fmla="*/ 647714 h 689315"/>
                        <a:gd name="connsiteX1" fmla="*/ 417359 w 817409"/>
                        <a:gd name="connsiteY1" fmla="*/ 14 h 689315"/>
                        <a:gd name="connsiteX2" fmla="*/ 17309 w 817409"/>
                        <a:gd name="connsiteY2" fmla="*/ 628664 h 689315"/>
                        <a:gd name="connsiteX3" fmla="*/ 74459 w 817409"/>
                        <a:gd name="connsiteY3" fmla="*/ 666764 h 689315"/>
                        <a:gd name="connsiteX4" fmla="*/ 93509 w 817409"/>
                        <a:gd name="connsiteY4" fmla="*/ 647714 h 689315"/>
                        <a:gd name="connsiteX5" fmla="*/ 93509 w 817409"/>
                        <a:gd name="connsiteY5" fmla="*/ 666764 h 689315"/>
                        <a:gd name="connsiteX6" fmla="*/ 93509 w 817409"/>
                        <a:gd name="connsiteY6" fmla="*/ 609614 h 689315"/>
                        <a:gd name="connsiteX7" fmla="*/ 93509 w 817409"/>
                        <a:gd name="connsiteY7" fmla="*/ 647714 h 689315"/>
                        <a:gd name="connsiteX8" fmla="*/ 88253 w 817409"/>
                        <a:gd name="connsiteY8" fmla="*/ 662298 h 689315"/>
                        <a:gd name="connsiteX0" fmla="*/ 817409 w 817409"/>
                        <a:gd name="connsiteY0" fmla="*/ 647714 h 689315"/>
                        <a:gd name="connsiteX1" fmla="*/ 417359 w 817409"/>
                        <a:gd name="connsiteY1" fmla="*/ 14 h 689315"/>
                        <a:gd name="connsiteX2" fmla="*/ 17309 w 817409"/>
                        <a:gd name="connsiteY2" fmla="*/ 628664 h 689315"/>
                        <a:gd name="connsiteX3" fmla="*/ 74459 w 817409"/>
                        <a:gd name="connsiteY3" fmla="*/ 666764 h 689315"/>
                        <a:gd name="connsiteX4" fmla="*/ 93509 w 817409"/>
                        <a:gd name="connsiteY4" fmla="*/ 647714 h 689315"/>
                        <a:gd name="connsiteX5" fmla="*/ 93509 w 817409"/>
                        <a:gd name="connsiteY5" fmla="*/ 666764 h 689315"/>
                        <a:gd name="connsiteX6" fmla="*/ 79715 w 817409"/>
                        <a:gd name="connsiteY6" fmla="*/ 649975 h 689315"/>
                        <a:gd name="connsiteX7" fmla="*/ 93509 w 817409"/>
                        <a:gd name="connsiteY7" fmla="*/ 647714 h 689315"/>
                        <a:gd name="connsiteX8" fmla="*/ 88253 w 817409"/>
                        <a:gd name="connsiteY8" fmla="*/ 662298 h 689315"/>
                        <a:gd name="connsiteX0" fmla="*/ 817409 w 817409"/>
                        <a:gd name="connsiteY0" fmla="*/ 647714 h 689315"/>
                        <a:gd name="connsiteX1" fmla="*/ 417359 w 817409"/>
                        <a:gd name="connsiteY1" fmla="*/ 14 h 689315"/>
                        <a:gd name="connsiteX2" fmla="*/ 17309 w 817409"/>
                        <a:gd name="connsiteY2" fmla="*/ 628664 h 689315"/>
                        <a:gd name="connsiteX3" fmla="*/ 74459 w 817409"/>
                        <a:gd name="connsiteY3" fmla="*/ 666764 h 689315"/>
                        <a:gd name="connsiteX4" fmla="*/ 93509 w 817409"/>
                        <a:gd name="connsiteY4" fmla="*/ 647714 h 689315"/>
                        <a:gd name="connsiteX5" fmla="*/ 93509 w 817409"/>
                        <a:gd name="connsiteY5" fmla="*/ 666764 h 689315"/>
                        <a:gd name="connsiteX6" fmla="*/ 79715 w 817409"/>
                        <a:gd name="connsiteY6" fmla="*/ 649975 h 689315"/>
                        <a:gd name="connsiteX7" fmla="*/ 93509 w 817409"/>
                        <a:gd name="connsiteY7" fmla="*/ 647714 h 689315"/>
                        <a:gd name="connsiteX8" fmla="*/ 88253 w 817409"/>
                        <a:gd name="connsiteY8" fmla="*/ 682478 h 689315"/>
                        <a:gd name="connsiteX0" fmla="*/ 817409 w 817409"/>
                        <a:gd name="connsiteY0" fmla="*/ 647714 h 689315"/>
                        <a:gd name="connsiteX1" fmla="*/ 417359 w 817409"/>
                        <a:gd name="connsiteY1" fmla="*/ 14 h 689315"/>
                        <a:gd name="connsiteX2" fmla="*/ 17309 w 817409"/>
                        <a:gd name="connsiteY2" fmla="*/ 628664 h 689315"/>
                        <a:gd name="connsiteX3" fmla="*/ 74459 w 817409"/>
                        <a:gd name="connsiteY3" fmla="*/ 666764 h 689315"/>
                        <a:gd name="connsiteX4" fmla="*/ 93509 w 817409"/>
                        <a:gd name="connsiteY4" fmla="*/ 647714 h 689315"/>
                        <a:gd name="connsiteX5" fmla="*/ 93509 w 817409"/>
                        <a:gd name="connsiteY5" fmla="*/ 666764 h 689315"/>
                        <a:gd name="connsiteX6" fmla="*/ 79715 w 817409"/>
                        <a:gd name="connsiteY6" fmla="*/ 649975 h 689315"/>
                        <a:gd name="connsiteX7" fmla="*/ 65920 w 817409"/>
                        <a:gd name="connsiteY7" fmla="*/ 661168 h 689315"/>
                        <a:gd name="connsiteX8" fmla="*/ 88253 w 817409"/>
                        <a:gd name="connsiteY8" fmla="*/ 682478 h 689315"/>
                        <a:gd name="connsiteX0" fmla="*/ 817409 w 817409"/>
                        <a:gd name="connsiteY0" fmla="*/ 647714 h 692568"/>
                        <a:gd name="connsiteX1" fmla="*/ 417359 w 817409"/>
                        <a:gd name="connsiteY1" fmla="*/ 14 h 692568"/>
                        <a:gd name="connsiteX2" fmla="*/ 17309 w 817409"/>
                        <a:gd name="connsiteY2" fmla="*/ 628664 h 692568"/>
                        <a:gd name="connsiteX3" fmla="*/ 74459 w 817409"/>
                        <a:gd name="connsiteY3" fmla="*/ 666764 h 692568"/>
                        <a:gd name="connsiteX4" fmla="*/ 93509 w 817409"/>
                        <a:gd name="connsiteY4" fmla="*/ 647714 h 692568"/>
                        <a:gd name="connsiteX5" fmla="*/ 93509 w 817409"/>
                        <a:gd name="connsiteY5" fmla="*/ 666764 h 692568"/>
                        <a:gd name="connsiteX6" fmla="*/ 79715 w 817409"/>
                        <a:gd name="connsiteY6" fmla="*/ 649975 h 692568"/>
                        <a:gd name="connsiteX7" fmla="*/ 65920 w 817409"/>
                        <a:gd name="connsiteY7" fmla="*/ 661168 h 692568"/>
                        <a:gd name="connsiteX8" fmla="*/ 74458 w 817409"/>
                        <a:gd name="connsiteY8" fmla="*/ 692568 h 692568"/>
                        <a:gd name="connsiteX0" fmla="*/ 848054 w 848054"/>
                        <a:gd name="connsiteY0" fmla="*/ 647714 h 692568"/>
                        <a:gd name="connsiteX1" fmla="*/ 448004 w 848054"/>
                        <a:gd name="connsiteY1" fmla="*/ 14 h 692568"/>
                        <a:gd name="connsiteX2" fmla="*/ 47954 w 848054"/>
                        <a:gd name="connsiteY2" fmla="*/ 628664 h 692568"/>
                        <a:gd name="connsiteX3" fmla="*/ 105104 w 848054"/>
                        <a:gd name="connsiteY3" fmla="*/ 666764 h 692568"/>
                        <a:gd name="connsiteX4" fmla="*/ 124154 w 848054"/>
                        <a:gd name="connsiteY4" fmla="*/ 647714 h 692568"/>
                        <a:gd name="connsiteX5" fmla="*/ 124154 w 848054"/>
                        <a:gd name="connsiteY5" fmla="*/ 666764 h 692568"/>
                        <a:gd name="connsiteX6" fmla="*/ 110360 w 848054"/>
                        <a:gd name="connsiteY6" fmla="*/ 649975 h 692568"/>
                        <a:gd name="connsiteX7" fmla="*/ 5 w 848054"/>
                        <a:gd name="connsiteY7" fmla="*/ 677985 h 692568"/>
                        <a:gd name="connsiteX8" fmla="*/ 105103 w 848054"/>
                        <a:gd name="connsiteY8" fmla="*/ 692568 h 692568"/>
                        <a:gd name="connsiteX0" fmla="*/ 848054 w 848054"/>
                        <a:gd name="connsiteY0" fmla="*/ 647714 h 692568"/>
                        <a:gd name="connsiteX1" fmla="*/ 448004 w 848054"/>
                        <a:gd name="connsiteY1" fmla="*/ 14 h 692568"/>
                        <a:gd name="connsiteX2" fmla="*/ 47954 w 848054"/>
                        <a:gd name="connsiteY2" fmla="*/ 628664 h 692568"/>
                        <a:gd name="connsiteX3" fmla="*/ 105104 w 848054"/>
                        <a:gd name="connsiteY3" fmla="*/ 666764 h 692568"/>
                        <a:gd name="connsiteX4" fmla="*/ 124154 w 848054"/>
                        <a:gd name="connsiteY4" fmla="*/ 647714 h 692568"/>
                        <a:gd name="connsiteX5" fmla="*/ 124154 w 848054"/>
                        <a:gd name="connsiteY5" fmla="*/ 666764 h 692568"/>
                        <a:gd name="connsiteX6" fmla="*/ 110360 w 848054"/>
                        <a:gd name="connsiteY6" fmla="*/ 649975 h 692568"/>
                        <a:gd name="connsiteX7" fmla="*/ 5 w 848054"/>
                        <a:gd name="connsiteY7" fmla="*/ 677985 h 692568"/>
                        <a:gd name="connsiteX8" fmla="*/ 105103 w 848054"/>
                        <a:gd name="connsiteY8" fmla="*/ 692568 h 692568"/>
                        <a:gd name="connsiteX0" fmla="*/ 848054 w 848054"/>
                        <a:gd name="connsiteY0" fmla="*/ 647714 h 692568"/>
                        <a:gd name="connsiteX1" fmla="*/ 448004 w 848054"/>
                        <a:gd name="connsiteY1" fmla="*/ 14 h 692568"/>
                        <a:gd name="connsiteX2" fmla="*/ 47954 w 848054"/>
                        <a:gd name="connsiteY2" fmla="*/ 628664 h 692568"/>
                        <a:gd name="connsiteX3" fmla="*/ 105104 w 848054"/>
                        <a:gd name="connsiteY3" fmla="*/ 666764 h 692568"/>
                        <a:gd name="connsiteX4" fmla="*/ 124154 w 848054"/>
                        <a:gd name="connsiteY4" fmla="*/ 647714 h 692568"/>
                        <a:gd name="connsiteX5" fmla="*/ 82771 w 848054"/>
                        <a:gd name="connsiteY5" fmla="*/ 670127 h 692568"/>
                        <a:gd name="connsiteX6" fmla="*/ 110360 w 848054"/>
                        <a:gd name="connsiteY6" fmla="*/ 649975 h 692568"/>
                        <a:gd name="connsiteX7" fmla="*/ 5 w 848054"/>
                        <a:gd name="connsiteY7" fmla="*/ 677985 h 692568"/>
                        <a:gd name="connsiteX8" fmla="*/ 105103 w 848054"/>
                        <a:gd name="connsiteY8" fmla="*/ 692568 h 692568"/>
                        <a:gd name="connsiteX0" fmla="*/ 849889 w 849889"/>
                        <a:gd name="connsiteY0" fmla="*/ 647714 h 692568"/>
                        <a:gd name="connsiteX1" fmla="*/ 449839 w 849889"/>
                        <a:gd name="connsiteY1" fmla="*/ 14 h 692568"/>
                        <a:gd name="connsiteX2" fmla="*/ 49789 w 849889"/>
                        <a:gd name="connsiteY2" fmla="*/ 628664 h 692568"/>
                        <a:gd name="connsiteX3" fmla="*/ 106939 w 849889"/>
                        <a:gd name="connsiteY3" fmla="*/ 666764 h 692568"/>
                        <a:gd name="connsiteX4" fmla="*/ 125989 w 849889"/>
                        <a:gd name="connsiteY4" fmla="*/ 647714 h 692568"/>
                        <a:gd name="connsiteX5" fmla="*/ 84606 w 849889"/>
                        <a:gd name="connsiteY5" fmla="*/ 670127 h 692568"/>
                        <a:gd name="connsiteX6" fmla="*/ 43224 w 849889"/>
                        <a:gd name="connsiteY6" fmla="*/ 663429 h 692568"/>
                        <a:gd name="connsiteX7" fmla="*/ 1840 w 849889"/>
                        <a:gd name="connsiteY7" fmla="*/ 677985 h 692568"/>
                        <a:gd name="connsiteX8" fmla="*/ 106938 w 849889"/>
                        <a:gd name="connsiteY8" fmla="*/ 692568 h 692568"/>
                        <a:gd name="connsiteX0" fmla="*/ 849889 w 849889"/>
                        <a:gd name="connsiteY0" fmla="*/ 647714 h 692568"/>
                        <a:gd name="connsiteX1" fmla="*/ 449839 w 849889"/>
                        <a:gd name="connsiteY1" fmla="*/ 14 h 692568"/>
                        <a:gd name="connsiteX2" fmla="*/ 49789 w 849889"/>
                        <a:gd name="connsiteY2" fmla="*/ 628664 h 692568"/>
                        <a:gd name="connsiteX3" fmla="*/ 106939 w 849889"/>
                        <a:gd name="connsiteY3" fmla="*/ 666764 h 692568"/>
                        <a:gd name="connsiteX4" fmla="*/ 43223 w 849889"/>
                        <a:gd name="connsiteY4" fmla="*/ 674621 h 692568"/>
                        <a:gd name="connsiteX5" fmla="*/ 84606 w 849889"/>
                        <a:gd name="connsiteY5" fmla="*/ 670127 h 692568"/>
                        <a:gd name="connsiteX6" fmla="*/ 43224 w 849889"/>
                        <a:gd name="connsiteY6" fmla="*/ 663429 h 692568"/>
                        <a:gd name="connsiteX7" fmla="*/ 1840 w 849889"/>
                        <a:gd name="connsiteY7" fmla="*/ 677985 h 692568"/>
                        <a:gd name="connsiteX8" fmla="*/ 106938 w 849889"/>
                        <a:gd name="connsiteY8" fmla="*/ 692568 h 692568"/>
                        <a:gd name="connsiteX0" fmla="*/ 848307 w 848307"/>
                        <a:gd name="connsiteY0" fmla="*/ 647714 h 687935"/>
                        <a:gd name="connsiteX1" fmla="*/ 448257 w 848307"/>
                        <a:gd name="connsiteY1" fmla="*/ 14 h 687935"/>
                        <a:gd name="connsiteX2" fmla="*/ 48207 w 848307"/>
                        <a:gd name="connsiteY2" fmla="*/ 628664 h 687935"/>
                        <a:gd name="connsiteX3" fmla="*/ 105357 w 848307"/>
                        <a:gd name="connsiteY3" fmla="*/ 666764 h 687935"/>
                        <a:gd name="connsiteX4" fmla="*/ 41641 w 848307"/>
                        <a:gd name="connsiteY4" fmla="*/ 674621 h 687935"/>
                        <a:gd name="connsiteX5" fmla="*/ 83024 w 848307"/>
                        <a:gd name="connsiteY5" fmla="*/ 670127 h 687935"/>
                        <a:gd name="connsiteX6" fmla="*/ 41642 w 848307"/>
                        <a:gd name="connsiteY6" fmla="*/ 663429 h 687935"/>
                        <a:gd name="connsiteX7" fmla="*/ 258 w 848307"/>
                        <a:gd name="connsiteY7" fmla="*/ 677985 h 687935"/>
                        <a:gd name="connsiteX8" fmla="*/ 22591 w 848307"/>
                        <a:gd name="connsiteY8" fmla="*/ 682478 h 687935"/>
                        <a:gd name="connsiteX0" fmla="*/ 849209 w 849209"/>
                        <a:gd name="connsiteY0" fmla="*/ 647714 h 687935"/>
                        <a:gd name="connsiteX1" fmla="*/ 449159 w 849209"/>
                        <a:gd name="connsiteY1" fmla="*/ 14 h 687935"/>
                        <a:gd name="connsiteX2" fmla="*/ 49109 w 849209"/>
                        <a:gd name="connsiteY2" fmla="*/ 628664 h 687935"/>
                        <a:gd name="connsiteX3" fmla="*/ 106259 w 849209"/>
                        <a:gd name="connsiteY3" fmla="*/ 666764 h 687935"/>
                        <a:gd name="connsiteX4" fmla="*/ 42543 w 849209"/>
                        <a:gd name="connsiteY4" fmla="*/ 674621 h 687935"/>
                        <a:gd name="connsiteX5" fmla="*/ 83926 w 849209"/>
                        <a:gd name="connsiteY5" fmla="*/ 670127 h 687935"/>
                        <a:gd name="connsiteX6" fmla="*/ 42544 w 849209"/>
                        <a:gd name="connsiteY6" fmla="*/ 663429 h 687935"/>
                        <a:gd name="connsiteX7" fmla="*/ 1160 w 849209"/>
                        <a:gd name="connsiteY7" fmla="*/ 677985 h 687935"/>
                        <a:gd name="connsiteX8" fmla="*/ 9698 w 849209"/>
                        <a:gd name="connsiteY8" fmla="*/ 675751 h 687935"/>
                        <a:gd name="connsiteX0" fmla="*/ 867100 w 867100"/>
                        <a:gd name="connsiteY0" fmla="*/ 647714 h 687935"/>
                        <a:gd name="connsiteX1" fmla="*/ 467050 w 867100"/>
                        <a:gd name="connsiteY1" fmla="*/ 14 h 687935"/>
                        <a:gd name="connsiteX2" fmla="*/ 67000 w 867100"/>
                        <a:gd name="connsiteY2" fmla="*/ 628664 h 687935"/>
                        <a:gd name="connsiteX3" fmla="*/ 124150 w 867100"/>
                        <a:gd name="connsiteY3" fmla="*/ 666764 h 687935"/>
                        <a:gd name="connsiteX4" fmla="*/ 60434 w 867100"/>
                        <a:gd name="connsiteY4" fmla="*/ 674621 h 687935"/>
                        <a:gd name="connsiteX5" fmla="*/ 101817 w 867100"/>
                        <a:gd name="connsiteY5" fmla="*/ 670127 h 687935"/>
                        <a:gd name="connsiteX6" fmla="*/ 60435 w 867100"/>
                        <a:gd name="connsiteY6" fmla="*/ 663429 h 687935"/>
                        <a:gd name="connsiteX7" fmla="*/ 19051 w 867100"/>
                        <a:gd name="connsiteY7" fmla="*/ 677985 h 687935"/>
                        <a:gd name="connsiteX8" fmla="*/ 0 w 867100"/>
                        <a:gd name="connsiteY8" fmla="*/ 658934 h 687935"/>
                        <a:gd name="connsiteX0" fmla="*/ 867100 w 867100"/>
                        <a:gd name="connsiteY0" fmla="*/ 647714 h 687935"/>
                        <a:gd name="connsiteX1" fmla="*/ 467050 w 867100"/>
                        <a:gd name="connsiteY1" fmla="*/ 14 h 687935"/>
                        <a:gd name="connsiteX2" fmla="*/ 67000 w 867100"/>
                        <a:gd name="connsiteY2" fmla="*/ 628664 h 687935"/>
                        <a:gd name="connsiteX3" fmla="*/ 124150 w 867100"/>
                        <a:gd name="connsiteY3" fmla="*/ 666764 h 687935"/>
                        <a:gd name="connsiteX4" fmla="*/ 60434 w 867100"/>
                        <a:gd name="connsiteY4" fmla="*/ 674621 h 687935"/>
                        <a:gd name="connsiteX5" fmla="*/ 101817 w 867100"/>
                        <a:gd name="connsiteY5" fmla="*/ 670127 h 687935"/>
                        <a:gd name="connsiteX6" fmla="*/ 60435 w 867100"/>
                        <a:gd name="connsiteY6" fmla="*/ 663429 h 687935"/>
                        <a:gd name="connsiteX7" fmla="*/ 19051 w 867100"/>
                        <a:gd name="connsiteY7" fmla="*/ 677985 h 687935"/>
                        <a:gd name="connsiteX8" fmla="*/ 0 w 867100"/>
                        <a:gd name="connsiteY8" fmla="*/ 658934 h 687935"/>
                        <a:gd name="connsiteX0" fmla="*/ 867100 w 867100"/>
                        <a:gd name="connsiteY0" fmla="*/ 647714 h 687935"/>
                        <a:gd name="connsiteX1" fmla="*/ 467050 w 867100"/>
                        <a:gd name="connsiteY1" fmla="*/ 14 h 687935"/>
                        <a:gd name="connsiteX2" fmla="*/ 67000 w 867100"/>
                        <a:gd name="connsiteY2" fmla="*/ 628664 h 687935"/>
                        <a:gd name="connsiteX3" fmla="*/ 124150 w 867100"/>
                        <a:gd name="connsiteY3" fmla="*/ 666764 h 687935"/>
                        <a:gd name="connsiteX4" fmla="*/ 60434 w 867100"/>
                        <a:gd name="connsiteY4" fmla="*/ 674621 h 687935"/>
                        <a:gd name="connsiteX5" fmla="*/ 101817 w 867100"/>
                        <a:gd name="connsiteY5" fmla="*/ 670127 h 687935"/>
                        <a:gd name="connsiteX6" fmla="*/ 46640 w 867100"/>
                        <a:gd name="connsiteY6" fmla="*/ 646612 h 687935"/>
                        <a:gd name="connsiteX7" fmla="*/ 19051 w 867100"/>
                        <a:gd name="connsiteY7" fmla="*/ 677985 h 687935"/>
                        <a:gd name="connsiteX8" fmla="*/ 0 w 867100"/>
                        <a:gd name="connsiteY8" fmla="*/ 658934 h 687935"/>
                        <a:gd name="connsiteX0" fmla="*/ 867100 w 867100"/>
                        <a:gd name="connsiteY0" fmla="*/ 647714 h 687935"/>
                        <a:gd name="connsiteX1" fmla="*/ 467050 w 867100"/>
                        <a:gd name="connsiteY1" fmla="*/ 14 h 687935"/>
                        <a:gd name="connsiteX2" fmla="*/ 67000 w 867100"/>
                        <a:gd name="connsiteY2" fmla="*/ 628664 h 687935"/>
                        <a:gd name="connsiteX3" fmla="*/ 124150 w 867100"/>
                        <a:gd name="connsiteY3" fmla="*/ 666764 h 687935"/>
                        <a:gd name="connsiteX4" fmla="*/ 60434 w 867100"/>
                        <a:gd name="connsiteY4" fmla="*/ 674621 h 687935"/>
                        <a:gd name="connsiteX5" fmla="*/ 60435 w 867100"/>
                        <a:gd name="connsiteY5" fmla="*/ 609586 h 687935"/>
                        <a:gd name="connsiteX6" fmla="*/ 46640 w 867100"/>
                        <a:gd name="connsiteY6" fmla="*/ 646612 h 687935"/>
                        <a:gd name="connsiteX7" fmla="*/ 19051 w 867100"/>
                        <a:gd name="connsiteY7" fmla="*/ 677985 h 687935"/>
                        <a:gd name="connsiteX8" fmla="*/ 0 w 867100"/>
                        <a:gd name="connsiteY8" fmla="*/ 658934 h 687935"/>
                        <a:gd name="connsiteX0" fmla="*/ 867100 w 867100"/>
                        <a:gd name="connsiteY0" fmla="*/ 647714 h 694349"/>
                        <a:gd name="connsiteX1" fmla="*/ 467050 w 867100"/>
                        <a:gd name="connsiteY1" fmla="*/ 14 h 694349"/>
                        <a:gd name="connsiteX2" fmla="*/ 67000 w 867100"/>
                        <a:gd name="connsiteY2" fmla="*/ 628664 h 694349"/>
                        <a:gd name="connsiteX3" fmla="*/ 13796 w 867100"/>
                        <a:gd name="connsiteY3" fmla="*/ 680218 h 694349"/>
                        <a:gd name="connsiteX4" fmla="*/ 60434 w 867100"/>
                        <a:gd name="connsiteY4" fmla="*/ 674621 h 694349"/>
                        <a:gd name="connsiteX5" fmla="*/ 60435 w 867100"/>
                        <a:gd name="connsiteY5" fmla="*/ 609586 h 694349"/>
                        <a:gd name="connsiteX6" fmla="*/ 46640 w 867100"/>
                        <a:gd name="connsiteY6" fmla="*/ 646612 h 694349"/>
                        <a:gd name="connsiteX7" fmla="*/ 19051 w 867100"/>
                        <a:gd name="connsiteY7" fmla="*/ 677985 h 694349"/>
                        <a:gd name="connsiteX8" fmla="*/ 0 w 867100"/>
                        <a:gd name="connsiteY8" fmla="*/ 658934 h 694349"/>
                        <a:gd name="connsiteX0" fmla="*/ 855908 w 855908"/>
                        <a:gd name="connsiteY0" fmla="*/ 647714 h 694349"/>
                        <a:gd name="connsiteX1" fmla="*/ 455858 w 855908"/>
                        <a:gd name="connsiteY1" fmla="*/ 14 h 694349"/>
                        <a:gd name="connsiteX2" fmla="*/ 55808 w 855908"/>
                        <a:gd name="connsiteY2" fmla="*/ 628664 h 694349"/>
                        <a:gd name="connsiteX3" fmla="*/ 2604 w 855908"/>
                        <a:gd name="connsiteY3" fmla="*/ 680218 h 694349"/>
                        <a:gd name="connsiteX4" fmla="*/ 49242 w 855908"/>
                        <a:gd name="connsiteY4" fmla="*/ 674621 h 694349"/>
                        <a:gd name="connsiteX5" fmla="*/ 49243 w 855908"/>
                        <a:gd name="connsiteY5" fmla="*/ 609586 h 694349"/>
                        <a:gd name="connsiteX6" fmla="*/ 35448 w 855908"/>
                        <a:gd name="connsiteY6" fmla="*/ 646612 h 694349"/>
                        <a:gd name="connsiteX7" fmla="*/ 7859 w 855908"/>
                        <a:gd name="connsiteY7" fmla="*/ 677985 h 694349"/>
                        <a:gd name="connsiteX8" fmla="*/ 57779 w 855908"/>
                        <a:gd name="connsiteY8" fmla="*/ 638754 h 694349"/>
                        <a:gd name="connsiteX0" fmla="*/ 855908 w 855908"/>
                        <a:gd name="connsiteY0" fmla="*/ 647714 h 694349"/>
                        <a:gd name="connsiteX1" fmla="*/ 455858 w 855908"/>
                        <a:gd name="connsiteY1" fmla="*/ 14 h 694349"/>
                        <a:gd name="connsiteX2" fmla="*/ 55808 w 855908"/>
                        <a:gd name="connsiteY2" fmla="*/ 628664 h 694349"/>
                        <a:gd name="connsiteX3" fmla="*/ 2604 w 855908"/>
                        <a:gd name="connsiteY3" fmla="*/ 680218 h 694349"/>
                        <a:gd name="connsiteX4" fmla="*/ 49242 w 855908"/>
                        <a:gd name="connsiteY4" fmla="*/ 674621 h 694349"/>
                        <a:gd name="connsiteX5" fmla="*/ 63037 w 855908"/>
                        <a:gd name="connsiteY5" fmla="*/ 639857 h 694349"/>
                        <a:gd name="connsiteX6" fmla="*/ 35448 w 855908"/>
                        <a:gd name="connsiteY6" fmla="*/ 646612 h 694349"/>
                        <a:gd name="connsiteX7" fmla="*/ 7859 w 855908"/>
                        <a:gd name="connsiteY7" fmla="*/ 677985 h 694349"/>
                        <a:gd name="connsiteX8" fmla="*/ 57779 w 855908"/>
                        <a:gd name="connsiteY8" fmla="*/ 638754 h 694349"/>
                        <a:gd name="connsiteX0" fmla="*/ 854577 w 854577"/>
                        <a:gd name="connsiteY0" fmla="*/ 647714 h 695516"/>
                        <a:gd name="connsiteX1" fmla="*/ 454527 w 854577"/>
                        <a:gd name="connsiteY1" fmla="*/ 14 h 695516"/>
                        <a:gd name="connsiteX2" fmla="*/ 54477 w 854577"/>
                        <a:gd name="connsiteY2" fmla="*/ 628664 h 695516"/>
                        <a:gd name="connsiteX3" fmla="*/ 1273 w 854577"/>
                        <a:gd name="connsiteY3" fmla="*/ 680218 h 695516"/>
                        <a:gd name="connsiteX4" fmla="*/ 20323 w 854577"/>
                        <a:gd name="connsiteY4" fmla="*/ 654441 h 695516"/>
                        <a:gd name="connsiteX5" fmla="*/ 61706 w 854577"/>
                        <a:gd name="connsiteY5" fmla="*/ 639857 h 695516"/>
                        <a:gd name="connsiteX6" fmla="*/ 34117 w 854577"/>
                        <a:gd name="connsiteY6" fmla="*/ 646612 h 695516"/>
                        <a:gd name="connsiteX7" fmla="*/ 6528 w 854577"/>
                        <a:gd name="connsiteY7" fmla="*/ 677985 h 695516"/>
                        <a:gd name="connsiteX8" fmla="*/ 56448 w 854577"/>
                        <a:gd name="connsiteY8" fmla="*/ 638754 h 695516"/>
                        <a:gd name="connsiteX0" fmla="*/ 854577 w 854577"/>
                        <a:gd name="connsiteY0" fmla="*/ 647714 h 695516"/>
                        <a:gd name="connsiteX1" fmla="*/ 454527 w 854577"/>
                        <a:gd name="connsiteY1" fmla="*/ 14 h 695516"/>
                        <a:gd name="connsiteX2" fmla="*/ 54477 w 854577"/>
                        <a:gd name="connsiteY2" fmla="*/ 628664 h 695516"/>
                        <a:gd name="connsiteX3" fmla="*/ 1273 w 854577"/>
                        <a:gd name="connsiteY3" fmla="*/ 680218 h 695516"/>
                        <a:gd name="connsiteX4" fmla="*/ 20323 w 854577"/>
                        <a:gd name="connsiteY4" fmla="*/ 654441 h 695516"/>
                        <a:gd name="connsiteX5" fmla="*/ 61706 w 854577"/>
                        <a:gd name="connsiteY5" fmla="*/ 639857 h 695516"/>
                        <a:gd name="connsiteX6" fmla="*/ 34117 w 854577"/>
                        <a:gd name="connsiteY6" fmla="*/ 646612 h 695516"/>
                        <a:gd name="connsiteX7" fmla="*/ 75499 w 854577"/>
                        <a:gd name="connsiteY7" fmla="*/ 651078 h 695516"/>
                        <a:gd name="connsiteX8" fmla="*/ 56448 w 854577"/>
                        <a:gd name="connsiteY8" fmla="*/ 638754 h 695516"/>
                        <a:gd name="connsiteX0" fmla="*/ 838184 w 838184"/>
                        <a:gd name="connsiteY0" fmla="*/ 647714 h 690525"/>
                        <a:gd name="connsiteX1" fmla="*/ 438134 w 838184"/>
                        <a:gd name="connsiteY1" fmla="*/ 14 h 690525"/>
                        <a:gd name="connsiteX2" fmla="*/ 38084 w 838184"/>
                        <a:gd name="connsiteY2" fmla="*/ 628664 h 690525"/>
                        <a:gd name="connsiteX3" fmla="*/ 12468 w 838184"/>
                        <a:gd name="connsiteY3" fmla="*/ 670128 h 690525"/>
                        <a:gd name="connsiteX4" fmla="*/ 3930 w 838184"/>
                        <a:gd name="connsiteY4" fmla="*/ 654441 h 690525"/>
                        <a:gd name="connsiteX5" fmla="*/ 45313 w 838184"/>
                        <a:gd name="connsiteY5" fmla="*/ 639857 h 690525"/>
                        <a:gd name="connsiteX6" fmla="*/ 17724 w 838184"/>
                        <a:gd name="connsiteY6" fmla="*/ 646612 h 690525"/>
                        <a:gd name="connsiteX7" fmla="*/ 59106 w 838184"/>
                        <a:gd name="connsiteY7" fmla="*/ 651078 h 690525"/>
                        <a:gd name="connsiteX8" fmla="*/ 40055 w 838184"/>
                        <a:gd name="connsiteY8" fmla="*/ 638754 h 690525"/>
                        <a:gd name="connsiteX0" fmla="*/ 834291 w 834291"/>
                        <a:gd name="connsiteY0" fmla="*/ 647714 h 681868"/>
                        <a:gd name="connsiteX1" fmla="*/ 434241 w 834291"/>
                        <a:gd name="connsiteY1" fmla="*/ 14 h 681868"/>
                        <a:gd name="connsiteX2" fmla="*/ 34191 w 834291"/>
                        <a:gd name="connsiteY2" fmla="*/ 628664 h 681868"/>
                        <a:gd name="connsiteX3" fmla="*/ 49957 w 834291"/>
                        <a:gd name="connsiteY3" fmla="*/ 649948 h 681868"/>
                        <a:gd name="connsiteX4" fmla="*/ 37 w 834291"/>
                        <a:gd name="connsiteY4" fmla="*/ 654441 h 681868"/>
                        <a:gd name="connsiteX5" fmla="*/ 41420 w 834291"/>
                        <a:gd name="connsiteY5" fmla="*/ 639857 h 681868"/>
                        <a:gd name="connsiteX6" fmla="*/ 13831 w 834291"/>
                        <a:gd name="connsiteY6" fmla="*/ 646612 h 681868"/>
                        <a:gd name="connsiteX7" fmla="*/ 55213 w 834291"/>
                        <a:gd name="connsiteY7" fmla="*/ 651078 h 681868"/>
                        <a:gd name="connsiteX8" fmla="*/ 36162 w 834291"/>
                        <a:gd name="connsiteY8" fmla="*/ 638754 h 681868"/>
                        <a:gd name="connsiteX0" fmla="*/ 834291 w 834291"/>
                        <a:gd name="connsiteY0" fmla="*/ 647714 h 681868"/>
                        <a:gd name="connsiteX1" fmla="*/ 434241 w 834291"/>
                        <a:gd name="connsiteY1" fmla="*/ 14 h 681868"/>
                        <a:gd name="connsiteX2" fmla="*/ 34191 w 834291"/>
                        <a:gd name="connsiteY2" fmla="*/ 628664 h 681868"/>
                        <a:gd name="connsiteX3" fmla="*/ 49957 w 834291"/>
                        <a:gd name="connsiteY3" fmla="*/ 649948 h 681868"/>
                        <a:gd name="connsiteX4" fmla="*/ 37 w 834291"/>
                        <a:gd name="connsiteY4" fmla="*/ 654441 h 681868"/>
                        <a:gd name="connsiteX5" fmla="*/ 41420 w 834291"/>
                        <a:gd name="connsiteY5" fmla="*/ 639857 h 681868"/>
                        <a:gd name="connsiteX6" fmla="*/ 13831 w 834291"/>
                        <a:gd name="connsiteY6" fmla="*/ 646612 h 681868"/>
                        <a:gd name="connsiteX7" fmla="*/ 41419 w 834291"/>
                        <a:gd name="connsiteY7" fmla="*/ 640988 h 681868"/>
                        <a:gd name="connsiteX8" fmla="*/ 36162 w 834291"/>
                        <a:gd name="connsiteY8" fmla="*/ 638754 h 681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34291" h="681868">
                          <a:moveTo>
                            <a:pt x="834291" y="647714"/>
                          </a:moveTo>
                          <a:cubicBezTo>
                            <a:pt x="700941" y="325451"/>
                            <a:pt x="567591" y="3189"/>
                            <a:pt x="434241" y="14"/>
                          </a:cubicBezTo>
                          <a:cubicBezTo>
                            <a:pt x="300891" y="-3161"/>
                            <a:pt x="98238" y="520342"/>
                            <a:pt x="34191" y="628664"/>
                          </a:cubicBezTo>
                          <a:cubicBezTo>
                            <a:pt x="-29856" y="736986"/>
                            <a:pt x="55649" y="645652"/>
                            <a:pt x="49957" y="649948"/>
                          </a:cubicBezTo>
                          <a:cubicBezTo>
                            <a:pt x="44265" y="654244"/>
                            <a:pt x="1460" y="656123"/>
                            <a:pt x="37" y="654441"/>
                          </a:cubicBezTo>
                          <a:cubicBezTo>
                            <a:pt x="-1386" y="652759"/>
                            <a:pt x="39121" y="641162"/>
                            <a:pt x="41420" y="639857"/>
                          </a:cubicBezTo>
                          <a:cubicBezTo>
                            <a:pt x="43719" y="638552"/>
                            <a:pt x="13831" y="646424"/>
                            <a:pt x="13831" y="646612"/>
                          </a:cubicBezTo>
                          <a:cubicBezTo>
                            <a:pt x="13831" y="646800"/>
                            <a:pt x="37697" y="642298"/>
                            <a:pt x="41419" y="640988"/>
                          </a:cubicBezTo>
                          <a:cubicBezTo>
                            <a:pt x="45141" y="639678"/>
                            <a:pt x="37914" y="633893"/>
                            <a:pt x="36162" y="638754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66" name="Freeform 65"/>
                    <p:cNvSpPr/>
                    <p:nvPr/>
                  </p:nvSpPr>
                  <p:spPr>
                    <a:xfrm>
                      <a:off x="5194163" y="4457700"/>
                      <a:ext cx="1080833" cy="796925"/>
                    </a:xfrm>
                    <a:custGeom>
                      <a:avLst/>
                      <a:gdLst>
                        <a:gd name="connsiteX0" fmla="*/ 817409 w 817409"/>
                        <a:gd name="connsiteY0" fmla="*/ 647714 h 689315"/>
                        <a:gd name="connsiteX1" fmla="*/ 417359 w 817409"/>
                        <a:gd name="connsiteY1" fmla="*/ 14 h 689315"/>
                        <a:gd name="connsiteX2" fmla="*/ 17309 w 817409"/>
                        <a:gd name="connsiteY2" fmla="*/ 628664 h 689315"/>
                        <a:gd name="connsiteX3" fmla="*/ 74459 w 817409"/>
                        <a:gd name="connsiteY3" fmla="*/ 666764 h 689315"/>
                        <a:gd name="connsiteX4" fmla="*/ 93509 w 817409"/>
                        <a:gd name="connsiteY4" fmla="*/ 647714 h 689315"/>
                        <a:gd name="connsiteX5" fmla="*/ 93509 w 817409"/>
                        <a:gd name="connsiteY5" fmla="*/ 666764 h 689315"/>
                        <a:gd name="connsiteX6" fmla="*/ 93509 w 817409"/>
                        <a:gd name="connsiteY6" fmla="*/ 609614 h 689315"/>
                        <a:gd name="connsiteX7" fmla="*/ 93509 w 817409"/>
                        <a:gd name="connsiteY7" fmla="*/ 647714 h 689315"/>
                        <a:gd name="connsiteX8" fmla="*/ 74459 w 817409"/>
                        <a:gd name="connsiteY8" fmla="*/ 628664 h 689315"/>
                        <a:gd name="connsiteX0" fmla="*/ 817409 w 817409"/>
                        <a:gd name="connsiteY0" fmla="*/ 647714 h 689315"/>
                        <a:gd name="connsiteX1" fmla="*/ 417359 w 817409"/>
                        <a:gd name="connsiteY1" fmla="*/ 14 h 689315"/>
                        <a:gd name="connsiteX2" fmla="*/ 17309 w 817409"/>
                        <a:gd name="connsiteY2" fmla="*/ 628664 h 689315"/>
                        <a:gd name="connsiteX3" fmla="*/ 74459 w 817409"/>
                        <a:gd name="connsiteY3" fmla="*/ 666764 h 689315"/>
                        <a:gd name="connsiteX4" fmla="*/ 93509 w 817409"/>
                        <a:gd name="connsiteY4" fmla="*/ 647714 h 689315"/>
                        <a:gd name="connsiteX5" fmla="*/ 93509 w 817409"/>
                        <a:gd name="connsiteY5" fmla="*/ 666764 h 689315"/>
                        <a:gd name="connsiteX6" fmla="*/ 93509 w 817409"/>
                        <a:gd name="connsiteY6" fmla="*/ 609614 h 689315"/>
                        <a:gd name="connsiteX7" fmla="*/ 93509 w 817409"/>
                        <a:gd name="connsiteY7" fmla="*/ 647714 h 689315"/>
                        <a:gd name="connsiteX8" fmla="*/ 88253 w 817409"/>
                        <a:gd name="connsiteY8" fmla="*/ 662298 h 689315"/>
                        <a:gd name="connsiteX0" fmla="*/ 817409 w 817409"/>
                        <a:gd name="connsiteY0" fmla="*/ 647714 h 689315"/>
                        <a:gd name="connsiteX1" fmla="*/ 417359 w 817409"/>
                        <a:gd name="connsiteY1" fmla="*/ 14 h 689315"/>
                        <a:gd name="connsiteX2" fmla="*/ 17309 w 817409"/>
                        <a:gd name="connsiteY2" fmla="*/ 628664 h 689315"/>
                        <a:gd name="connsiteX3" fmla="*/ 74459 w 817409"/>
                        <a:gd name="connsiteY3" fmla="*/ 666764 h 689315"/>
                        <a:gd name="connsiteX4" fmla="*/ 93509 w 817409"/>
                        <a:gd name="connsiteY4" fmla="*/ 647714 h 689315"/>
                        <a:gd name="connsiteX5" fmla="*/ 93509 w 817409"/>
                        <a:gd name="connsiteY5" fmla="*/ 666764 h 689315"/>
                        <a:gd name="connsiteX6" fmla="*/ 79715 w 817409"/>
                        <a:gd name="connsiteY6" fmla="*/ 649975 h 689315"/>
                        <a:gd name="connsiteX7" fmla="*/ 93509 w 817409"/>
                        <a:gd name="connsiteY7" fmla="*/ 647714 h 689315"/>
                        <a:gd name="connsiteX8" fmla="*/ 88253 w 817409"/>
                        <a:gd name="connsiteY8" fmla="*/ 662298 h 689315"/>
                        <a:gd name="connsiteX0" fmla="*/ 817409 w 817409"/>
                        <a:gd name="connsiteY0" fmla="*/ 647714 h 689315"/>
                        <a:gd name="connsiteX1" fmla="*/ 417359 w 817409"/>
                        <a:gd name="connsiteY1" fmla="*/ 14 h 689315"/>
                        <a:gd name="connsiteX2" fmla="*/ 17309 w 817409"/>
                        <a:gd name="connsiteY2" fmla="*/ 628664 h 689315"/>
                        <a:gd name="connsiteX3" fmla="*/ 74459 w 817409"/>
                        <a:gd name="connsiteY3" fmla="*/ 666764 h 689315"/>
                        <a:gd name="connsiteX4" fmla="*/ 93509 w 817409"/>
                        <a:gd name="connsiteY4" fmla="*/ 647714 h 689315"/>
                        <a:gd name="connsiteX5" fmla="*/ 93509 w 817409"/>
                        <a:gd name="connsiteY5" fmla="*/ 666764 h 689315"/>
                        <a:gd name="connsiteX6" fmla="*/ 79715 w 817409"/>
                        <a:gd name="connsiteY6" fmla="*/ 649975 h 689315"/>
                        <a:gd name="connsiteX7" fmla="*/ 93509 w 817409"/>
                        <a:gd name="connsiteY7" fmla="*/ 647714 h 689315"/>
                        <a:gd name="connsiteX8" fmla="*/ 88253 w 817409"/>
                        <a:gd name="connsiteY8" fmla="*/ 682478 h 689315"/>
                        <a:gd name="connsiteX0" fmla="*/ 817409 w 817409"/>
                        <a:gd name="connsiteY0" fmla="*/ 647714 h 689315"/>
                        <a:gd name="connsiteX1" fmla="*/ 417359 w 817409"/>
                        <a:gd name="connsiteY1" fmla="*/ 14 h 689315"/>
                        <a:gd name="connsiteX2" fmla="*/ 17309 w 817409"/>
                        <a:gd name="connsiteY2" fmla="*/ 628664 h 689315"/>
                        <a:gd name="connsiteX3" fmla="*/ 74459 w 817409"/>
                        <a:gd name="connsiteY3" fmla="*/ 666764 h 689315"/>
                        <a:gd name="connsiteX4" fmla="*/ 93509 w 817409"/>
                        <a:gd name="connsiteY4" fmla="*/ 647714 h 689315"/>
                        <a:gd name="connsiteX5" fmla="*/ 93509 w 817409"/>
                        <a:gd name="connsiteY5" fmla="*/ 666764 h 689315"/>
                        <a:gd name="connsiteX6" fmla="*/ 79715 w 817409"/>
                        <a:gd name="connsiteY6" fmla="*/ 649975 h 689315"/>
                        <a:gd name="connsiteX7" fmla="*/ 65920 w 817409"/>
                        <a:gd name="connsiteY7" fmla="*/ 661168 h 689315"/>
                        <a:gd name="connsiteX8" fmla="*/ 88253 w 817409"/>
                        <a:gd name="connsiteY8" fmla="*/ 682478 h 689315"/>
                        <a:gd name="connsiteX0" fmla="*/ 817409 w 817409"/>
                        <a:gd name="connsiteY0" fmla="*/ 647714 h 692568"/>
                        <a:gd name="connsiteX1" fmla="*/ 417359 w 817409"/>
                        <a:gd name="connsiteY1" fmla="*/ 14 h 692568"/>
                        <a:gd name="connsiteX2" fmla="*/ 17309 w 817409"/>
                        <a:gd name="connsiteY2" fmla="*/ 628664 h 692568"/>
                        <a:gd name="connsiteX3" fmla="*/ 74459 w 817409"/>
                        <a:gd name="connsiteY3" fmla="*/ 666764 h 692568"/>
                        <a:gd name="connsiteX4" fmla="*/ 93509 w 817409"/>
                        <a:gd name="connsiteY4" fmla="*/ 647714 h 692568"/>
                        <a:gd name="connsiteX5" fmla="*/ 93509 w 817409"/>
                        <a:gd name="connsiteY5" fmla="*/ 666764 h 692568"/>
                        <a:gd name="connsiteX6" fmla="*/ 79715 w 817409"/>
                        <a:gd name="connsiteY6" fmla="*/ 649975 h 692568"/>
                        <a:gd name="connsiteX7" fmla="*/ 65920 w 817409"/>
                        <a:gd name="connsiteY7" fmla="*/ 661168 h 692568"/>
                        <a:gd name="connsiteX8" fmla="*/ 74458 w 817409"/>
                        <a:gd name="connsiteY8" fmla="*/ 692568 h 692568"/>
                        <a:gd name="connsiteX0" fmla="*/ 848054 w 848054"/>
                        <a:gd name="connsiteY0" fmla="*/ 647714 h 692568"/>
                        <a:gd name="connsiteX1" fmla="*/ 448004 w 848054"/>
                        <a:gd name="connsiteY1" fmla="*/ 14 h 692568"/>
                        <a:gd name="connsiteX2" fmla="*/ 47954 w 848054"/>
                        <a:gd name="connsiteY2" fmla="*/ 628664 h 692568"/>
                        <a:gd name="connsiteX3" fmla="*/ 105104 w 848054"/>
                        <a:gd name="connsiteY3" fmla="*/ 666764 h 692568"/>
                        <a:gd name="connsiteX4" fmla="*/ 124154 w 848054"/>
                        <a:gd name="connsiteY4" fmla="*/ 647714 h 692568"/>
                        <a:gd name="connsiteX5" fmla="*/ 124154 w 848054"/>
                        <a:gd name="connsiteY5" fmla="*/ 666764 h 692568"/>
                        <a:gd name="connsiteX6" fmla="*/ 110360 w 848054"/>
                        <a:gd name="connsiteY6" fmla="*/ 649975 h 692568"/>
                        <a:gd name="connsiteX7" fmla="*/ 5 w 848054"/>
                        <a:gd name="connsiteY7" fmla="*/ 677985 h 692568"/>
                        <a:gd name="connsiteX8" fmla="*/ 105103 w 848054"/>
                        <a:gd name="connsiteY8" fmla="*/ 692568 h 692568"/>
                        <a:gd name="connsiteX0" fmla="*/ 848054 w 848054"/>
                        <a:gd name="connsiteY0" fmla="*/ 647714 h 692568"/>
                        <a:gd name="connsiteX1" fmla="*/ 448004 w 848054"/>
                        <a:gd name="connsiteY1" fmla="*/ 14 h 692568"/>
                        <a:gd name="connsiteX2" fmla="*/ 47954 w 848054"/>
                        <a:gd name="connsiteY2" fmla="*/ 628664 h 692568"/>
                        <a:gd name="connsiteX3" fmla="*/ 105104 w 848054"/>
                        <a:gd name="connsiteY3" fmla="*/ 666764 h 692568"/>
                        <a:gd name="connsiteX4" fmla="*/ 124154 w 848054"/>
                        <a:gd name="connsiteY4" fmla="*/ 647714 h 692568"/>
                        <a:gd name="connsiteX5" fmla="*/ 124154 w 848054"/>
                        <a:gd name="connsiteY5" fmla="*/ 666764 h 692568"/>
                        <a:gd name="connsiteX6" fmla="*/ 110360 w 848054"/>
                        <a:gd name="connsiteY6" fmla="*/ 649975 h 692568"/>
                        <a:gd name="connsiteX7" fmla="*/ 5 w 848054"/>
                        <a:gd name="connsiteY7" fmla="*/ 677985 h 692568"/>
                        <a:gd name="connsiteX8" fmla="*/ 105103 w 848054"/>
                        <a:gd name="connsiteY8" fmla="*/ 692568 h 692568"/>
                        <a:gd name="connsiteX0" fmla="*/ 848054 w 848054"/>
                        <a:gd name="connsiteY0" fmla="*/ 647714 h 692568"/>
                        <a:gd name="connsiteX1" fmla="*/ 448004 w 848054"/>
                        <a:gd name="connsiteY1" fmla="*/ 14 h 692568"/>
                        <a:gd name="connsiteX2" fmla="*/ 47954 w 848054"/>
                        <a:gd name="connsiteY2" fmla="*/ 628664 h 692568"/>
                        <a:gd name="connsiteX3" fmla="*/ 105104 w 848054"/>
                        <a:gd name="connsiteY3" fmla="*/ 666764 h 692568"/>
                        <a:gd name="connsiteX4" fmla="*/ 124154 w 848054"/>
                        <a:gd name="connsiteY4" fmla="*/ 647714 h 692568"/>
                        <a:gd name="connsiteX5" fmla="*/ 82771 w 848054"/>
                        <a:gd name="connsiteY5" fmla="*/ 670127 h 692568"/>
                        <a:gd name="connsiteX6" fmla="*/ 110360 w 848054"/>
                        <a:gd name="connsiteY6" fmla="*/ 649975 h 692568"/>
                        <a:gd name="connsiteX7" fmla="*/ 5 w 848054"/>
                        <a:gd name="connsiteY7" fmla="*/ 677985 h 692568"/>
                        <a:gd name="connsiteX8" fmla="*/ 105103 w 848054"/>
                        <a:gd name="connsiteY8" fmla="*/ 692568 h 692568"/>
                        <a:gd name="connsiteX0" fmla="*/ 849889 w 849889"/>
                        <a:gd name="connsiteY0" fmla="*/ 647714 h 692568"/>
                        <a:gd name="connsiteX1" fmla="*/ 449839 w 849889"/>
                        <a:gd name="connsiteY1" fmla="*/ 14 h 692568"/>
                        <a:gd name="connsiteX2" fmla="*/ 49789 w 849889"/>
                        <a:gd name="connsiteY2" fmla="*/ 628664 h 692568"/>
                        <a:gd name="connsiteX3" fmla="*/ 106939 w 849889"/>
                        <a:gd name="connsiteY3" fmla="*/ 666764 h 692568"/>
                        <a:gd name="connsiteX4" fmla="*/ 125989 w 849889"/>
                        <a:gd name="connsiteY4" fmla="*/ 647714 h 692568"/>
                        <a:gd name="connsiteX5" fmla="*/ 84606 w 849889"/>
                        <a:gd name="connsiteY5" fmla="*/ 670127 h 692568"/>
                        <a:gd name="connsiteX6" fmla="*/ 43224 w 849889"/>
                        <a:gd name="connsiteY6" fmla="*/ 663429 h 692568"/>
                        <a:gd name="connsiteX7" fmla="*/ 1840 w 849889"/>
                        <a:gd name="connsiteY7" fmla="*/ 677985 h 692568"/>
                        <a:gd name="connsiteX8" fmla="*/ 106938 w 849889"/>
                        <a:gd name="connsiteY8" fmla="*/ 692568 h 692568"/>
                        <a:gd name="connsiteX0" fmla="*/ 849889 w 849889"/>
                        <a:gd name="connsiteY0" fmla="*/ 647714 h 692568"/>
                        <a:gd name="connsiteX1" fmla="*/ 449839 w 849889"/>
                        <a:gd name="connsiteY1" fmla="*/ 14 h 692568"/>
                        <a:gd name="connsiteX2" fmla="*/ 49789 w 849889"/>
                        <a:gd name="connsiteY2" fmla="*/ 628664 h 692568"/>
                        <a:gd name="connsiteX3" fmla="*/ 106939 w 849889"/>
                        <a:gd name="connsiteY3" fmla="*/ 666764 h 692568"/>
                        <a:gd name="connsiteX4" fmla="*/ 43223 w 849889"/>
                        <a:gd name="connsiteY4" fmla="*/ 674621 h 692568"/>
                        <a:gd name="connsiteX5" fmla="*/ 84606 w 849889"/>
                        <a:gd name="connsiteY5" fmla="*/ 670127 h 692568"/>
                        <a:gd name="connsiteX6" fmla="*/ 43224 w 849889"/>
                        <a:gd name="connsiteY6" fmla="*/ 663429 h 692568"/>
                        <a:gd name="connsiteX7" fmla="*/ 1840 w 849889"/>
                        <a:gd name="connsiteY7" fmla="*/ 677985 h 692568"/>
                        <a:gd name="connsiteX8" fmla="*/ 106938 w 849889"/>
                        <a:gd name="connsiteY8" fmla="*/ 692568 h 692568"/>
                        <a:gd name="connsiteX0" fmla="*/ 848307 w 848307"/>
                        <a:gd name="connsiteY0" fmla="*/ 647714 h 687935"/>
                        <a:gd name="connsiteX1" fmla="*/ 448257 w 848307"/>
                        <a:gd name="connsiteY1" fmla="*/ 14 h 687935"/>
                        <a:gd name="connsiteX2" fmla="*/ 48207 w 848307"/>
                        <a:gd name="connsiteY2" fmla="*/ 628664 h 687935"/>
                        <a:gd name="connsiteX3" fmla="*/ 105357 w 848307"/>
                        <a:gd name="connsiteY3" fmla="*/ 666764 h 687935"/>
                        <a:gd name="connsiteX4" fmla="*/ 41641 w 848307"/>
                        <a:gd name="connsiteY4" fmla="*/ 674621 h 687935"/>
                        <a:gd name="connsiteX5" fmla="*/ 83024 w 848307"/>
                        <a:gd name="connsiteY5" fmla="*/ 670127 h 687935"/>
                        <a:gd name="connsiteX6" fmla="*/ 41642 w 848307"/>
                        <a:gd name="connsiteY6" fmla="*/ 663429 h 687935"/>
                        <a:gd name="connsiteX7" fmla="*/ 258 w 848307"/>
                        <a:gd name="connsiteY7" fmla="*/ 677985 h 687935"/>
                        <a:gd name="connsiteX8" fmla="*/ 22591 w 848307"/>
                        <a:gd name="connsiteY8" fmla="*/ 682478 h 687935"/>
                        <a:gd name="connsiteX0" fmla="*/ 849209 w 849209"/>
                        <a:gd name="connsiteY0" fmla="*/ 647714 h 687935"/>
                        <a:gd name="connsiteX1" fmla="*/ 449159 w 849209"/>
                        <a:gd name="connsiteY1" fmla="*/ 14 h 687935"/>
                        <a:gd name="connsiteX2" fmla="*/ 49109 w 849209"/>
                        <a:gd name="connsiteY2" fmla="*/ 628664 h 687935"/>
                        <a:gd name="connsiteX3" fmla="*/ 106259 w 849209"/>
                        <a:gd name="connsiteY3" fmla="*/ 666764 h 687935"/>
                        <a:gd name="connsiteX4" fmla="*/ 42543 w 849209"/>
                        <a:gd name="connsiteY4" fmla="*/ 674621 h 687935"/>
                        <a:gd name="connsiteX5" fmla="*/ 83926 w 849209"/>
                        <a:gd name="connsiteY5" fmla="*/ 670127 h 687935"/>
                        <a:gd name="connsiteX6" fmla="*/ 42544 w 849209"/>
                        <a:gd name="connsiteY6" fmla="*/ 663429 h 687935"/>
                        <a:gd name="connsiteX7" fmla="*/ 1160 w 849209"/>
                        <a:gd name="connsiteY7" fmla="*/ 677985 h 687935"/>
                        <a:gd name="connsiteX8" fmla="*/ 9698 w 849209"/>
                        <a:gd name="connsiteY8" fmla="*/ 675751 h 687935"/>
                        <a:gd name="connsiteX0" fmla="*/ 867100 w 867100"/>
                        <a:gd name="connsiteY0" fmla="*/ 647714 h 687935"/>
                        <a:gd name="connsiteX1" fmla="*/ 467050 w 867100"/>
                        <a:gd name="connsiteY1" fmla="*/ 14 h 687935"/>
                        <a:gd name="connsiteX2" fmla="*/ 67000 w 867100"/>
                        <a:gd name="connsiteY2" fmla="*/ 628664 h 687935"/>
                        <a:gd name="connsiteX3" fmla="*/ 124150 w 867100"/>
                        <a:gd name="connsiteY3" fmla="*/ 666764 h 687935"/>
                        <a:gd name="connsiteX4" fmla="*/ 60434 w 867100"/>
                        <a:gd name="connsiteY4" fmla="*/ 674621 h 687935"/>
                        <a:gd name="connsiteX5" fmla="*/ 101817 w 867100"/>
                        <a:gd name="connsiteY5" fmla="*/ 670127 h 687935"/>
                        <a:gd name="connsiteX6" fmla="*/ 60435 w 867100"/>
                        <a:gd name="connsiteY6" fmla="*/ 663429 h 687935"/>
                        <a:gd name="connsiteX7" fmla="*/ 19051 w 867100"/>
                        <a:gd name="connsiteY7" fmla="*/ 677985 h 687935"/>
                        <a:gd name="connsiteX8" fmla="*/ 0 w 867100"/>
                        <a:gd name="connsiteY8" fmla="*/ 658934 h 687935"/>
                        <a:gd name="connsiteX0" fmla="*/ 867100 w 867100"/>
                        <a:gd name="connsiteY0" fmla="*/ 647714 h 687935"/>
                        <a:gd name="connsiteX1" fmla="*/ 467050 w 867100"/>
                        <a:gd name="connsiteY1" fmla="*/ 14 h 687935"/>
                        <a:gd name="connsiteX2" fmla="*/ 67000 w 867100"/>
                        <a:gd name="connsiteY2" fmla="*/ 628664 h 687935"/>
                        <a:gd name="connsiteX3" fmla="*/ 124150 w 867100"/>
                        <a:gd name="connsiteY3" fmla="*/ 666764 h 687935"/>
                        <a:gd name="connsiteX4" fmla="*/ 60434 w 867100"/>
                        <a:gd name="connsiteY4" fmla="*/ 674621 h 687935"/>
                        <a:gd name="connsiteX5" fmla="*/ 101817 w 867100"/>
                        <a:gd name="connsiteY5" fmla="*/ 670127 h 687935"/>
                        <a:gd name="connsiteX6" fmla="*/ 60435 w 867100"/>
                        <a:gd name="connsiteY6" fmla="*/ 663429 h 687935"/>
                        <a:gd name="connsiteX7" fmla="*/ 19051 w 867100"/>
                        <a:gd name="connsiteY7" fmla="*/ 677985 h 687935"/>
                        <a:gd name="connsiteX8" fmla="*/ 0 w 867100"/>
                        <a:gd name="connsiteY8" fmla="*/ 658934 h 687935"/>
                        <a:gd name="connsiteX0" fmla="*/ 867100 w 867100"/>
                        <a:gd name="connsiteY0" fmla="*/ 647714 h 687935"/>
                        <a:gd name="connsiteX1" fmla="*/ 467050 w 867100"/>
                        <a:gd name="connsiteY1" fmla="*/ 14 h 687935"/>
                        <a:gd name="connsiteX2" fmla="*/ 67000 w 867100"/>
                        <a:gd name="connsiteY2" fmla="*/ 628664 h 687935"/>
                        <a:gd name="connsiteX3" fmla="*/ 124150 w 867100"/>
                        <a:gd name="connsiteY3" fmla="*/ 666764 h 687935"/>
                        <a:gd name="connsiteX4" fmla="*/ 60434 w 867100"/>
                        <a:gd name="connsiteY4" fmla="*/ 674621 h 687935"/>
                        <a:gd name="connsiteX5" fmla="*/ 101817 w 867100"/>
                        <a:gd name="connsiteY5" fmla="*/ 670127 h 687935"/>
                        <a:gd name="connsiteX6" fmla="*/ 46640 w 867100"/>
                        <a:gd name="connsiteY6" fmla="*/ 646612 h 687935"/>
                        <a:gd name="connsiteX7" fmla="*/ 19051 w 867100"/>
                        <a:gd name="connsiteY7" fmla="*/ 677985 h 687935"/>
                        <a:gd name="connsiteX8" fmla="*/ 0 w 867100"/>
                        <a:gd name="connsiteY8" fmla="*/ 658934 h 687935"/>
                        <a:gd name="connsiteX0" fmla="*/ 867100 w 867100"/>
                        <a:gd name="connsiteY0" fmla="*/ 647714 h 687935"/>
                        <a:gd name="connsiteX1" fmla="*/ 467050 w 867100"/>
                        <a:gd name="connsiteY1" fmla="*/ 14 h 687935"/>
                        <a:gd name="connsiteX2" fmla="*/ 67000 w 867100"/>
                        <a:gd name="connsiteY2" fmla="*/ 628664 h 687935"/>
                        <a:gd name="connsiteX3" fmla="*/ 124150 w 867100"/>
                        <a:gd name="connsiteY3" fmla="*/ 666764 h 687935"/>
                        <a:gd name="connsiteX4" fmla="*/ 60434 w 867100"/>
                        <a:gd name="connsiteY4" fmla="*/ 674621 h 687935"/>
                        <a:gd name="connsiteX5" fmla="*/ 60435 w 867100"/>
                        <a:gd name="connsiteY5" fmla="*/ 609586 h 687935"/>
                        <a:gd name="connsiteX6" fmla="*/ 46640 w 867100"/>
                        <a:gd name="connsiteY6" fmla="*/ 646612 h 687935"/>
                        <a:gd name="connsiteX7" fmla="*/ 19051 w 867100"/>
                        <a:gd name="connsiteY7" fmla="*/ 677985 h 687935"/>
                        <a:gd name="connsiteX8" fmla="*/ 0 w 867100"/>
                        <a:gd name="connsiteY8" fmla="*/ 658934 h 687935"/>
                        <a:gd name="connsiteX0" fmla="*/ 867100 w 867100"/>
                        <a:gd name="connsiteY0" fmla="*/ 647714 h 694349"/>
                        <a:gd name="connsiteX1" fmla="*/ 467050 w 867100"/>
                        <a:gd name="connsiteY1" fmla="*/ 14 h 694349"/>
                        <a:gd name="connsiteX2" fmla="*/ 67000 w 867100"/>
                        <a:gd name="connsiteY2" fmla="*/ 628664 h 694349"/>
                        <a:gd name="connsiteX3" fmla="*/ 13796 w 867100"/>
                        <a:gd name="connsiteY3" fmla="*/ 680218 h 694349"/>
                        <a:gd name="connsiteX4" fmla="*/ 60434 w 867100"/>
                        <a:gd name="connsiteY4" fmla="*/ 674621 h 694349"/>
                        <a:gd name="connsiteX5" fmla="*/ 60435 w 867100"/>
                        <a:gd name="connsiteY5" fmla="*/ 609586 h 694349"/>
                        <a:gd name="connsiteX6" fmla="*/ 46640 w 867100"/>
                        <a:gd name="connsiteY6" fmla="*/ 646612 h 694349"/>
                        <a:gd name="connsiteX7" fmla="*/ 19051 w 867100"/>
                        <a:gd name="connsiteY7" fmla="*/ 677985 h 694349"/>
                        <a:gd name="connsiteX8" fmla="*/ 0 w 867100"/>
                        <a:gd name="connsiteY8" fmla="*/ 658934 h 694349"/>
                        <a:gd name="connsiteX0" fmla="*/ 855908 w 855908"/>
                        <a:gd name="connsiteY0" fmla="*/ 647714 h 694349"/>
                        <a:gd name="connsiteX1" fmla="*/ 455858 w 855908"/>
                        <a:gd name="connsiteY1" fmla="*/ 14 h 694349"/>
                        <a:gd name="connsiteX2" fmla="*/ 55808 w 855908"/>
                        <a:gd name="connsiteY2" fmla="*/ 628664 h 694349"/>
                        <a:gd name="connsiteX3" fmla="*/ 2604 w 855908"/>
                        <a:gd name="connsiteY3" fmla="*/ 680218 h 694349"/>
                        <a:gd name="connsiteX4" fmla="*/ 49242 w 855908"/>
                        <a:gd name="connsiteY4" fmla="*/ 674621 h 694349"/>
                        <a:gd name="connsiteX5" fmla="*/ 49243 w 855908"/>
                        <a:gd name="connsiteY5" fmla="*/ 609586 h 694349"/>
                        <a:gd name="connsiteX6" fmla="*/ 35448 w 855908"/>
                        <a:gd name="connsiteY6" fmla="*/ 646612 h 694349"/>
                        <a:gd name="connsiteX7" fmla="*/ 7859 w 855908"/>
                        <a:gd name="connsiteY7" fmla="*/ 677985 h 694349"/>
                        <a:gd name="connsiteX8" fmla="*/ 57779 w 855908"/>
                        <a:gd name="connsiteY8" fmla="*/ 638754 h 694349"/>
                        <a:gd name="connsiteX0" fmla="*/ 855908 w 855908"/>
                        <a:gd name="connsiteY0" fmla="*/ 647714 h 694349"/>
                        <a:gd name="connsiteX1" fmla="*/ 455858 w 855908"/>
                        <a:gd name="connsiteY1" fmla="*/ 14 h 694349"/>
                        <a:gd name="connsiteX2" fmla="*/ 55808 w 855908"/>
                        <a:gd name="connsiteY2" fmla="*/ 628664 h 694349"/>
                        <a:gd name="connsiteX3" fmla="*/ 2604 w 855908"/>
                        <a:gd name="connsiteY3" fmla="*/ 680218 h 694349"/>
                        <a:gd name="connsiteX4" fmla="*/ 49242 w 855908"/>
                        <a:gd name="connsiteY4" fmla="*/ 674621 h 694349"/>
                        <a:gd name="connsiteX5" fmla="*/ 63037 w 855908"/>
                        <a:gd name="connsiteY5" fmla="*/ 639857 h 694349"/>
                        <a:gd name="connsiteX6" fmla="*/ 35448 w 855908"/>
                        <a:gd name="connsiteY6" fmla="*/ 646612 h 694349"/>
                        <a:gd name="connsiteX7" fmla="*/ 7859 w 855908"/>
                        <a:gd name="connsiteY7" fmla="*/ 677985 h 694349"/>
                        <a:gd name="connsiteX8" fmla="*/ 57779 w 855908"/>
                        <a:gd name="connsiteY8" fmla="*/ 638754 h 694349"/>
                        <a:gd name="connsiteX0" fmla="*/ 854577 w 854577"/>
                        <a:gd name="connsiteY0" fmla="*/ 647714 h 695516"/>
                        <a:gd name="connsiteX1" fmla="*/ 454527 w 854577"/>
                        <a:gd name="connsiteY1" fmla="*/ 14 h 695516"/>
                        <a:gd name="connsiteX2" fmla="*/ 54477 w 854577"/>
                        <a:gd name="connsiteY2" fmla="*/ 628664 h 695516"/>
                        <a:gd name="connsiteX3" fmla="*/ 1273 w 854577"/>
                        <a:gd name="connsiteY3" fmla="*/ 680218 h 695516"/>
                        <a:gd name="connsiteX4" fmla="*/ 20323 w 854577"/>
                        <a:gd name="connsiteY4" fmla="*/ 654441 h 695516"/>
                        <a:gd name="connsiteX5" fmla="*/ 61706 w 854577"/>
                        <a:gd name="connsiteY5" fmla="*/ 639857 h 695516"/>
                        <a:gd name="connsiteX6" fmla="*/ 34117 w 854577"/>
                        <a:gd name="connsiteY6" fmla="*/ 646612 h 695516"/>
                        <a:gd name="connsiteX7" fmla="*/ 6528 w 854577"/>
                        <a:gd name="connsiteY7" fmla="*/ 677985 h 695516"/>
                        <a:gd name="connsiteX8" fmla="*/ 56448 w 854577"/>
                        <a:gd name="connsiteY8" fmla="*/ 638754 h 695516"/>
                        <a:gd name="connsiteX0" fmla="*/ 854577 w 854577"/>
                        <a:gd name="connsiteY0" fmla="*/ 647714 h 695516"/>
                        <a:gd name="connsiteX1" fmla="*/ 454527 w 854577"/>
                        <a:gd name="connsiteY1" fmla="*/ 14 h 695516"/>
                        <a:gd name="connsiteX2" fmla="*/ 54477 w 854577"/>
                        <a:gd name="connsiteY2" fmla="*/ 628664 h 695516"/>
                        <a:gd name="connsiteX3" fmla="*/ 1273 w 854577"/>
                        <a:gd name="connsiteY3" fmla="*/ 680218 h 695516"/>
                        <a:gd name="connsiteX4" fmla="*/ 20323 w 854577"/>
                        <a:gd name="connsiteY4" fmla="*/ 654441 h 695516"/>
                        <a:gd name="connsiteX5" fmla="*/ 61706 w 854577"/>
                        <a:gd name="connsiteY5" fmla="*/ 639857 h 695516"/>
                        <a:gd name="connsiteX6" fmla="*/ 34117 w 854577"/>
                        <a:gd name="connsiteY6" fmla="*/ 646612 h 695516"/>
                        <a:gd name="connsiteX7" fmla="*/ 75499 w 854577"/>
                        <a:gd name="connsiteY7" fmla="*/ 651078 h 695516"/>
                        <a:gd name="connsiteX8" fmla="*/ 56448 w 854577"/>
                        <a:gd name="connsiteY8" fmla="*/ 638754 h 695516"/>
                        <a:gd name="connsiteX0" fmla="*/ 838184 w 838184"/>
                        <a:gd name="connsiteY0" fmla="*/ 647714 h 690525"/>
                        <a:gd name="connsiteX1" fmla="*/ 438134 w 838184"/>
                        <a:gd name="connsiteY1" fmla="*/ 14 h 690525"/>
                        <a:gd name="connsiteX2" fmla="*/ 38084 w 838184"/>
                        <a:gd name="connsiteY2" fmla="*/ 628664 h 690525"/>
                        <a:gd name="connsiteX3" fmla="*/ 12468 w 838184"/>
                        <a:gd name="connsiteY3" fmla="*/ 670128 h 690525"/>
                        <a:gd name="connsiteX4" fmla="*/ 3930 w 838184"/>
                        <a:gd name="connsiteY4" fmla="*/ 654441 h 690525"/>
                        <a:gd name="connsiteX5" fmla="*/ 45313 w 838184"/>
                        <a:gd name="connsiteY5" fmla="*/ 639857 h 690525"/>
                        <a:gd name="connsiteX6" fmla="*/ 17724 w 838184"/>
                        <a:gd name="connsiteY6" fmla="*/ 646612 h 690525"/>
                        <a:gd name="connsiteX7" fmla="*/ 59106 w 838184"/>
                        <a:gd name="connsiteY7" fmla="*/ 651078 h 690525"/>
                        <a:gd name="connsiteX8" fmla="*/ 40055 w 838184"/>
                        <a:gd name="connsiteY8" fmla="*/ 638754 h 690525"/>
                        <a:gd name="connsiteX0" fmla="*/ 834291 w 834291"/>
                        <a:gd name="connsiteY0" fmla="*/ 647714 h 681868"/>
                        <a:gd name="connsiteX1" fmla="*/ 434241 w 834291"/>
                        <a:gd name="connsiteY1" fmla="*/ 14 h 681868"/>
                        <a:gd name="connsiteX2" fmla="*/ 34191 w 834291"/>
                        <a:gd name="connsiteY2" fmla="*/ 628664 h 681868"/>
                        <a:gd name="connsiteX3" fmla="*/ 49957 w 834291"/>
                        <a:gd name="connsiteY3" fmla="*/ 649948 h 681868"/>
                        <a:gd name="connsiteX4" fmla="*/ 37 w 834291"/>
                        <a:gd name="connsiteY4" fmla="*/ 654441 h 681868"/>
                        <a:gd name="connsiteX5" fmla="*/ 41420 w 834291"/>
                        <a:gd name="connsiteY5" fmla="*/ 639857 h 681868"/>
                        <a:gd name="connsiteX6" fmla="*/ 13831 w 834291"/>
                        <a:gd name="connsiteY6" fmla="*/ 646612 h 681868"/>
                        <a:gd name="connsiteX7" fmla="*/ 55213 w 834291"/>
                        <a:gd name="connsiteY7" fmla="*/ 651078 h 681868"/>
                        <a:gd name="connsiteX8" fmla="*/ 36162 w 834291"/>
                        <a:gd name="connsiteY8" fmla="*/ 638754 h 681868"/>
                        <a:gd name="connsiteX0" fmla="*/ 834291 w 834291"/>
                        <a:gd name="connsiteY0" fmla="*/ 647714 h 681868"/>
                        <a:gd name="connsiteX1" fmla="*/ 434241 w 834291"/>
                        <a:gd name="connsiteY1" fmla="*/ 14 h 681868"/>
                        <a:gd name="connsiteX2" fmla="*/ 34191 w 834291"/>
                        <a:gd name="connsiteY2" fmla="*/ 628664 h 681868"/>
                        <a:gd name="connsiteX3" fmla="*/ 49957 w 834291"/>
                        <a:gd name="connsiteY3" fmla="*/ 649948 h 681868"/>
                        <a:gd name="connsiteX4" fmla="*/ 37 w 834291"/>
                        <a:gd name="connsiteY4" fmla="*/ 654441 h 681868"/>
                        <a:gd name="connsiteX5" fmla="*/ 41420 w 834291"/>
                        <a:gd name="connsiteY5" fmla="*/ 639857 h 681868"/>
                        <a:gd name="connsiteX6" fmla="*/ 13831 w 834291"/>
                        <a:gd name="connsiteY6" fmla="*/ 646612 h 681868"/>
                        <a:gd name="connsiteX7" fmla="*/ 41419 w 834291"/>
                        <a:gd name="connsiteY7" fmla="*/ 640988 h 681868"/>
                        <a:gd name="connsiteX8" fmla="*/ 36162 w 834291"/>
                        <a:gd name="connsiteY8" fmla="*/ 638754 h 681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34291" h="681868">
                          <a:moveTo>
                            <a:pt x="834291" y="647714"/>
                          </a:moveTo>
                          <a:cubicBezTo>
                            <a:pt x="700941" y="325451"/>
                            <a:pt x="567591" y="3189"/>
                            <a:pt x="434241" y="14"/>
                          </a:cubicBezTo>
                          <a:cubicBezTo>
                            <a:pt x="300891" y="-3161"/>
                            <a:pt x="98238" y="520342"/>
                            <a:pt x="34191" y="628664"/>
                          </a:cubicBezTo>
                          <a:cubicBezTo>
                            <a:pt x="-29856" y="736986"/>
                            <a:pt x="55649" y="645652"/>
                            <a:pt x="49957" y="649948"/>
                          </a:cubicBezTo>
                          <a:cubicBezTo>
                            <a:pt x="44265" y="654244"/>
                            <a:pt x="1460" y="656123"/>
                            <a:pt x="37" y="654441"/>
                          </a:cubicBezTo>
                          <a:cubicBezTo>
                            <a:pt x="-1386" y="652759"/>
                            <a:pt x="39121" y="641162"/>
                            <a:pt x="41420" y="639857"/>
                          </a:cubicBezTo>
                          <a:cubicBezTo>
                            <a:pt x="43719" y="638552"/>
                            <a:pt x="13831" y="646424"/>
                            <a:pt x="13831" y="646612"/>
                          </a:cubicBezTo>
                          <a:cubicBezTo>
                            <a:pt x="13831" y="646800"/>
                            <a:pt x="37697" y="642298"/>
                            <a:pt x="41419" y="640988"/>
                          </a:cubicBezTo>
                          <a:cubicBezTo>
                            <a:pt x="45141" y="639678"/>
                            <a:pt x="37914" y="633893"/>
                            <a:pt x="36162" y="638754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dirty="0"/>
                        <a:t>             </a:t>
                      </a:r>
                      <a:endParaRPr lang="zh-TW" altLang="en-US" dirty="0"/>
                    </a:p>
                  </p:txBody>
                </p:sp>
                <p:sp>
                  <p:nvSpPr>
                    <p:cNvPr id="67" name="Freeform 66"/>
                    <p:cNvSpPr/>
                    <p:nvPr/>
                  </p:nvSpPr>
                  <p:spPr>
                    <a:xfrm>
                      <a:off x="5197974" y="4267201"/>
                      <a:ext cx="1097170" cy="1006477"/>
                    </a:xfrm>
                    <a:custGeom>
                      <a:avLst/>
                      <a:gdLst>
                        <a:gd name="connsiteX0" fmla="*/ 0 w 1924050"/>
                        <a:gd name="connsiteY0" fmla="*/ 1218033 h 1218033"/>
                        <a:gd name="connsiteX1" fmla="*/ 457200 w 1924050"/>
                        <a:gd name="connsiteY1" fmla="*/ 132183 h 1218033"/>
                        <a:gd name="connsiteX2" fmla="*/ 1447800 w 1924050"/>
                        <a:gd name="connsiteY2" fmla="*/ 132183 h 1218033"/>
                        <a:gd name="connsiteX3" fmla="*/ 1924050 w 1924050"/>
                        <a:gd name="connsiteY3" fmla="*/ 1160883 h 1218033"/>
                        <a:gd name="connsiteX4" fmla="*/ 1924050 w 1924050"/>
                        <a:gd name="connsiteY4" fmla="*/ 1160883 h 12180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24050" h="1218033">
                          <a:moveTo>
                            <a:pt x="0" y="1218033"/>
                          </a:moveTo>
                          <a:cubicBezTo>
                            <a:pt x="107950" y="765595"/>
                            <a:pt x="215900" y="313158"/>
                            <a:pt x="457200" y="132183"/>
                          </a:cubicBezTo>
                          <a:cubicBezTo>
                            <a:pt x="698500" y="-48792"/>
                            <a:pt x="1203325" y="-39267"/>
                            <a:pt x="1447800" y="132183"/>
                          </a:cubicBezTo>
                          <a:cubicBezTo>
                            <a:pt x="1692275" y="303633"/>
                            <a:pt x="1924050" y="1160883"/>
                            <a:pt x="1924050" y="1160883"/>
                          </a:cubicBezTo>
                          <a:lnTo>
                            <a:pt x="1924050" y="1160883"/>
                          </a:lnTo>
                        </a:path>
                      </a:pathLst>
                    </a:custGeom>
                    <a:noFill/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dirty="0"/>
                        <a:t>                                                                                                                                </a:t>
                      </a:r>
                      <a:endParaRPr lang="zh-TW" altLang="en-US" dirty="0"/>
                    </a:p>
                  </p:txBody>
                </p:sp>
              </p:grpSp>
              <p:sp>
                <p:nvSpPr>
                  <p:cNvPr id="62" name="Freeform 61"/>
                  <p:cNvSpPr/>
                  <p:nvPr/>
                </p:nvSpPr>
                <p:spPr>
                  <a:xfrm flipV="1">
                    <a:off x="5445747" y="996924"/>
                    <a:ext cx="795934" cy="1609701"/>
                  </a:xfrm>
                  <a:custGeom>
                    <a:avLst/>
                    <a:gdLst>
                      <a:gd name="connsiteX0" fmla="*/ 817409 w 817409"/>
                      <a:gd name="connsiteY0" fmla="*/ 647714 h 689315"/>
                      <a:gd name="connsiteX1" fmla="*/ 417359 w 817409"/>
                      <a:gd name="connsiteY1" fmla="*/ 14 h 689315"/>
                      <a:gd name="connsiteX2" fmla="*/ 17309 w 817409"/>
                      <a:gd name="connsiteY2" fmla="*/ 628664 h 689315"/>
                      <a:gd name="connsiteX3" fmla="*/ 74459 w 817409"/>
                      <a:gd name="connsiteY3" fmla="*/ 666764 h 689315"/>
                      <a:gd name="connsiteX4" fmla="*/ 93509 w 817409"/>
                      <a:gd name="connsiteY4" fmla="*/ 647714 h 689315"/>
                      <a:gd name="connsiteX5" fmla="*/ 93509 w 817409"/>
                      <a:gd name="connsiteY5" fmla="*/ 666764 h 689315"/>
                      <a:gd name="connsiteX6" fmla="*/ 93509 w 817409"/>
                      <a:gd name="connsiteY6" fmla="*/ 609614 h 689315"/>
                      <a:gd name="connsiteX7" fmla="*/ 93509 w 817409"/>
                      <a:gd name="connsiteY7" fmla="*/ 647714 h 689315"/>
                      <a:gd name="connsiteX8" fmla="*/ 74459 w 817409"/>
                      <a:gd name="connsiteY8" fmla="*/ 628664 h 689315"/>
                      <a:gd name="connsiteX0" fmla="*/ 817409 w 817409"/>
                      <a:gd name="connsiteY0" fmla="*/ 647714 h 689315"/>
                      <a:gd name="connsiteX1" fmla="*/ 417359 w 817409"/>
                      <a:gd name="connsiteY1" fmla="*/ 14 h 689315"/>
                      <a:gd name="connsiteX2" fmla="*/ 17309 w 817409"/>
                      <a:gd name="connsiteY2" fmla="*/ 628664 h 689315"/>
                      <a:gd name="connsiteX3" fmla="*/ 74459 w 817409"/>
                      <a:gd name="connsiteY3" fmla="*/ 666764 h 689315"/>
                      <a:gd name="connsiteX4" fmla="*/ 93509 w 817409"/>
                      <a:gd name="connsiteY4" fmla="*/ 647714 h 689315"/>
                      <a:gd name="connsiteX5" fmla="*/ 93509 w 817409"/>
                      <a:gd name="connsiteY5" fmla="*/ 666764 h 689315"/>
                      <a:gd name="connsiteX6" fmla="*/ 93509 w 817409"/>
                      <a:gd name="connsiteY6" fmla="*/ 609614 h 689315"/>
                      <a:gd name="connsiteX7" fmla="*/ 93509 w 817409"/>
                      <a:gd name="connsiteY7" fmla="*/ 647714 h 689315"/>
                      <a:gd name="connsiteX8" fmla="*/ 88253 w 817409"/>
                      <a:gd name="connsiteY8" fmla="*/ 662298 h 689315"/>
                      <a:gd name="connsiteX0" fmla="*/ 817409 w 817409"/>
                      <a:gd name="connsiteY0" fmla="*/ 647714 h 689315"/>
                      <a:gd name="connsiteX1" fmla="*/ 417359 w 817409"/>
                      <a:gd name="connsiteY1" fmla="*/ 14 h 689315"/>
                      <a:gd name="connsiteX2" fmla="*/ 17309 w 817409"/>
                      <a:gd name="connsiteY2" fmla="*/ 628664 h 689315"/>
                      <a:gd name="connsiteX3" fmla="*/ 74459 w 817409"/>
                      <a:gd name="connsiteY3" fmla="*/ 666764 h 689315"/>
                      <a:gd name="connsiteX4" fmla="*/ 93509 w 817409"/>
                      <a:gd name="connsiteY4" fmla="*/ 647714 h 689315"/>
                      <a:gd name="connsiteX5" fmla="*/ 93509 w 817409"/>
                      <a:gd name="connsiteY5" fmla="*/ 666764 h 689315"/>
                      <a:gd name="connsiteX6" fmla="*/ 79715 w 817409"/>
                      <a:gd name="connsiteY6" fmla="*/ 649975 h 689315"/>
                      <a:gd name="connsiteX7" fmla="*/ 93509 w 817409"/>
                      <a:gd name="connsiteY7" fmla="*/ 647714 h 689315"/>
                      <a:gd name="connsiteX8" fmla="*/ 88253 w 817409"/>
                      <a:gd name="connsiteY8" fmla="*/ 662298 h 689315"/>
                      <a:gd name="connsiteX0" fmla="*/ 817409 w 817409"/>
                      <a:gd name="connsiteY0" fmla="*/ 647714 h 689315"/>
                      <a:gd name="connsiteX1" fmla="*/ 417359 w 817409"/>
                      <a:gd name="connsiteY1" fmla="*/ 14 h 689315"/>
                      <a:gd name="connsiteX2" fmla="*/ 17309 w 817409"/>
                      <a:gd name="connsiteY2" fmla="*/ 628664 h 689315"/>
                      <a:gd name="connsiteX3" fmla="*/ 74459 w 817409"/>
                      <a:gd name="connsiteY3" fmla="*/ 666764 h 689315"/>
                      <a:gd name="connsiteX4" fmla="*/ 93509 w 817409"/>
                      <a:gd name="connsiteY4" fmla="*/ 647714 h 689315"/>
                      <a:gd name="connsiteX5" fmla="*/ 93509 w 817409"/>
                      <a:gd name="connsiteY5" fmla="*/ 666764 h 689315"/>
                      <a:gd name="connsiteX6" fmla="*/ 79715 w 817409"/>
                      <a:gd name="connsiteY6" fmla="*/ 649975 h 689315"/>
                      <a:gd name="connsiteX7" fmla="*/ 93509 w 817409"/>
                      <a:gd name="connsiteY7" fmla="*/ 647714 h 689315"/>
                      <a:gd name="connsiteX8" fmla="*/ 88253 w 817409"/>
                      <a:gd name="connsiteY8" fmla="*/ 682478 h 689315"/>
                      <a:gd name="connsiteX0" fmla="*/ 817409 w 817409"/>
                      <a:gd name="connsiteY0" fmla="*/ 647714 h 689315"/>
                      <a:gd name="connsiteX1" fmla="*/ 417359 w 817409"/>
                      <a:gd name="connsiteY1" fmla="*/ 14 h 689315"/>
                      <a:gd name="connsiteX2" fmla="*/ 17309 w 817409"/>
                      <a:gd name="connsiteY2" fmla="*/ 628664 h 689315"/>
                      <a:gd name="connsiteX3" fmla="*/ 74459 w 817409"/>
                      <a:gd name="connsiteY3" fmla="*/ 666764 h 689315"/>
                      <a:gd name="connsiteX4" fmla="*/ 93509 w 817409"/>
                      <a:gd name="connsiteY4" fmla="*/ 647714 h 689315"/>
                      <a:gd name="connsiteX5" fmla="*/ 93509 w 817409"/>
                      <a:gd name="connsiteY5" fmla="*/ 666764 h 689315"/>
                      <a:gd name="connsiteX6" fmla="*/ 79715 w 817409"/>
                      <a:gd name="connsiteY6" fmla="*/ 649975 h 689315"/>
                      <a:gd name="connsiteX7" fmla="*/ 65920 w 817409"/>
                      <a:gd name="connsiteY7" fmla="*/ 661168 h 689315"/>
                      <a:gd name="connsiteX8" fmla="*/ 88253 w 817409"/>
                      <a:gd name="connsiteY8" fmla="*/ 682478 h 689315"/>
                      <a:gd name="connsiteX0" fmla="*/ 817409 w 817409"/>
                      <a:gd name="connsiteY0" fmla="*/ 647714 h 692568"/>
                      <a:gd name="connsiteX1" fmla="*/ 417359 w 817409"/>
                      <a:gd name="connsiteY1" fmla="*/ 14 h 692568"/>
                      <a:gd name="connsiteX2" fmla="*/ 17309 w 817409"/>
                      <a:gd name="connsiteY2" fmla="*/ 628664 h 692568"/>
                      <a:gd name="connsiteX3" fmla="*/ 74459 w 817409"/>
                      <a:gd name="connsiteY3" fmla="*/ 666764 h 692568"/>
                      <a:gd name="connsiteX4" fmla="*/ 93509 w 817409"/>
                      <a:gd name="connsiteY4" fmla="*/ 647714 h 692568"/>
                      <a:gd name="connsiteX5" fmla="*/ 93509 w 817409"/>
                      <a:gd name="connsiteY5" fmla="*/ 666764 h 692568"/>
                      <a:gd name="connsiteX6" fmla="*/ 79715 w 817409"/>
                      <a:gd name="connsiteY6" fmla="*/ 649975 h 692568"/>
                      <a:gd name="connsiteX7" fmla="*/ 65920 w 817409"/>
                      <a:gd name="connsiteY7" fmla="*/ 661168 h 692568"/>
                      <a:gd name="connsiteX8" fmla="*/ 74458 w 817409"/>
                      <a:gd name="connsiteY8" fmla="*/ 692568 h 692568"/>
                      <a:gd name="connsiteX0" fmla="*/ 848054 w 848054"/>
                      <a:gd name="connsiteY0" fmla="*/ 647714 h 692568"/>
                      <a:gd name="connsiteX1" fmla="*/ 448004 w 848054"/>
                      <a:gd name="connsiteY1" fmla="*/ 14 h 692568"/>
                      <a:gd name="connsiteX2" fmla="*/ 47954 w 848054"/>
                      <a:gd name="connsiteY2" fmla="*/ 628664 h 692568"/>
                      <a:gd name="connsiteX3" fmla="*/ 105104 w 848054"/>
                      <a:gd name="connsiteY3" fmla="*/ 666764 h 692568"/>
                      <a:gd name="connsiteX4" fmla="*/ 124154 w 848054"/>
                      <a:gd name="connsiteY4" fmla="*/ 647714 h 692568"/>
                      <a:gd name="connsiteX5" fmla="*/ 124154 w 848054"/>
                      <a:gd name="connsiteY5" fmla="*/ 666764 h 692568"/>
                      <a:gd name="connsiteX6" fmla="*/ 110360 w 848054"/>
                      <a:gd name="connsiteY6" fmla="*/ 649975 h 692568"/>
                      <a:gd name="connsiteX7" fmla="*/ 5 w 848054"/>
                      <a:gd name="connsiteY7" fmla="*/ 677985 h 692568"/>
                      <a:gd name="connsiteX8" fmla="*/ 105103 w 848054"/>
                      <a:gd name="connsiteY8" fmla="*/ 692568 h 692568"/>
                      <a:gd name="connsiteX0" fmla="*/ 848054 w 848054"/>
                      <a:gd name="connsiteY0" fmla="*/ 647714 h 692568"/>
                      <a:gd name="connsiteX1" fmla="*/ 448004 w 848054"/>
                      <a:gd name="connsiteY1" fmla="*/ 14 h 692568"/>
                      <a:gd name="connsiteX2" fmla="*/ 47954 w 848054"/>
                      <a:gd name="connsiteY2" fmla="*/ 628664 h 692568"/>
                      <a:gd name="connsiteX3" fmla="*/ 105104 w 848054"/>
                      <a:gd name="connsiteY3" fmla="*/ 666764 h 692568"/>
                      <a:gd name="connsiteX4" fmla="*/ 124154 w 848054"/>
                      <a:gd name="connsiteY4" fmla="*/ 647714 h 692568"/>
                      <a:gd name="connsiteX5" fmla="*/ 124154 w 848054"/>
                      <a:gd name="connsiteY5" fmla="*/ 666764 h 692568"/>
                      <a:gd name="connsiteX6" fmla="*/ 110360 w 848054"/>
                      <a:gd name="connsiteY6" fmla="*/ 649975 h 692568"/>
                      <a:gd name="connsiteX7" fmla="*/ 5 w 848054"/>
                      <a:gd name="connsiteY7" fmla="*/ 677985 h 692568"/>
                      <a:gd name="connsiteX8" fmla="*/ 105103 w 848054"/>
                      <a:gd name="connsiteY8" fmla="*/ 692568 h 692568"/>
                      <a:gd name="connsiteX0" fmla="*/ 848054 w 848054"/>
                      <a:gd name="connsiteY0" fmla="*/ 647714 h 692568"/>
                      <a:gd name="connsiteX1" fmla="*/ 448004 w 848054"/>
                      <a:gd name="connsiteY1" fmla="*/ 14 h 692568"/>
                      <a:gd name="connsiteX2" fmla="*/ 47954 w 848054"/>
                      <a:gd name="connsiteY2" fmla="*/ 628664 h 692568"/>
                      <a:gd name="connsiteX3" fmla="*/ 105104 w 848054"/>
                      <a:gd name="connsiteY3" fmla="*/ 666764 h 692568"/>
                      <a:gd name="connsiteX4" fmla="*/ 124154 w 848054"/>
                      <a:gd name="connsiteY4" fmla="*/ 647714 h 692568"/>
                      <a:gd name="connsiteX5" fmla="*/ 82771 w 848054"/>
                      <a:gd name="connsiteY5" fmla="*/ 670127 h 692568"/>
                      <a:gd name="connsiteX6" fmla="*/ 110360 w 848054"/>
                      <a:gd name="connsiteY6" fmla="*/ 649975 h 692568"/>
                      <a:gd name="connsiteX7" fmla="*/ 5 w 848054"/>
                      <a:gd name="connsiteY7" fmla="*/ 677985 h 692568"/>
                      <a:gd name="connsiteX8" fmla="*/ 105103 w 848054"/>
                      <a:gd name="connsiteY8" fmla="*/ 692568 h 692568"/>
                      <a:gd name="connsiteX0" fmla="*/ 849889 w 849889"/>
                      <a:gd name="connsiteY0" fmla="*/ 647714 h 692568"/>
                      <a:gd name="connsiteX1" fmla="*/ 449839 w 849889"/>
                      <a:gd name="connsiteY1" fmla="*/ 14 h 692568"/>
                      <a:gd name="connsiteX2" fmla="*/ 49789 w 849889"/>
                      <a:gd name="connsiteY2" fmla="*/ 628664 h 692568"/>
                      <a:gd name="connsiteX3" fmla="*/ 106939 w 849889"/>
                      <a:gd name="connsiteY3" fmla="*/ 666764 h 692568"/>
                      <a:gd name="connsiteX4" fmla="*/ 125989 w 849889"/>
                      <a:gd name="connsiteY4" fmla="*/ 647714 h 692568"/>
                      <a:gd name="connsiteX5" fmla="*/ 84606 w 849889"/>
                      <a:gd name="connsiteY5" fmla="*/ 670127 h 692568"/>
                      <a:gd name="connsiteX6" fmla="*/ 43224 w 849889"/>
                      <a:gd name="connsiteY6" fmla="*/ 663429 h 692568"/>
                      <a:gd name="connsiteX7" fmla="*/ 1840 w 849889"/>
                      <a:gd name="connsiteY7" fmla="*/ 677985 h 692568"/>
                      <a:gd name="connsiteX8" fmla="*/ 106938 w 849889"/>
                      <a:gd name="connsiteY8" fmla="*/ 692568 h 692568"/>
                      <a:gd name="connsiteX0" fmla="*/ 849889 w 849889"/>
                      <a:gd name="connsiteY0" fmla="*/ 647714 h 692568"/>
                      <a:gd name="connsiteX1" fmla="*/ 449839 w 849889"/>
                      <a:gd name="connsiteY1" fmla="*/ 14 h 692568"/>
                      <a:gd name="connsiteX2" fmla="*/ 49789 w 849889"/>
                      <a:gd name="connsiteY2" fmla="*/ 628664 h 692568"/>
                      <a:gd name="connsiteX3" fmla="*/ 106939 w 849889"/>
                      <a:gd name="connsiteY3" fmla="*/ 666764 h 692568"/>
                      <a:gd name="connsiteX4" fmla="*/ 43223 w 849889"/>
                      <a:gd name="connsiteY4" fmla="*/ 674621 h 692568"/>
                      <a:gd name="connsiteX5" fmla="*/ 84606 w 849889"/>
                      <a:gd name="connsiteY5" fmla="*/ 670127 h 692568"/>
                      <a:gd name="connsiteX6" fmla="*/ 43224 w 849889"/>
                      <a:gd name="connsiteY6" fmla="*/ 663429 h 692568"/>
                      <a:gd name="connsiteX7" fmla="*/ 1840 w 849889"/>
                      <a:gd name="connsiteY7" fmla="*/ 677985 h 692568"/>
                      <a:gd name="connsiteX8" fmla="*/ 106938 w 849889"/>
                      <a:gd name="connsiteY8" fmla="*/ 692568 h 692568"/>
                      <a:gd name="connsiteX0" fmla="*/ 848307 w 848307"/>
                      <a:gd name="connsiteY0" fmla="*/ 647714 h 687935"/>
                      <a:gd name="connsiteX1" fmla="*/ 448257 w 848307"/>
                      <a:gd name="connsiteY1" fmla="*/ 14 h 687935"/>
                      <a:gd name="connsiteX2" fmla="*/ 48207 w 848307"/>
                      <a:gd name="connsiteY2" fmla="*/ 628664 h 687935"/>
                      <a:gd name="connsiteX3" fmla="*/ 105357 w 848307"/>
                      <a:gd name="connsiteY3" fmla="*/ 666764 h 687935"/>
                      <a:gd name="connsiteX4" fmla="*/ 41641 w 848307"/>
                      <a:gd name="connsiteY4" fmla="*/ 674621 h 687935"/>
                      <a:gd name="connsiteX5" fmla="*/ 83024 w 848307"/>
                      <a:gd name="connsiteY5" fmla="*/ 670127 h 687935"/>
                      <a:gd name="connsiteX6" fmla="*/ 41642 w 848307"/>
                      <a:gd name="connsiteY6" fmla="*/ 663429 h 687935"/>
                      <a:gd name="connsiteX7" fmla="*/ 258 w 848307"/>
                      <a:gd name="connsiteY7" fmla="*/ 677985 h 687935"/>
                      <a:gd name="connsiteX8" fmla="*/ 22591 w 848307"/>
                      <a:gd name="connsiteY8" fmla="*/ 682478 h 687935"/>
                      <a:gd name="connsiteX0" fmla="*/ 849209 w 849209"/>
                      <a:gd name="connsiteY0" fmla="*/ 647714 h 687935"/>
                      <a:gd name="connsiteX1" fmla="*/ 449159 w 849209"/>
                      <a:gd name="connsiteY1" fmla="*/ 14 h 687935"/>
                      <a:gd name="connsiteX2" fmla="*/ 49109 w 849209"/>
                      <a:gd name="connsiteY2" fmla="*/ 628664 h 687935"/>
                      <a:gd name="connsiteX3" fmla="*/ 106259 w 849209"/>
                      <a:gd name="connsiteY3" fmla="*/ 666764 h 687935"/>
                      <a:gd name="connsiteX4" fmla="*/ 42543 w 849209"/>
                      <a:gd name="connsiteY4" fmla="*/ 674621 h 687935"/>
                      <a:gd name="connsiteX5" fmla="*/ 83926 w 849209"/>
                      <a:gd name="connsiteY5" fmla="*/ 670127 h 687935"/>
                      <a:gd name="connsiteX6" fmla="*/ 42544 w 849209"/>
                      <a:gd name="connsiteY6" fmla="*/ 663429 h 687935"/>
                      <a:gd name="connsiteX7" fmla="*/ 1160 w 849209"/>
                      <a:gd name="connsiteY7" fmla="*/ 677985 h 687935"/>
                      <a:gd name="connsiteX8" fmla="*/ 9698 w 849209"/>
                      <a:gd name="connsiteY8" fmla="*/ 675751 h 687935"/>
                      <a:gd name="connsiteX0" fmla="*/ 867100 w 867100"/>
                      <a:gd name="connsiteY0" fmla="*/ 647714 h 687935"/>
                      <a:gd name="connsiteX1" fmla="*/ 467050 w 867100"/>
                      <a:gd name="connsiteY1" fmla="*/ 14 h 687935"/>
                      <a:gd name="connsiteX2" fmla="*/ 67000 w 867100"/>
                      <a:gd name="connsiteY2" fmla="*/ 628664 h 687935"/>
                      <a:gd name="connsiteX3" fmla="*/ 124150 w 867100"/>
                      <a:gd name="connsiteY3" fmla="*/ 666764 h 687935"/>
                      <a:gd name="connsiteX4" fmla="*/ 60434 w 867100"/>
                      <a:gd name="connsiteY4" fmla="*/ 674621 h 687935"/>
                      <a:gd name="connsiteX5" fmla="*/ 101817 w 867100"/>
                      <a:gd name="connsiteY5" fmla="*/ 670127 h 687935"/>
                      <a:gd name="connsiteX6" fmla="*/ 60435 w 867100"/>
                      <a:gd name="connsiteY6" fmla="*/ 663429 h 687935"/>
                      <a:gd name="connsiteX7" fmla="*/ 19051 w 867100"/>
                      <a:gd name="connsiteY7" fmla="*/ 677985 h 687935"/>
                      <a:gd name="connsiteX8" fmla="*/ 0 w 867100"/>
                      <a:gd name="connsiteY8" fmla="*/ 658934 h 687935"/>
                      <a:gd name="connsiteX0" fmla="*/ 867100 w 867100"/>
                      <a:gd name="connsiteY0" fmla="*/ 647714 h 687935"/>
                      <a:gd name="connsiteX1" fmla="*/ 467050 w 867100"/>
                      <a:gd name="connsiteY1" fmla="*/ 14 h 687935"/>
                      <a:gd name="connsiteX2" fmla="*/ 67000 w 867100"/>
                      <a:gd name="connsiteY2" fmla="*/ 628664 h 687935"/>
                      <a:gd name="connsiteX3" fmla="*/ 124150 w 867100"/>
                      <a:gd name="connsiteY3" fmla="*/ 666764 h 687935"/>
                      <a:gd name="connsiteX4" fmla="*/ 60434 w 867100"/>
                      <a:gd name="connsiteY4" fmla="*/ 674621 h 687935"/>
                      <a:gd name="connsiteX5" fmla="*/ 101817 w 867100"/>
                      <a:gd name="connsiteY5" fmla="*/ 670127 h 687935"/>
                      <a:gd name="connsiteX6" fmla="*/ 60435 w 867100"/>
                      <a:gd name="connsiteY6" fmla="*/ 663429 h 687935"/>
                      <a:gd name="connsiteX7" fmla="*/ 19051 w 867100"/>
                      <a:gd name="connsiteY7" fmla="*/ 677985 h 687935"/>
                      <a:gd name="connsiteX8" fmla="*/ 0 w 867100"/>
                      <a:gd name="connsiteY8" fmla="*/ 658934 h 687935"/>
                      <a:gd name="connsiteX0" fmla="*/ 867100 w 867100"/>
                      <a:gd name="connsiteY0" fmla="*/ 647714 h 687935"/>
                      <a:gd name="connsiteX1" fmla="*/ 467050 w 867100"/>
                      <a:gd name="connsiteY1" fmla="*/ 14 h 687935"/>
                      <a:gd name="connsiteX2" fmla="*/ 67000 w 867100"/>
                      <a:gd name="connsiteY2" fmla="*/ 628664 h 687935"/>
                      <a:gd name="connsiteX3" fmla="*/ 124150 w 867100"/>
                      <a:gd name="connsiteY3" fmla="*/ 666764 h 687935"/>
                      <a:gd name="connsiteX4" fmla="*/ 60434 w 867100"/>
                      <a:gd name="connsiteY4" fmla="*/ 674621 h 687935"/>
                      <a:gd name="connsiteX5" fmla="*/ 101817 w 867100"/>
                      <a:gd name="connsiteY5" fmla="*/ 670127 h 687935"/>
                      <a:gd name="connsiteX6" fmla="*/ 46640 w 867100"/>
                      <a:gd name="connsiteY6" fmla="*/ 646612 h 687935"/>
                      <a:gd name="connsiteX7" fmla="*/ 19051 w 867100"/>
                      <a:gd name="connsiteY7" fmla="*/ 677985 h 687935"/>
                      <a:gd name="connsiteX8" fmla="*/ 0 w 867100"/>
                      <a:gd name="connsiteY8" fmla="*/ 658934 h 687935"/>
                      <a:gd name="connsiteX0" fmla="*/ 867100 w 867100"/>
                      <a:gd name="connsiteY0" fmla="*/ 647714 h 687935"/>
                      <a:gd name="connsiteX1" fmla="*/ 467050 w 867100"/>
                      <a:gd name="connsiteY1" fmla="*/ 14 h 687935"/>
                      <a:gd name="connsiteX2" fmla="*/ 67000 w 867100"/>
                      <a:gd name="connsiteY2" fmla="*/ 628664 h 687935"/>
                      <a:gd name="connsiteX3" fmla="*/ 124150 w 867100"/>
                      <a:gd name="connsiteY3" fmla="*/ 666764 h 687935"/>
                      <a:gd name="connsiteX4" fmla="*/ 60434 w 867100"/>
                      <a:gd name="connsiteY4" fmla="*/ 674621 h 687935"/>
                      <a:gd name="connsiteX5" fmla="*/ 60435 w 867100"/>
                      <a:gd name="connsiteY5" fmla="*/ 609586 h 687935"/>
                      <a:gd name="connsiteX6" fmla="*/ 46640 w 867100"/>
                      <a:gd name="connsiteY6" fmla="*/ 646612 h 687935"/>
                      <a:gd name="connsiteX7" fmla="*/ 19051 w 867100"/>
                      <a:gd name="connsiteY7" fmla="*/ 677985 h 687935"/>
                      <a:gd name="connsiteX8" fmla="*/ 0 w 867100"/>
                      <a:gd name="connsiteY8" fmla="*/ 658934 h 687935"/>
                      <a:gd name="connsiteX0" fmla="*/ 867100 w 867100"/>
                      <a:gd name="connsiteY0" fmla="*/ 647714 h 694349"/>
                      <a:gd name="connsiteX1" fmla="*/ 467050 w 867100"/>
                      <a:gd name="connsiteY1" fmla="*/ 14 h 694349"/>
                      <a:gd name="connsiteX2" fmla="*/ 67000 w 867100"/>
                      <a:gd name="connsiteY2" fmla="*/ 628664 h 694349"/>
                      <a:gd name="connsiteX3" fmla="*/ 13796 w 867100"/>
                      <a:gd name="connsiteY3" fmla="*/ 680218 h 694349"/>
                      <a:gd name="connsiteX4" fmla="*/ 60434 w 867100"/>
                      <a:gd name="connsiteY4" fmla="*/ 674621 h 694349"/>
                      <a:gd name="connsiteX5" fmla="*/ 60435 w 867100"/>
                      <a:gd name="connsiteY5" fmla="*/ 609586 h 694349"/>
                      <a:gd name="connsiteX6" fmla="*/ 46640 w 867100"/>
                      <a:gd name="connsiteY6" fmla="*/ 646612 h 694349"/>
                      <a:gd name="connsiteX7" fmla="*/ 19051 w 867100"/>
                      <a:gd name="connsiteY7" fmla="*/ 677985 h 694349"/>
                      <a:gd name="connsiteX8" fmla="*/ 0 w 867100"/>
                      <a:gd name="connsiteY8" fmla="*/ 658934 h 694349"/>
                      <a:gd name="connsiteX0" fmla="*/ 855908 w 855908"/>
                      <a:gd name="connsiteY0" fmla="*/ 647714 h 694349"/>
                      <a:gd name="connsiteX1" fmla="*/ 455858 w 855908"/>
                      <a:gd name="connsiteY1" fmla="*/ 14 h 694349"/>
                      <a:gd name="connsiteX2" fmla="*/ 55808 w 855908"/>
                      <a:gd name="connsiteY2" fmla="*/ 628664 h 694349"/>
                      <a:gd name="connsiteX3" fmla="*/ 2604 w 855908"/>
                      <a:gd name="connsiteY3" fmla="*/ 680218 h 694349"/>
                      <a:gd name="connsiteX4" fmla="*/ 49242 w 855908"/>
                      <a:gd name="connsiteY4" fmla="*/ 674621 h 694349"/>
                      <a:gd name="connsiteX5" fmla="*/ 49243 w 855908"/>
                      <a:gd name="connsiteY5" fmla="*/ 609586 h 694349"/>
                      <a:gd name="connsiteX6" fmla="*/ 35448 w 855908"/>
                      <a:gd name="connsiteY6" fmla="*/ 646612 h 694349"/>
                      <a:gd name="connsiteX7" fmla="*/ 7859 w 855908"/>
                      <a:gd name="connsiteY7" fmla="*/ 677985 h 694349"/>
                      <a:gd name="connsiteX8" fmla="*/ 57779 w 855908"/>
                      <a:gd name="connsiteY8" fmla="*/ 638754 h 694349"/>
                      <a:gd name="connsiteX0" fmla="*/ 855908 w 855908"/>
                      <a:gd name="connsiteY0" fmla="*/ 647714 h 694349"/>
                      <a:gd name="connsiteX1" fmla="*/ 455858 w 855908"/>
                      <a:gd name="connsiteY1" fmla="*/ 14 h 694349"/>
                      <a:gd name="connsiteX2" fmla="*/ 55808 w 855908"/>
                      <a:gd name="connsiteY2" fmla="*/ 628664 h 694349"/>
                      <a:gd name="connsiteX3" fmla="*/ 2604 w 855908"/>
                      <a:gd name="connsiteY3" fmla="*/ 680218 h 694349"/>
                      <a:gd name="connsiteX4" fmla="*/ 49242 w 855908"/>
                      <a:gd name="connsiteY4" fmla="*/ 674621 h 694349"/>
                      <a:gd name="connsiteX5" fmla="*/ 63037 w 855908"/>
                      <a:gd name="connsiteY5" fmla="*/ 639857 h 694349"/>
                      <a:gd name="connsiteX6" fmla="*/ 35448 w 855908"/>
                      <a:gd name="connsiteY6" fmla="*/ 646612 h 694349"/>
                      <a:gd name="connsiteX7" fmla="*/ 7859 w 855908"/>
                      <a:gd name="connsiteY7" fmla="*/ 677985 h 694349"/>
                      <a:gd name="connsiteX8" fmla="*/ 57779 w 855908"/>
                      <a:gd name="connsiteY8" fmla="*/ 638754 h 694349"/>
                      <a:gd name="connsiteX0" fmla="*/ 854577 w 854577"/>
                      <a:gd name="connsiteY0" fmla="*/ 647714 h 695516"/>
                      <a:gd name="connsiteX1" fmla="*/ 454527 w 854577"/>
                      <a:gd name="connsiteY1" fmla="*/ 14 h 695516"/>
                      <a:gd name="connsiteX2" fmla="*/ 54477 w 854577"/>
                      <a:gd name="connsiteY2" fmla="*/ 628664 h 695516"/>
                      <a:gd name="connsiteX3" fmla="*/ 1273 w 854577"/>
                      <a:gd name="connsiteY3" fmla="*/ 680218 h 695516"/>
                      <a:gd name="connsiteX4" fmla="*/ 20323 w 854577"/>
                      <a:gd name="connsiteY4" fmla="*/ 654441 h 695516"/>
                      <a:gd name="connsiteX5" fmla="*/ 61706 w 854577"/>
                      <a:gd name="connsiteY5" fmla="*/ 639857 h 695516"/>
                      <a:gd name="connsiteX6" fmla="*/ 34117 w 854577"/>
                      <a:gd name="connsiteY6" fmla="*/ 646612 h 695516"/>
                      <a:gd name="connsiteX7" fmla="*/ 6528 w 854577"/>
                      <a:gd name="connsiteY7" fmla="*/ 677985 h 695516"/>
                      <a:gd name="connsiteX8" fmla="*/ 56448 w 854577"/>
                      <a:gd name="connsiteY8" fmla="*/ 638754 h 695516"/>
                      <a:gd name="connsiteX0" fmla="*/ 854577 w 854577"/>
                      <a:gd name="connsiteY0" fmla="*/ 647714 h 695516"/>
                      <a:gd name="connsiteX1" fmla="*/ 454527 w 854577"/>
                      <a:gd name="connsiteY1" fmla="*/ 14 h 695516"/>
                      <a:gd name="connsiteX2" fmla="*/ 54477 w 854577"/>
                      <a:gd name="connsiteY2" fmla="*/ 628664 h 695516"/>
                      <a:gd name="connsiteX3" fmla="*/ 1273 w 854577"/>
                      <a:gd name="connsiteY3" fmla="*/ 680218 h 695516"/>
                      <a:gd name="connsiteX4" fmla="*/ 20323 w 854577"/>
                      <a:gd name="connsiteY4" fmla="*/ 654441 h 695516"/>
                      <a:gd name="connsiteX5" fmla="*/ 61706 w 854577"/>
                      <a:gd name="connsiteY5" fmla="*/ 639857 h 695516"/>
                      <a:gd name="connsiteX6" fmla="*/ 34117 w 854577"/>
                      <a:gd name="connsiteY6" fmla="*/ 646612 h 695516"/>
                      <a:gd name="connsiteX7" fmla="*/ 75499 w 854577"/>
                      <a:gd name="connsiteY7" fmla="*/ 651078 h 695516"/>
                      <a:gd name="connsiteX8" fmla="*/ 56448 w 854577"/>
                      <a:gd name="connsiteY8" fmla="*/ 638754 h 695516"/>
                      <a:gd name="connsiteX0" fmla="*/ 838184 w 838184"/>
                      <a:gd name="connsiteY0" fmla="*/ 647714 h 690525"/>
                      <a:gd name="connsiteX1" fmla="*/ 438134 w 838184"/>
                      <a:gd name="connsiteY1" fmla="*/ 14 h 690525"/>
                      <a:gd name="connsiteX2" fmla="*/ 38084 w 838184"/>
                      <a:gd name="connsiteY2" fmla="*/ 628664 h 690525"/>
                      <a:gd name="connsiteX3" fmla="*/ 12468 w 838184"/>
                      <a:gd name="connsiteY3" fmla="*/ 670128 h 690525"/>
                      <a:gd name="connsiteX4" fmla="*/ 3930 w 838184"/>
                      <a:gd name="connsiteY4" fmla="*/ 654441 h 690525"/>
                      <a:gd name="connsiteX5" fmla="*/ 45313 w 838184"/>
                      <a:gd name="connsiteY5" fmla="*/ 639857 h 690525"/>
                      <a:gd name="connsiteX6" fmla="*/ 17724 w 838184"/>
                      <a:gd name="connsiteY6" fmla="*/ 646612 h 690525"/>
                      <a:gd name="connsiteX7" fmla="*/ 59106 w 838184"/>
                      <a:gd name="connsiteY7" fmla="*/ 651078 h 690525"/>
                      <a:gd name="connsiteX8" fmla="*/ 40055 w 838184"/>
                      <a:gd name="connsiteY8" fmla="*/ 638754 h 690525"/>
                      <a:gd name="connsiteX0" fmla="*/ 834291 w 834291"/>
                      <a:gd name="connsiteY0" fmla="*/ 647714 h 681868"/>
                      <a:gd name="connsiteX1" fmla="*/ 434241 w 834291"/>
                      <a:gd name="connsiteY1" fmla="*/ 14 h 681868"/>
                      <a:gd name="connsiteX2" fmla="*/ 34191 w 834291"/>
                      <a:gd name="connsiteY2" fmla="*/ 628664 h 681868"/>
                      <a:gd name="connsiteX3" fmla="*/ 49957 w 834291"/>
                      <a:gd name="connsiteY3" fmla="*/ 649948 h 681868"/>
                      <a:gd name="connsiteX4" fmla="*/ 37 w 834291"/>
                      <a:gd name="connsiteY4" fmla="*/ 654441 h 681868"/>
                      <a:gd name="connsiteX5" fmla="*/ 41420 w 834291"/>
                      <a:gd name="connsiteY5" fmla="*/ 639857 h 681868"/>
                      <a:gd name="connsiteX6" fmla="*/ 13831 w 834291"/>
                      <a:gd name="connsiteY6" fmla="*/ 646612 h 681868"/>
                      <a:gd name="connsiteX7" fmla="*/ 55213 w 834291"/>
                      <a:gd name="connsiteY7" fmla="*/ 651078 h 681868"/>
                      <a:gd name="connsiteX8" fmla="*/ 36162 w 834291"/>
                      <a:gd name="connsiteY8" fmla="*/ 638754 h 681868"/>
                      <a:gd name="connsiteX0" fmla="*/ 834291 w 834291"/>
                      <a:gd name="connsiteY0" fmla="*/ 647714 h 681868"/>
                      <a:gd name="connsiteX1" fmla="*/ 434241 w 834291"/>
                      <a:gd name="connsiteY1" fmla="*/ 14 h 681868"/>
                      <a:gd name="connsiteX2" fmla="*/ 34191 w 834291"/>
                      <a:gd name="connsiteY2" fmla="*/ 628664 h 681868"/>
                      <a:gd name="connsiteX3" fmla="*/ 49957 w 834291"/>
                      <a:gd name="connsiteY3" fmla="*/ 649948 h 681868"/>
                      <a:gd name="connsiteX4" fmla="*/ 37 w 834291"/>
                      <a:gd name="connsiteY4" fmla="*/ 654441 h 681868"/>
                      <a:gd name="connsiteX5" fmla="*/ 41420 w 834291"/>
                      <a:gd name="connsiteY5" fmla="*/ 639857 h 681868"/>
                      <a:gd name="connsiteX6" fmla="*/ 13831 w 834291"/>
                      <a:gd name="connsiteY6" fmla="*/ 646612 h 681868"/>
                      <a:gd name="connsiteX7" fmla="*/ 41419 w 834291"/>
                      <a:gd name="connsiteY7" fmla="*/ 640988 h 681868"/>
                      <a:gd name="connsiteX8" fmla="*/ 36162 w 834291"/>
                      <a:gd name="connsiteY8" fmla="*/ 638754 h 681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4291" h="681868">
                        <a:moveTo>
                          <a:pt x="834291" y="647714"/>
                        </a:moveTo>
                        <a:cubicBezTo>
                          <a:pt x="700941" y="325451"/>
                          <a:pt x="567591" y="3189"/>
                          <a:pt x="434241" y="14"/>
                        </a:cubicBezTo>
                        <a:cubicBezTo>
                          <a:pt x="300891" y="-3161"/>
                          <a:pt x="98238" y="520342"/>
                          <a:pt x="34191" y="628664"/>
                        </a:cubicBezTo>
                        <a:cubicBezTo>
                          <a:pt x="-29856" y="736986"/>
                          <a:pt x="55649" y="645652"/>
                          <a:pt x="49957" y="649948"/>
                        </a:cubicBezTo>
                        <a:cubicBezTo>
                          <a:pt x="44265" y="654244"/>
                          <a:pt x="1460" y="656123"/>
                          <a:pt x="37" y="654441"/>
                        </a:cubicBezTo>
                        <a:cubicBezTo>
                          <a:pt x="-1386" y="652759"/>
                          <a:pt x="39121" y="641162"/>
                          <a:pt x="41420" y="639857"/>
                        </a:cubicBezTo>
                        <a:cubicBezTo>
                          <a:pt x="43719" y="638552"/>
                          <a:pt x="13831" y="646424"/>
                          <a:pt x="13831" y="646612"/>
                        </a:cubicBezTo>
                        <a:cubicBezTo>
                          <a:pt x="13831" y="646800"/>
                          <a:pt x="37697" y="642298"/>
                          <a:pt x="41419" y="640988"/>
                        </a:cubicBezTo>
                        <a:cubicBezTo>
                          <a:pt x="45141" y="639678"/>
                          <a:pt x="37914" y="633893"/>
                          <a:pt x="36162" y="638754"/>
                        </a:cubicBezTo>
                      </a:path>
                    </a:pathLst>
                  </a:custGeom>
                  <a:noFill/>
                  <a:ln w="381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1" name="TextBox 100"/>
                      <p:cNvSpPr txBox="1"/>
                      <p:nvPr/>
                    </p:nvSpPr>
                    <p:spPr>
                      <a:xfrm>
                        <a:off x="3353220" y="5771509"/>
                        <a:ext cx="1628538" cy="6127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zh-TW" altLang="en-US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1" name="TextBox 10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353220" y="5771509"/>
                        <a:ext cx="1628538" cy="612732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2" name="TextBox 101"/>
                      <p:cNvSpPr txBox="1"/>
                      <p:nvPr/>
                    </p:nvSpPr>
                    <p:spPr>
                      <a:xfrm>
                        <a:off x="5476243" y="5812359"/>
                        <a:ext cx="880956" cy="5706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num>
                                <m:den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zh-TW" altLang="en-US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2" name="TextBox 10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476243" y="5812359"/>
                        <a:ext cx="880956" cy="570669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3" name="TextBox 102"/>
                      <p:cNvSpPr txBox="1"/>
                      <p:nvPr/>
                    </p:nvSpPr>
                    <p:spPr>
                      <a:xfrm>
                        <a:off x="6662206" y="5776411"/>
                        <a:ext cx="1628538" cy="6127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zh-TW" altLang="en-US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3" name="TextBox 10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662206" y="5776411"/>
                        <a:ext cx="1628538" cy="612732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5292559" y="5398095"/>
                    <a:ext cx="64486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endParaRPr lang="zh-TW" altLang="en-US" sz="20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6043224" y="5396593"/>
                    <a:ext cx="64486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endParaRPr lang="zh-TW" altLang="en-US" sz="20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6700853" y="5393104"/>
                    <a:ext cx="79656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altLang="zh-TW" sz="2000" b="1" dirty="0">
                        <a:latin typeface="Symbol" pitchFamily="2" charset="2"/>
                        <a:cs typeface="Times New Roman" panose="02020603050405020304" pitchFamily="18" charset="0"/>
                      </a:rPr>
                      <a:t>+</a:t>
                    </a:r>
                    <a:r>
                      <a:rPr lang="en-US" altLang="zh-TW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TW" alt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5885215" y="4659574"/>
                    <a:ext cx="65841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altLang="zh-TW" sz="2000" b="1" dirty="0">
                        <a:latin typeface="Symbol" pitchFamily="2" charset="2"/>
                        <a:cs typeface="Times New Roman" panose="02020603050405020304" pitchFamily="18" charset="0"/>
                      </a:rPr>
                      <a:t>+</a:t>
                    </a:r>
                    <a:r>
                      <a:rPr lang="en-US" altLang="zh-TW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TW" alt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4746002" y="3311638"/>
                    <a:ext cx="79656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altLang="zh-TW" sz="2000" b="1" dirty="0">
                        <a:latin typeface="Symbol" pitchFamily="2" charset="2"/>
                        <a:cs typeface="Times New Roman" panose="02020603050405020304" pitchFamily="18" charset="0"/>
                      </a:rPr>
                      <a:t>+</a:t>
                    </a:r>
                    <a:r>
                      <a:rPr lang="en-US" altLang="zh-TW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TW" alt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6359572" y="3319861"/>
                    <a:ext cx="67977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altLang="zh-TW" sz="2000" b="1" i="1" dirty="0">
                        <a:latin typeface="Symbol" pitchFamily="2" charset="2"/>
                        <a:cs typeface="Bangla Sangam MN" panose="02000000000000000000" pitchFamily="2" charset="0"/>
                      </a:rPr>
                      <a:t>-</a:t>
                    </a:r>
                    <a:r>
                      <a:rPr lang="en-US" altLang="zh-TW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TW" alt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7182775" y="4877704"/>
                    <a:ext cx="64486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endParaRPr lang="zh-TW" alt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5249110" y="4663880"/>
                    <a:ext cx="79656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altLang="zh-TW" sz="2000" b="1" i="1" dirty="0">
                        <a:latin typeface="Symbol" pitchFamily="2" charset="2"/>
                        <a:cs typeface="Bangla Sangam MN" panose="02000000000000000000" pitchFamily="2" charset="0"/>
                      </a:rPr>
                      <a:t>-</a:t>
                    </a:r>
                    <a:r>
                      <a:rPr lang="en-US" altLang="zh-TW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TW" alt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4082052" y="4865469"/>
                    <a:ext cx="64486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endParaRPr lang="zh-TW" alt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4373803" y="5396593"/>
                    <a:ext cx="79656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altLang="zh-TW" sz="2000" b="1" i="1" dirty="0">
                        <a:latin typeface="Symbol" pitchFamily="2" charset="2"/>
                        <a:cs typeface="Bangla Sangam MN" panose="02000000000000000000" pitchFamily="2" charset="0"/>
                      </a:rPr>
                      <a:t>-</a:t>
                    </a:r>
                    <a:r>
                      <a:rPr lang="en-US" altLang="zh-TW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TW" alt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3940936" y="3710710"/>
                    <a:ext cx="5474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endParaRPr lang="zh-TW" alt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6043224" y="2135104"/>
                    <a:ext cx="94004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altLang="zh-TW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(A)</a:t>
                    </a:r>
                    <a:endParaRPr lang="zh-TW" alt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" name="Straight Arrow Connector 7"/>
                  <p:cNvCxnSpPr>
                    <a:cxnSpLocks/>
                  </p:cNvCxnSpPr>
                  <p:nvPr/>
                </p:nvCxnSpPr>
                <p:spPr>
                  <a:xfrm flipH="1" flipV="1">
                    <a:off x="2860569" y="977836"/>
                    <a:ext cx="27736" cy="4795653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/>
                  <p:cNvCxnSpPr>
                    <a:cxnSpLocks/>
                  </p:cNvCxnSpPr>
                  <p:nvPr/>
                </p:nvCxnSpPr>
                <p:spPr>
                  <a:xfrm>
                    <a:off x="2888305" y="5742351"/>
                    <a:ext cx="5894748" cy="6733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2042655" y="1136206"/>
                    <a:ext cx="70599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4000" b="1" i="1" dirty="0">
                        <a:latin typeface="Symbol" panose="05050102010706020507" pitchFamily="18" charset="2"/>
                      </a:rPr>
                      <a:t>w</a:t>
                    </a:r>
                    <a:endParaRPr lang="zh-TW" altLang="en-US" sz="4000" b="1" i="1" dirty="0">
                      <a:latin typeface="Symbol" panose="05050102010706020507" pitchFamily="18" charset="2"/>
                    </a:endParaRP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8595767" y="5560458"/>
                    <a:ext cx="594369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4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</a:t>
                    </a:r>
                    <a:endParaRPr lang="zh-TW" altLang="en-US" sz="40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xmlns="" id="{45BAA393-1DAD-0644-8EB5-0A36779E4943}"/>
                      </a:ext>
                    </a:extLst>
                  </p:cNvPr>
                  <p:cNvSpPr txBox="1"/>
                  <p:nvPr/>
                </p:nvSpPr>
                <p:spPr>
                  <a:xfrm>
                    <a:off x="7455077" y="3722644"/>
                    <a:ext cx="54748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endParaRPr lang="zh-TW" alt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xmlns="" id="{BCF27853-8079-B149-83B5-DB4790B4C3D0}"/>
                    </a:ext>
                  </a:extLst>
                </p:cNvPr>
                <p:cNvSpPr txBox="1"/>
                <p:nvPr/>
              </p:nvSpPr>
              <p:spPr>
                <a:xfrm>
                  <a:off x="4925533" y="3904000"/>
                  <a:ext cx="67977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0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altLang="zh-TW" sz="2000" b="1" i="1" dirty="0">
                      <a:latin typeface="Symbol" pitchFamily="2" charset="2"/>
                      <a:cs typeface="Bangla Sangam MN" panose="02000000000000000000" pitchFamily="2" charset="0"/>
                    </a:rPr>
                    <a:t>-</a:t>
                  </a:r>
                  <a:r>
                    <a:rPr lang="en-US" altLang="zh-TW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TW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A3E9C350-B241-4D42-A873-98EE60FA0BC1}"/>
                    </a:ext>
                  </a:extLst>
                </p:cNvPr>
                <p:cNvSpPr txBox="1"/>
                <p:nvPr/>
              </p:nvSpPr>
              <p:spPr>
                <a:xfrm>
                  <a:off x="6233136" y="3921724"/>
                  <a:ext cx="79656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0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altLang="zh-TW" sz="2000" b="1" dirty="0">
                      <a:latin typeface="Symbol" pitchFamily="2" charset="2"/>
                      <a:cs typeface="Times New Roman" panose="02020603050405020304" pitchFamily="18" charset="0"/>
                    </a:rPr>
                    <a:t>+</a:t>
                  </a:r>
                  <a:r>
                    <a:rPr lang="en-US" altLang="zh-TW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TW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" name="Flowchart: Connector 3"/>
              <p:cNvSpPr/>
              <p:nvPr/>
            </p:nvSpPr>
            <p:spPr>
              <a:xfrm>
                <a:off x="5827149" y="2560906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" name="Flowchart: Connector 4"/>
              <p:cNvSpPr/>
              <p:nvPr/>
            </p:nvSpPr>
            <p:spPr>
              <a:xfrm>
                <a:off x="5728873" y="2464569"/>
                <a:ext cx="208547" cy="200055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Flowchart: Connector 41"/>
              <p:cNvSpPr/>
              <p:nvPr/>
            </p:nvSpPr>
            <p:spPr>
              <a:xfrm>
                <a:off x="5777412" y="3669785"/>
                <a:ext cx="208547" cy="200055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49653" y="3277876"/>
                <a:ext cx="8477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4000" b="1" i="1" dirty="0" err="1">
                    <a:latin typeface="Symbol" panose="05050102010706020507" pitchFamily="18" charset="2"/>
                  </a:rPr>
                  <a:t>w</a:t>
                </a:r>
                <a:r>
                  <a:rPr lang="en-US" altLang="zh-TW" sz="32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zh-TW" altLang="en-US" sz="32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053078" y="2117777"/>
                <a:ext cx="8776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b="1" dirty="0" err="1">
                    <a:latin typeface="Symbol" panose="05050102010706020507" pitchFamily="18" charset="2"/>
                  </a:rPr>
                  <a:t>D</a:t>
                </a:r>
                <a:r>
                  <a:rPr lang="en-US" altLang="zh-TW" sz="4000" b="1" i="1" dirty="0" err="1">
                    <a:latin typeface="Symbol" panose="05050102010706020507" pitchFamily="18" charset="2"/>
                  </a:rPr>
                  <a:t>w</a:t>
                </a:r>
                <a:endParaRPr lang="zh-TW" altLang="en-US" sz="4000" b="1" i="1" dirty="0">
                  <a:latin typeface="Symbol" panose="05050102010706020507" pitchFamily="18" charset="2"/>
                </a:endParaRPr>
              </a:p>
            </p:txBody>
          </p:sp>
          <p:cxnSp>
            <p:nvCxnSpPr>
              <p:cNvPr id="7" name="Straight Connector 6"/>
              <p:cNvCxnSpPr>
                <a:endCxn id="5" idx="2"/>
              </p:cNvCxnSpPr>
              <p:nvPr/>
            </p:nvCxnSpPr>
            <p:spPr>
              <a:xfrm>
                <a:off x="2860569" y="2560906"/>
                <a:ext cx="2868304" cy="36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885516" y="3787995"/>
                <a:ext cx="2868304" cy="369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2424684" y="5370475"/>
              <a:ext cx="532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latin typeface="Symbol" panose="05050102010706020507" pitchFamily="18" charset="2"/>
                </a:rPr>
                <a:t>0</a:t>
              </a:r>
              <a:endParaRPr lang="zh-TW" alt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0627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13250" y="876285"/>
            <a:ext cx="7702312" cy="5480067"/>
            <a:chOff x="1513250" y="876285"/>
            <a:chExt cx="7702312" cy="54800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312AB75-D3D1-6E45-865F-9400AB31DEE5}"/>
                </a:ext>
              </a:extLst>
            </p:cNvPr>
            <p:cNvGrpSpPr/>
            <p:nvPr/>
          </p:nvGrpSpPr>
          <p:grpSpPr>
            <a:xfrm>
              <a:off x="1513250" y="876285"/>
              <a:ext cx="7702312" cy="5480067"/>
              <a:chOff x="1513250" y="876284"/>
              <a:chExt cx="7702312" cy="5480067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2908093" y="2619258"/>
                <a:ext cx="5251213" cy="3151572"/>
                <a:chOff x="4061603" y="1473791"/>
                <a:chExt cx="4416758" cy="3799886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4061603" y="2155219"/>
                  <a:ext cx="4416758" cy="3099406"/>
                  <a:chOff x="4092672" y="2155220"/>
                  <a:chExt cx="4416758" cy="3099406"/>
                </a:xfrm>
              </p:grpSpPr>
              <p:cxnSp>
                <p:nvCxnSpPr>
                  <p:cNvPr id="6" name="Straight Connector 5"/>
                  <p:cNvCxnSpPr/>
                  <p:nvPr/>
                </p:nvCxnSpPr>
                <p:spPr>
                  <a:xfrm flipV="1">
                    <a:off x="4186095" y="2332433"/>
                    <a:ext cx="1350145" cy="2903143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4092672" y="2254521"/>
                    <a:ext cx="2594733" cy="2981057"/>
                    <a:chOff x="3045950" y="2215059"/>
                    <a:chExt cx="901473" cy="2981057"/>
                  </a:xfrm>
                </p:grpSpPr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 flipV="1">
                      <a:off x="3439969" y="2215059"/>
                      <a:ext cx="507454" cy="2958519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/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045950" y="2574098"/>
                      <a:ext cx="420706" cy="2622018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5040331" y="2155220"/>
                    <a:ext cx="2745706" cy="3069226"/>
                    <a:chOff x="3012881" y="2115758"/>
                    <a:chExt cx="953926" cy="3069226"/>
                  </a:xfrm>
                </p:grpSpPr>
                <p:cxnSp>
                  <p:nvCxnSpPr>
                    <p:cNvPr id="50" name="Straight Connector 49"/>
                    <p:cNvCxnSpPr>
                      <a:cxnSpLocks/>
                    </p:cNvCxnSpPr>
                    <p:nvPr/>
                  </p:nvCxnSpPr>
                  <p:spPr>
                    <a:xfrm flipV="1">
                      <a:off x="3448775" y="2115758"/>
                      <a:ext cx="518032" cy="3065515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/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012881" y="2362051"/>
                      <a:ext cx="453267" cy="2822933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" name="Group 51"/>
                  <p:cNvGrpSpPr/>
                  <p:nvPr/>
                </p:nvGrpSpPr>
                <p:grpSpPr>
                  <a:xfrm>
                    <a:off x="6103270" y="2460603"/>
                    <a:ext cx="2406160" cy="2794023"/>
                    <a:chOff x="2989980" y="2421141"/>
                    <a:chExt cx="835959" cy="2794023"/>
                  </a:xfrm>
                </p:grpSpPr>
                <p:cxnSp>
                  <p:nvCxnSpPr>
                    <p:cNvPr id="53" name="Straight Connector 52"/>
                    <p:cNvCxnSpPr>
                      <a:cxnSpLocks/>
                    </p:cNvCxnSpPr>
                    <p:nvPr/>
                  </p:nvCxnSpPr>
                  <p:spPr>
                    <a:xfrm flipV="1">
                      <a:off x="3419065" y="2878918"/>
                      <a:ext cx="406874" cy="2336246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2989980" y="2421141"/>
                      <a:ext cx="457565" cy="2752503"/>
                    </a:xfrm>
                    <a:prstGeom prst="line">
                      <a:avLst/>
                    </a:prstGeom>
                    <a:ln w="31750">
                      <a:solidFill>
                        <a:schemeClr val="tx1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7" name="Straight Connector 56"/>
                  <p:cNvCxnSpPr>
                    <a:cxnSpLocks/>
                  </p:cNvCxnSpPr>
                  <p:nvPr/>
                </p:nvCxnSpPr>
                <p:spPr>
                  <a:xfrm flipH="1" flipV="1">
                    <a:off x="7204505" y="2507746"/>
                    <a:ext cx="1304922" cy="2723038"/>
                  </a:xfrm>
                  <a:prstGeom prst="line">
                    <a:avLst/>
                  </a:prstGeom>
                  <a:ln w="317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" name="Freeform 59"/>
                <p:cNvSpPr/>
                <p:nvPr/>
              </p:nvSpPr>
              <p:spPr>
                <a:xfrm>
                  <a:off x="6277878" y="4438650"/>
                  <a:ext cx="1050928" cy="796926"/>
                </a:xfrm>
                <a:custGeom>
                  <a:avLst/>
                  <a:gdLst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93509 w 817409"/>
                    <a:gd name="connsiteY6" fmla="*/ 609614 h 689315"/>
                    <a:gd name="connsiteX7" fmla="*/ 93509 w 817409"/>
                    <a:gd name="connsiteY7" fmla="*/ 647714 h 689315"/>
                    <a:gd name="connsiteX8" fmla="*/ 74459 w 817409"/>
                    <a:gd name="connsiteY8" fmla="*/ 628664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93509 w 817409"/>
                    <a:gd name="connsiteY6" fmla="*/ 609614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6229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6229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8247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65920 w 817409"/>
                    <a:gd name="connsiteY7" fmla="*/ 661168 h 689315"/>
                    <a:gd name="connsiteX8" fmla="*/ 88253 w 817409"/>
                    <a:gd name="connsiteY8" fmla="*/ 682478 h 689315"/>
                    <a:gd name="connsiteX0" fmla="*/ 817409 w 817409"/>
                    <a:gd name="connsiteY0" fmla="*/ 647714 h 692568"/>
                    <a:gd name="connsiteX1" fmla="*/ 417359 w 817409"/>
                    <a:gd name="connsiteY1" fmla="*/ 14 h 692568"/>
                    <a:gd name="connsiteX2" fmla="*/ 17309 w 817409"/>
                    <a:gd name="connsiteY2" fmla="*/ 628664 h 692568"/>
                    <a:gd name="connsiteX3" fmla="*/ 74459 w 817409"/>
                    <a:gd name="connsiteY3" fmla="*/ 666764 h 692568"/>
                    <a:gd name="connsiteX4" fmla="*/ 93509 w 817409"/>
                    <a:gd name="connsiteY4" fmla="*/ 647714 h 692568"/>
                    <a:gd name="connsiteX5" fmla="*/ 93509 w 817409"/>
                    <a:gd name="connsiteY5" fmla="*/ 666764 h 692568"/>
                    <a:gd name="connsiteX6" fmla="*/ 79715 w 817409"/>
                    <a:gd name="connsiteY6" fmla="*/ 649975 h 692568"/>
                    <a:gd name="connsiteX7" fmla="*/ 65920 w 817409"/>
                    <a:gd name="connsiteY7" fmla="*/ 661168 h 692568"/>
                    <a:gd name="connsiteX8" fmla="*/ 74458 w 817409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124154 w 848054"/>
                    <a:gd name="connsiteY5" fmla="*/ 666764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124154 w 848054"/>
                    <a:gd name="connsiteY5" fmla="*/ 666764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82771 w 848054"/>
                    <a:gd name="connsiteY5" fmla="*/ 670127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9889 w 849889"/>
                    <a:gd name="connsiteY0" fmla="*/ 647714 h 692568"/>
                    <a:gd name="connsiteX1" fmla="*/ 449839 w 849889"/>
                    <a:gd name="connsiteY1" fmla="*/ 14 h 692568"/>
                    <a:gd name="connsiteX2" fmla="*/ 49789 w 849889"/>
                    <a:gd name="connsiteY2" fmla="*/ 628664 h 692568"/>
                    <a:gd name="connsiteX3" fmla="*/ 106939 w 849889"/>
                    <a:gd name="connsiteY3" fmla="*/ 666764 h 692568"/>
                    <a:gd name="connsiteX4" fmla="*/ 125989 w 849889"/>
                    <a:gd name="connsiteY4" fmla="*/ 647714 h 692568"/>
                    <a:gd name="connsiteX5" fmla="*/ 84606 w 849889"/>
                    <a:gd name="connsiteY5" fmla="*/ 670127 h 692568"/>
                    <a:gd name="connsiteX6" fmla="*/ 43224 w 849889"/>
                    <a:gd name="connsiteY6" fmla="*/ 663429 h 692568"/>
                    <a:gd name="connsiteX7" fmla="*/ 1840 w 849889"/>
                    <a:gd name="connsiteY7" fmla="*/ 677985 h 692568"/>
                    <a:gd name="connsiteX8" fmla="*/ 106938 w 849889"/>
                    <a:gd name="connsiteY8" fmla="*/ 692568 h 692568"/>
                    <a:gd name="connsiteX0" fmla="*/ 849889 w 849889"/>
                    <a:gd name="connsiteY0" fmla="*/ 647714 h 692568"/>
                    <a:gd name="connsiteX1" fmla="*/ 449839 w 849889"/>
                    <a:gd name="connsiteY1" fmla="*/ 14 h 692568"/>
                    <a:gd name="connsiteX2" fmla="*/ 49789 w 849889"/>
                    <a:gd name="connsiteY2" fmla="*/ 628664 h 692568"/>
                    <a:gd name="connsiteX3" fmla="*/ 106939 w 849889"/>
                    <a:gd name="connsiteY3" fmla="*/ 666764 h 692568"/>
                    <a:gd name="connsiteX4" fmla="*/ 43223 w 849889"/>
                    <a:gd name="connsiteY4" fmla="*/ 674621 h 692568"/>
                    <a:gd name="connsiteX5" fmla="*/ 84606 w 849889"/>
                    <a:gd name="connsiteY5" fmla="*/ 670127 h 692568"/>
                    <a:gd name="connsiteX6" fmla="*/ 43224 w 849889"/>
                    <a:gd name="connsiteY6" fmla="*/ 663429 h 692568"/>
                    <a:gd name="connsiteX7" fmla="*/ 1840 w 849889"/>
                    <a:gd name="connsiteY7" fmla="*/ 677985 h 692568"/>
                    <a:gd name="connsiteX8" fmla="*/ 106938 w 849889"/>
                    <a:gd name="connsiteY8" fmla="*/ 692568 h 692568"/>
                    <a:gd name="connsiteX0" fmla="*/ 848307 w 848307"/>
                    <a:gd name="connsiteY0" fmla="*/ 647714 h 687935"/>
                    <a:gd name="connsiteX1" fmla="*/ 448257 w 848307"/>
                    <a:gd name="connsiteY1" fmla="*/ 14 h 687935"/>
                    <a:gd name="connsiteX2" fmla="*/ 48207 w 848307"/>
                    <a:gd name="connsiteY2" fmla="*/ 628664 h 687935"/>
                    <a:gd name="connsiteX3" fmla="*/ 105357 w 848307"/>
                    <a:gd name="connsiteY3" fmla="*/ 666764 h 687935"/>
                    <a:gd name="connsiteX4" fmla="*/ 41641 w 848307"/>
                    <a:gd name="connsiteY4" fmla="*/ 674621 h 687935"/>
                    <a:gd name="connsiteX5" fmla="*/ 83024 w 848307"/>
                    <a:gd name="connsiteY5" fmla="*/ 670127 h 687935"/>
                    <a:gd name="connsiteX6" fmla="*/ 41642 w 848307"/>
                    <a:gd name="connsiteY6" fmla="*/ 663429 h 687935"/>
                    <a:gd name="connsiteX7" fmla="*/ 258 w 848307"/>
                    <a:gd name="connsiteY7" fmla="*/ 677985 h 687935"/>
                    <a:gd name="connsiteX8" fmla="*/ 22591 w 848307"/>
                    <a:gd name="connsiteY8" fmla="*/ 682478 h 687935"/>
                    <a:gd name="connsiteX0" fmla="*/ 849209 w 849209"/>
                    <a:gd name="connsiteY0" fmla="*/ 647714 h 687935"/>
                    <a:gd name="connsiteX1" fmla="*/ 449159 w 849209"/>
                    <a:gd name="connsiteY1" fmla="*/ 14 h 687935"/>
                    <a:gd name="connsiteX2" fmla="*/ 49109 w 849209"/>
                    <a:gd name="connsiteY2" fmla="*/ 628664 h 687935"/>
                    <a:gd name="connsiteX3" fmla="*/ 106259 w 849209"/>
                    <a:gd name="connsiteY3" fmla="*/ 666764 h 687935"/>
                    <a:gd name="connsiteX4" fmla="*/ 42543 w 849209"/>
                    <a:gd name="connsiteY4" fmla="*/ 674621 h 687935"/>
                    <a:gd name="connsiteX5" fmla="*/ 83926 w 849209"/>
                    <a:gd name="connsiteY5" fmla="*/ 670127 h 687935"/>
                    <a:gd name="connsiteX6" fmla="*/ 42544 w 849209"/>
                    <a:gd name="connsiteY6" fmla="*/ 663429 h 687935"/>
                    <a:gd name="connsiteX7" fmla="*/ 1160 w 849209"/>
                    <a:gd name="connsiteY7" fmla="*/ 677985 h 687935"/>
                    <a:gd name="connsiteX8" fmla="*/ 9698 w 849209"/>
                    <a:gd name="connsiteY8" fmla="*/ 675751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60435 w 867100"/>
                    <a:gd name="connsiteY6" fmla="*/ 663429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60435 w 867100"/>
                    <a:gd name="connsiteY6" fmla="*/ 663429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46640 w 867100"/>
                    <a:gd name="connsiteY6" fmla="*/ 646612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60435 w 867100"/>
                    <a:gd name="connsiteY5" fmla="*/ 609586 h 687935"/>
                    <a:gd name="connsiteX6" fmla="*/ 46640 w 867100"/>
                    <a:gd name="connsiteY6" fmla="*/ 646612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94349"/>
                    <a:gd name="connsiteX1" fmla="*/ 467050 w 867100"/>
                    <a:gd name="connsiteY1" fmla="*/ 14 h 694349"/>
                    <a:gd name="connsiteX2" fmla="*/ 67000 w 867100"/>
                    <a:gd name="connsiteY2" fmla="*/ 628664 h 694349"/>
                    <a:gd name="connsiteX3" fmla="*/ 13796 w 867100"/>
                    <a:gd name="connsiteY3" fmla="*/ 680218 h 694349"/>
                    <a:gd name="connsiteX4" fmla="*/ 60434 w 867100"/>
                    <a:gd name="connsiteY4" fmla="*/ 674621 h 694349"/>
                    <a:gd name="connsiteX5" fmla="*/ 60435 w 867100"/>
                    <a:gd name="connsiteY5" fmla="*/ 609586 h 694349"/>
                    <a:gd name="connsiteX6" fmla="*/ 46640 w 867100"/>
                    <a:gd name="connsiteY6" fmla="*/ 646612 h 694349"/>
                    <a:gd name="connsiteX7" fmla="*/ 19051 w 867100"/>
                    <a:gd name="connsiteY7" fmla="*/ 677985 h 694349"/>
                    <a:gd name="connsiteX8" fmla="*/ 0 w 867100"/>
                    <a:gd name="connsiteY8" fmla="*/ 658934 h 694349"/>
                    <a:gd name="connsiteX0" fmla="*/ 855908 w 855908"/>
                    <a:gd name="connsiteY0" fmla="*/ 647714 h 694349"/>
                    <a:gd name="connsiteX1" fmla="*/ 455858 w 855908"/>
                    <a:gd name="connsiteY1" fmla="*/ 14 h 694349"/>
                    <a:gd name="connsiteX2" fmla="*/ 55808 w 855908"/>
                    <a:gd name="connsiteY2" fmla="*/ 628664 h 694349"/>
                    <a:gd name="connsiteX3" fmla="*/ 2604 w 855908"/>
                    <a:gd name="connsiteY3" fmla="*/ 680218 h 694349"/>
                    <a:gd name="connsiteX4" fmla="*/ 49242 w 855908"/>
                    <a:gd name="connsiteY4" fmla="*/ 674621 h 694349"/>
                    <a:gd name="connsiteX5" fmla="*/ 49243 w 855908"/>
                    <a:gd name="connsiteY5" fmla="*/ 609586 h 694349"/>
                    <a:gd name="connsiteX6" fmla="*/ 35448 w 855908"/>
                    <a:gd name="connsiteY6" fmla="*/ 646612 h 694349"/>
                    <a:gd name="connsiteX7" fmla="*/ 7859 w 855908"/>
                    <a:gd name="connsiteY7" fmla="*/ 677985 h 694349"/>
                    <a:gd name="connsiteX8" fmla="*/ 57779 w 855908"/>
                    <a:gd name="connsiteY8" fmla="*/ 638754 h 694349"/>
                    <a:gd name="connsiteX0" fmla="*/ 855908 w 855908"/>
                    <a:gd name="connsiteY0" fmla="*/ 647714 h 694349"/>
                    <a:gd name="connsiteX1" fmla="*/ 455858 w 855908"/>
                    <a:gd name="connsiteY1" fmla="*/ 14 h 694349"/>
                    <a:gd name="connsiteX2" fmla="*/ 55808 w 855908"/>
                    <a:gd name="connsiteY2" fmla="*/ 628664 h 694349"/>
                    <a:gd name="connsiteX3" fmla="*/ 2604 w 855908"/>
                    <a:gd name="connsiteY3" fmla="*/ 680218 h 694349"/>
                    <a:gd name="connsiteX4" fmla="*/ 49242 w 855908"/>
                    <a:gd name="connsiteY4" fmla="*/ 674621 h 694349"/>
                    <a:gd name="connsiteX5" fmla="*/ 63037 w 855908"/>
                    <a:gd name="connsiteY5" fmla="*/ 639857 h 694349"/>
                    <a:gd name="connsiteX6" fmla="*/ 35448 w 855908"/>
                    <a:gd name="connsiteY6" fmla="*/ 646612 h 694349"/>
                    <a:gd name="connsiteX7" fmla="*/ 7859 w 855908"/>
                    <a:gd name="connsiteY7" fmla="*/ 677985 h 694349"/>
                    <a:gd name="connsiteX8" fmla="*/ 57779 w 855908"/>
                    <a:gd name="connsiteY8" fmla="*/ 638754 h 694349"/>
                    <a:gd name="connsiteX0" fmla="*/ 854577 w 854577"/>
                    <a:gd name="connsiteY0" fmla="*/ 647714 h 695516"/>
                    <a:gd name="connsiteX1" fmla="*/ 454527 w 854577"/>
                    <a:gd name="connsiteY1" fmla="*/ 14 h 695516"/>
                    <a:gd name="connsiteX2" fmla="*/ 54477 w 854577"/>
                    <a:gd name="connsiteY2" fmla="*/ 628664 h 695516"/>
                    <a:gd name="connsiteX3" fmla="*/ 1273 w 854577"/>
                    <a:gd name="connsiteY3" fmla="*/ 680218 h 695516"/>
                    <a:gd name="connsiteX4" fmla="*/ 20323 w 854577"/>
                    <a:gd name="connsiteY4" fmla="*/ 654441 h 695516"/>
                    <a:gd name="connsiteX5" fmla="*/ 61706 w 854577"/>
                    <a:gd name="connsiteY5" fmla="*/ 639857 h 695516"/>
                    <a:gd name="connsiteX6" fmla="*/ 34117 w 854577"/>
                    <a:gd name="connsiteY6" fmla="*/ 646612 h 695516"/>
                    <a:gd name="connsiteX7" fmla="*/ 6528 w 854577"/>
                    <a:gd name="connsiteY7" fmla="*/ 677985 h 695516"/>
                    <a:gd name="connsiteX8" fmla="*/ 56448 w 854577"/>
                    <a:gd name="connsiteY8" fmla="*/ 638754 h 695516"/>
                    <a:gd name="connsiteX0" fmla="*/ 854577 w 854577"/>
                    <a:gd name="connsiteY0" fmla="*/ 647714 h 695516"/>
                    <a:gd name="connsiteX1" fmla="*/ 454527 w 854577"/>
                    <a:gd name="connsiteY1" fmla="*/ 14 h 695516"/>
                    <a:gd name="connsiteX2" fmla="*/ 54477 w 854577"/>
                    <a:gd name="connsiteY2" fmla="*/ 628664 h 695516"/>
                    <a:gd name="connsiteX3" fmla="*/ 1273 w 854577"/>
                    <a:gd name="connsiteY3" fmla="*/ 680218 h 695516"/>
                    <a:gd name="connsiteX4" fmla="*/ 20323 w 854577"/>
                    <a:gd name="connsiteY4" fmla="*/ 654441 h 695516"/>
                    <a:gd name="connsiteX5" fmla="*/ 61706 w 854577"/>
                    <a:gd name="connsiteY5" fmla="*/ 639857 h 695516"/>
                    <a:gd name="connsiteX6" fmla="*/ 34117 w 854577"/>
                    <a:gd name="connsiteY6" fmla="*/ 646612 h 695516"/>
                    <a:gd name="connsiteX7" fmla="*/ 75499 w 854577"/>
                    <a:gd name="connsiteY7" fmla="*/ 651078 h 695516"/>
                    <a:gd name="connsiteX8" fmla="*/ 56448 w 854577"/>
                    <a:gd name="connsiteY8" fmla="*/ 638754 h 695516"/>
                    <a:gd name="connsiteX0" fmla="*/ 838184 w 838184"/>
                    <a:gd name="connsiteY0" fmla="*/ 647714 h 690525"/>
                    <a:gd name="connsiteX1" fmla="*/ 438134 w 838184"/>
                    <a:gd name="connsiteY1" fmla="*/ 14 h 690525"/>
                    <a:gd name="connsiteX2" fmla="*/ 38084 w 838184"/>
                    <a:gd name="connsiteY2" fmla="*/ 628664 h 690525"/>
                    <a:gd name="connsiteX3" fmla="*/ 12468 w 838184"/>
                    <a:gd name="connsiteY3" fmla="*/ 670128 h 690525"/>
                    <a:gd name="connsiteX4" fmla="*/ 3930 w 838184"/>
                    <a:gd name="connsiteY4" fmla="*/ 654441 h 690525"/>
                    <a:gd name="connsiteX5" fmla="*/ 45313 w 838184"/>
                    <a:gd name="connsiteY5" fmla="*/ 639857 h 690525"/>
                    <a:gd name="connsiteX6" fmla="*/ 17724 w 838184"/>
                    <a:gd name="connsiteY6" fmla="*/ 646612 h 690525"/>
                    <a:gd name="connsiteX7" fmla="*/ 59106 w 838184"/>
                    <a:gd name="connsiteY7" fmla="*/ 651078 h 690525"/>
                    <a:gd name="connsiteX8" fmla="*/ 40055 w 838184"/>
                    <a:gd name="connsiteY8" fmla="*/ 638754 h 690525"/>
                    <a:gd name="connsiteX0" fmla="*/ 834291 w 834291"/>
                    <a:gd name="connsiteY0" fmla="*/ 647714 h 681868"/>
                    <a:gd name="connsiteX1" fmla="*/ 434241 w 834291"/>
                    <a:gd name="connsiteY1" fmla="*/ 14 h 681868"/>
                    <a:gd name="connsiteX2" fmla="*/ 34191 w 834291"/>
                    <a:gd name="connsiteY2" fmla="*/ 628664 h 681868"/>
                    <a:gd name="connsiteX3" fmla="*/ 49957 w 834291"/>
                    <a:gd name="connsiteY3" fmla="*/ 649948 h 681868"/>
                    <a:gd name="connsiteX4" fmla="*/ 37 w 834291"/>
                    <a:gd name="connsiteY4" fmla="*/ 654441 h 681868"/>
                    <a:gd name="connsiteX5" fmla="*/ 41420 w 834291"/>
                    <a:gd name="connsiteY5" fmla="*/ 639857 h 681868"/>
                    <a:gd name="connsiteX6" fmla="*/ 13831 w 834291"/>
                    <a:gd name="connsiteY6" fmla="*/ 646612 h 681868"/>
                    <a:gd name="connsiteX7" fmla="*/ 55213 w 834291"/>
                    <a:gd name="connsiteY7" fmla="*/ 651078 h 681868"/>
                    <a:gd name="connsiteX8" fmla="*/ 36162 w 834291"/>
                    <a:gd name="connsiteY8" fmla="*/ 638754 h 681868"/>
                    <a:gd name="connsiteX0" fmla="*/ 834291 w 834291"/>
                    <a:gd name="connsiteY0" fmla="*/ 647714 h 681868"/>
                    <a:gd name="connsiteX1" fmla="*/ 434241 w 834291"/>
                    <a:gd name="connsiteY1" fmla="*/ 14 h 681868"/>
                    <a:gd name="connsiteX2" fmla="*/ 34191 w 834291"/>
                    <a:gd name="connsiteY2" fmla="*/ 628664 h 681868"/>
                    <a:gd name="connsiteX3" fmla="*/ 49957 w 834291"/>
                    <a:gd name="connsiteY3" fmla="*/ 649948 h 681868"/>
                    <a:gd name="connsiteX4" fmla="*/ 37 w 834291"/>
                    <a:gd name="connsiteY4" fmla="*/ 654441 h 681868"/>
                    <a:gd name="connsiteX5" fmla="*/ 41420 w 834291"/>
                    <a:gd name="connsiteY5" fmla="*/ 639857 h 681868"/>
                    <a:gd name="connsiteX6" fmla="*/ 13831 w 834291"/>
                    <a:gd name="connsiteY6" fmla="*/ 646612 h 681868"/>
                    <a:gd name="connsiteX7" fmla="*/ 41419 w 834291"/>
                    <a:gd name="connsiteY7" fmla="*/ 640988 h 681868"/>
                    <a:gd name="connsiteX8" fmla="*/ 36162 w 834291"/>
                    <a:gd name="connsiteY8" fmla="*/ 638754 h 681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4291" h="681868">
                      <a:moveTo>
                        <a:pt x="834291" y="647714"/>
                      </a:moveTo>
                      <a:cubicBezTo>
                        <a:pt x="700941" y="325451"/>
                        <a:pt x="567591" y="3189"/>
                        <a:pt x="434241" y="14"/>
                      </a:cubicBezTo>
                      <a:cubicBezTo>
                        <a:pt x="300891" y="-3161"/>
                        <a:pt x="98238" y="520342"/>
                        <a:pt x="34191" y="628664"/>
                      </a:cubicBezTo>
                      <a:cubicBezTo>
                        <a:pt x="-29856" y="736986"/>
                        <a:pt x="55649" y="645652"/>
                        <a:pt x="49957" y="649948"/>
                      </a:cubicBezTo>
                      <a:cubicBezTo>
                        <a:pt x="44265" y="654244"/>
                        <a:pt x="1460" y="656123"/>
                        <a:pt x="37" y="654441"/>
                      </a:cubicBezTo>
                      <a:cubicBezTo>
                        <a:pt x="-1386" y="652759"/>
                        <a:pt x="39121" y="641162"/>
                        <a:pt x="41420" y="639857"/>
                      </a:cubicBezTo>
                      <a:cubicBezTo>
                        <a:pt x="43719" y="638552"/>
                        <a:pt x="13831" y="646424"/>
                        <a:pt x="13831" y="646612"/>
                      </a:cubicBezTo>
                      <a:cubicBezTo>
                        <a:pt x="13831" y="646800"/>
                        <a:pt x="37697" y="642298"/>
                        <a:pt x="41419" y="640988"/>
                      </a:cubicBezTo>
                      <a:cubicBezTo>
                        <a:pt x="45141" y="639678"/>
                        <a:pt x="37914" y="633893"/>
                        <a:pt x="36162" y="638754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6317052" y="4282628"/>
                  <a:ext cx="1040252" cy="930277"/>
                </a:xfrm>
                <a:custGeom>
                  <a:avLst/>
                  <a:gdLst>
                    <a:gd name="connsiteX0" fmla="*/ 0 w 1924050"/>
                    <a:gd name="connsiteY0" fmla="*/ 1218033 h 1218033"/>
                    <a:gd name="connsiteX1" fmla="*/ 457200 w 1924050"/>
                    <a:gd name="connsiteY1" fmla="*/ 132183 h 1218033"/>
                    <a:gd name="connsiteX2" fmla="*/ 1447800 w 1924050"/>
                    <a:gd name="connsiteY2" fmla="*/ 132183 h 1218033"/>
                    <a:gd name="connsiteX3" fmla="*/ 1924050 w 1924050"/>
                    <a:gd name="connsiteY3" fmla="*/ 1160883 h 1218033"/>
                    <a:gd name="connsiteX4" fmla="*/ 1924050 w 1924050"/>
                    <a:gd name="connsiteY4" fmla="*/ 1160883 h 1218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4050" h="1218033">
                      <a:moveTo>
                        <a:pt x="0" y="1218033"/>
                      </a:moveTo>
                      <a:cubicBezTo>
                        <a:pt x="107950" y="765595"/>
                        <a:pt x="215900" y="313158"/>
                        <a:pt x="457200" y="132183"/>
                      </a:cubicBezTo>
                      <a:cubicBezTo>
                        <a:pt x="698500" y="-48792"/>
                        <a:pt x="1203325" y="-39267"/>
                        <a:pt x="1447800" y="132183"/>
                      </a:cubicBezTo>
                      <a:cubicBezTo>
                        <a:pt x="1692275" y="303633"/>
                        <a:pt x="1924050" y="1160883"/>
                        <a:pt x="1924050" y="1160883"/>
                      </a:cubicBezTo>
                      <a:lnTo>
                        <a:pt x="1924050" y="1160883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 flipV="1">
                  <a:off x="6672669" y="1473791"/>
                  <a:ext cx="1332980" cy="1478976"/>
                </a:xfrm>
                <a:custGeom>
                  <a:avLst/>
                  <a:gdLst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93509 w 817409"/>
                    <a:gd name="connsiteY6" fmla="*/ 609614 h 689315"/>
                    <a:gd name="connsiteX7" fmla="*/ 93509 w 817409"/>
                    <a:gd name="connsiteY7" fmla="*/ 647714 h 689315"/>
                    <a:gd name="connsiteX8" fmla="*/ 74459 w 817409"/>
                    <a:gd name="connsiteY8" fmla="*/ 628664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93509 w 817409"/>
                    <a:gd name="connsiteY6" fmla="*/ 609614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6229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6229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8247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65920 w 817409"/>
                    <a:gd name="connsiteY7" fmla="*/ 661168 h 689315"/>
                    <a:gd name="connsiteX8" fmla="*/ 88253 w 817409"/>
                    <a:gd name="connsiteY8" fmla="*/ 682478 h 689315"/>
                    <a:gd name="connsiteX0" fmla="*/ 817409 w 817409"/>
                    <a:gd name="connsiteY0" fmla="*/ 647714 h 692568"/>
                    <a:gd name="connsiteX1" fmla="*/ 417359 w 817409"/>
                    <a:gd name="connsiteY1" fmla="*/ 14 h 692568"/>
                    <a:gd name="connsiteX2" fmla="*/ 17309 w 817409"/>
                    <a:gd name="connsiteY2" fmla="*/ 628664 h 692568"/>
                    <a:gd name="connsiteX3" fmla="*/ 74459 w 817409"/>
                    <a:gd name="connsiteY3" fmla="*/ 666764 h 692568"/>
                    <a:gd name="connsiteX4" fmla="*/ 93509 w 817409"/>
                    <a:gd name="connsiteY4" fmla="*/ 647714 h 692568"/>
                    <a:gd name="connsiteX5" fmla="*/ 93509 w 817409"/>
                    <a:gd name="connsiteY5" fmla="*/ 666764 h 692568"/>
                    <a:gd name="connsiteX6" fmla="*/ 79715 w 817409"/>
                    <a:gd name="connsiteY6" fmla="*/ 649975 h 692568"/>
                    <a:gd name="connsiteX7" fmla="*/ 65920 w 817409"/>
                    <a:gd name="connsiteY7" fmla="*/ 661168 h 692568"/>
                    <a:gd name="connsiteX8" fmla="*/ 74458 w 817409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124154 w 848054"/>
                    <a:gd name="connsiteY5" fmla="*/ 666764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124154 w 848054"/>
                    <a:gd name="connsiteY5" fmla="*/ 666764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82771 w 848054"/>
                    <a:gd name="connsiteY5" fmla="*/ 670127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9889 w 849889"/>
                    <a:gd name="connsiteY0" fmla="*/ 647714 h 692568"/>
                    <a:gd name="connsiteX1" fmla="*/ 449839 w 849889"/>
                    <a:gd name="connsiteY1" fmla="*/ 14 h 692568"/>
                    <a:gd name="connsiteX2" fmla="*/ 49789 w 849889"/>
                    <a:gd name="connsiteY2" fmla="*/ 628664 h 692568"/>
                    <a:gd name="connsiteX3" fmla="*/ 106939 w 849889"/>
                    <a:gd name="connsiteY3" fmla="*/ 666764 h 692568"/>
                    <a:gd name="connsiteX4" fmla="*/ 125989 w 849889"/>
                    <a:gd name="connsiteY4" fmla="*/ 647714 h 692568"/>
                    <a:gd name="connsiteX5" fmla="*/ 84606 w 849889"/>
                    <a:gd name="connsiteY5" fmla="*/ 670127 h 692568"/>
                    <a:gd name="connsiteX6" fmla="*/ 43224 w 849889"/>
                    <a:gd name="connsiteY6" fmla="*/ 663429 h 692568"/>
                    <a:gd name="connsiteX7" fmla="*/ 1840 w 849889"/>
                    <a:gd name="connsiteY7" fmla="*/ 677985 h 692568"/>
                    <a:gd name="connsiteX8" fmla="*/ 106938 w 849889"/>
                    <a:gd name="connsiteY8" fmla="*/ 692568 h 692568"/>
                    <a:gd name="connsiteX0" fmla="*/ 849889 w 849889"/>
                    <a:gd name="connsiteY0" fmla="*/ 647714 h 692568"/>
                    <a:gd name="connsiteX1" fmla="*/ 449839 w 849889"/>
                    <a:gd name="connsiteY1" fmla="*/ 14 h 692568"/>
                    <a:gd name="connsiteX2" fmla="*/ 49789 w 849889"/>
                    <a:gd name="connsiteY2" fmla="*/ 628664 h 692568"/>
                    <a:gd name="connsiteX3" fmla="*/ 106939 w 849889"/>
                    <a:gd name="connsiteY3" fmla="*/ 666764 h 692568"/>
                    <a:gd name="connsiteX4" fmla="*/ 43223 w 849889"/>
                    <a:gd name="connsiteY4" fmla="*/ 674621 h 692568"/>
                    <a:gd name="connsiteX5" fmla="*/ 84606 w 849889"/>
                    <a:gd name="connsiteY5" fmla="*/ 670127 h 692568"/>
                    <a:gd name="connsiteX6" fmla="*/ 43224 w 849889"/>
                    <a:gd name="connsiteY6" fmla="*/ 663429 h 692568"/>
                    <a:gd name="connsiteX7" fmla="*/ 1840 w 849889"/>
                    <a:gd name="connsiteY7" fmla="*/ 677985 h 692568"/>
                    <a:gd name="connsiteX8" fmla="*/ 106938 w 849889"/>
                    <a:gd name="connsiteY8" fmla="*/ 692568 h 692568"/>
                    <a:gd name="connsiteX0" fmla="*/ 848307 w 848307"/>
                    <a:gd name="connsiteY0" fmla="*/ 647714 h 687935"/>
                    <a:gd name="connsiteX1" fmla="*/ 448257 w 848307"/>
                    <a:gd name="connsiteY1" fmla="*/ 14 h 687935"/>
                    <a:gd name="connsiteX2" fmla="*/ 48207 w 848307"/>
                    <a:gd name="connsiteY2" fmla="*/ 628664 h 687935"/>
                    <a:gd name="connsiteX3" fmla="*/ 105357 w 848307"/>
                    <a:gd name="connsiteY3" fmla="*/ 666764 h 687935"/>
                    <a:gd name="connsiteX4" fmla="*/ 41641 w 848307"/>
                    <a:gd name="connsiteY4" fmla="*/ 674621 h 687935"/>
                    <a:gd name="connsiteX5" fmla="*/ 83024 w 848307"/>
                    <a:gd name="connsiteY5" fmla="*/ 670127 h 687935"/>
                    <a:gd name="connsiteX6" fmla="*/ 41642 w 848307"/>
                    <a:gd name="connsiteY6" fmla="*/ 663429 h 687935"/>
                    <a:gd name="connsiteX7" fmla="*/ 258 w 848307"/>
                    <a:gd name="connsiteY7" fmla="*/ 677985 h 687935"/>
                    <a:gd name="connsiteX8" fmla="*/ 22591 w 848307"/>
                    <a:gd name="connsiteY8" fmla="*/ 682478 h 687935"/>
                    <a:gd name="connsiteX0" fmla="*/ 849209 w 849209"/>
                    <a:gd name="connsiteY0" fmla="*/ 647714 h 687935"/>
                    <a:gd name="connsiteX1" fmla="*/ 449159 w 849209"/>
                    <a:gd name="connsiteY1" fmla="*/ 14 h 687935"/>
                    <a:gd name="connsiteX2" fmla="*/ 49109 w 849209"/>
                    <a:gd name="connsiteY2" fmla="*/ 628664 h 687935"/>
                    <a:gd name="connsiteX3" fmla="*/ 106259 w 849209"/>
                    <a:gd name="connsiteY3" fmla="*/ 666764 h 687935"/>
                    <a:gd name="connsiteX4" fmla="*/ 42543 w 849209"/>
                    <a:gd name="connsiteY4" fmla="*/ 674621 h 687935"/>
                    <a:gd name="connsiteX5" fmla="*/ 83926 w 849209"/>
                    <a:gd name="connsiteY5" fmla="*/ 670127 h 687935"/>
                    <a:gd name="connsiteX6" fmla="*/ 42544 w 849209"/>
                    <a:gd name="connsiteY6" fmla="*/ 663429 h 687935"/>
                    <a:gd name="connsiteX7" fmla="*/ 1160 w 849209"/>
                    <a:gd name="connsiteY7" fmla="*/ 677985 h 687935"/>
                    <a:gd name="connsiteX8" fmla="*/ 9698 w 849209"/>
                    <a:gd name="connsiteY8" fmla="*/ 675751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60435 w 867100"/>
                    <a:gd name="connsiteY6" fmla="*/ 663429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60435 w 867100"/>
                    <a:gd name="connsiteY6" fmla="*/ 663429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46640 w 867100"/>
                    <a:gd name="connsiteY6" fmla="*/ 646612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60435 w 867100"/>
                    <a:gd name="connsiteY5" fmla="*/ 609586 h 687935"/>
                    <a:gd name="connsiteX6" fmla="*/ 46640 w 867100"/>
                    <a:gd name="connsiteY6" fmla="*/ 646612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94349"/>
                    <a:gd name="connsiteX1" fmla="*/ 467050 w 867100"/>
                    <a:gd name="connsiteY1" fmla="*/ 14 h 694349"/>
                    <a:gd name="connsiteX2" fmla="*/ 67000 w 867100"/>
                    <a:gd name="connsiteY2" fmla="*/ 628664 h 694349"/>
                    <a:gd name="connsiteX3" fmla="*/ 13796 w 867100"/>
                    <a:gd name="connsiteY3" fmla="*/ 680218 h 694349"/>
                    <a:gd name="connsiteX4" fmla="*/ 60434 w 867100"/>
                    <a:gd name="connsiteY4" fmla="*/ 674621 h 694349"/>
                    <a:gd name="connsiteX5" fmla="*/ 60435 w 867100"/>
                    <a:gd name="connsiteY5" fmla="*/ 609586 h 694349"/>
                    <a:gd name="connsiteX6" fmla="*/ 46640 w 867100"/>
                    <a:gd name="connsiteY6" fmla="*/ 646612 h 694349"/>
                    <a:gd name="connsiteX7" fmla="*/ 19051 w 867100"/>
                    <a:gd name="connsiteY7" fmla="*/ 677985 h 694349"/>
                    <a:gd name="connsiteX8" fmla="*/ 0 w 867100"/>
                    <a:gd name="connsiteY8" fmla="*/ 658934 h 694349"/>
                    <a:gd name="connsiteX0" fmla="*/ 855908 w 855908"/>
                    <a:gd name="connsiteY0" fmla="*/ 647714 h 694349"/>
                    <a:gd name="connsiteX1" fmla="*/ 455858 w 855908"/>
                    <a:gd name="connsiteY1" fmla="*/ 14 h 694349"/>
                    <a:gd name="connsiteX2" fmla="*/ 55808 w 855908"/>
                    <a:gd name="connsiteY2" fmla="*/ 628664 h 694349"/>
                    <a:gd name="connsiteX3" fmla="*/ 2604 w 855908"/>
                    <a:gd name="connsiteY3" fmla="*/ 680218 h 694349"/>
                    <a:gd name="connsiteX4" fmla="*/ 49242 w 855908"/>
                    <a:gd name="connsiteY4" fmla="*/ 674621 h 694349"/>
                    <a:gd name="connsiteX5" fmla="*/ 49243 w 855908"/>
                    <a:gd name="connsiteY5" fmla="*/ 609586 h 694349"/>
                    <a:gd name="connsiteX6" fmla="*/ 35448 w 855908"/>
                    <a:gd name="connsiteY6" fmla="*/ 646612 h 694349"/>
                    <a:gd name="connsiteX7" fmla="*/ 7859 w 855908"/>
                    <a:gd name="connsiteY7" fmla="*/ 677985 h 694349"/>
                    <a:gd name="connsiteX8" fmla="*/ 57779 w 855908"/>
                    <a:gd name="connsiteY8" fmla="*/ 638754 h 694349"/>
                    <a:gd name="connsiteX0" fmla="*/ 855908 w 855908"/>
                    <a:gd name="connsiteY0" fmla="*/ 647714 h 694349"/>
                    <a:gd name="connsiteX1" fmla="*/ 455858 w 855908"/>
                    <a:gd name="connsiteY1" fmla="*/ 14 h 694349"/>
                    <a:gd name="connsiteX2" fmla="*/ 55808 w 855908"/>
                    <a:gd name="connsiteY2" fmla="*/ 628664 h 694349"/>
                    <a:gd name="connsiteX3" fmla="*/ 2604 w 855908"/>
                    <a:gd name="connsiteY3" fmla="*/ 680218 h 694349"/>
                    <a:gd name="connsiteX4" fmla="*/ 49242 w 855908"/>
                    <a:gd name="connsiteY4" fmla="*/ 674621 h 694349"/>
                    <a:gd name="connsiteX5" fmla="*/ 63037 w 855908"/>
                    <a:gd name="connsiteY5" fmla="*/ 639857 h 694349"/>
                    <a:gd name="connsiteX6" fmla="*/ 35448 w 855908"/>
                    <a:gd name="connsiteY6" fmla="*/ 646612 h 694349"/>
                    <a:gd name="connsiteX7" fmla="*/ 7859 w 855908"/>
                    <a:gd name="connsiteY7" fmla="*/ 677985 h 694349"/>
                    <a:gd name="connsiteX8" fmla="*/ 57779 w 855908"/>
                    <a:gd name="connsiteY8" fmla="*/ 638754 h 694349"/>
                    <a:gd name="connsiteX0" fmla="*/ 854577 w 854577"/>
                    <a:gd name="connsiteY0" fmla="*/ 647714 h 695516"/>
                    <a:gd name="connsiteX1" fmla="*/ 454527 w 854577"/>
                    <a:gd name="connsiteY1" fmla="*/ 14 h 695516"/>
                    <a:gd name="connsiteX2" fmla="*/ 54477 w 854577"/>
                    <a:gd name="connsiteY2" fmla="*/ 628664 h 695516"/>
                    <a:gd name="connsiteX3" fmla="*/ 1273 w 854577"/>
                    <a:gd name="connsiteY3" fmla="*/ 680218 h 695516"/>
                    <a:gd name="connsiteX4" fmla="*/ 20323 w 854577"/>
                    <a:gd name="connsiteY4" fmla="*/ 654441 h 695516"/>
                    <a:gd name="connsiteX5" fmla="*/ 61706 w 854577"/>
                    <a:gd name="connsiteY5" fmla="*/ 639857 h 695516"/>
                    <a:gd name="connsiteX6" fmla="*/ 34117 w 854577"/>
                    <a:gd name="connsiteY6" fmla="*/ 646612 h 695516"/>
                    <a:gd name="connsiteX7" fmla="*/ 6528 w 854577"/>
                    <a:gd name="connsiteY7" fmla="*/ 677985 h 695516"/>
                    <a:gd name="connsiteX8" fmla="*/ 56448 w 854577"/>
                    <a:gd name="connsiteY8" fmla="*/ 638754 h 695516"/>
                    <a:gd name="connsiteX0" fmla="*/ 854577 w 854577"/>
                    <a:gd name="connsiteY0" fmla="*/ 647714 h 695516"/>
                    <a:gd name="connsiteX1" fmla="*/ 454527 w 854577"/>
                    <a:gd name="connsiteY1" fmla="*/ 14 h 695516"/>
                    <a:gd name="connsiteX2" fmla="*/ 54477 w 854577"/>
                    <a:gd name="connsiteY2" fmla="*/ 628664 h 695516"/>
                    <a:gd name="connsiteX3" fmla="*/ 1273 w 854577"/>
                    <a:gd name="connsiteY3" fmla="*/ 680218 h 695516"/>
                    <a:gd name="connsiteX4" fmla="*/ 20323 w 854577"/>
                    <a:gd name="connsiteY4" fmla="*/ 654441 h 695516"/>
                    <a:gd name="connsiteX5" fmla="*/ 61706 w 854577"/>
                    <a:gd name="connsiteY5" fmla="*/ 639857 h 695516"/>
                    <a:gd name="connsiteX6" fmla="*/ 34117 w 854577"/>
                    <a:gd name="connsiteY6" fmla="*/ 646612 h 695516"/>
                    <a:gd name="connsiteX7" fmla="*/ 75499 w 854577"/>
                    <a:gd name="connsiteY7" fmla="*/ 651078 h 695516"/>
                    <a:gd name="connsiteX8" fmla="*/ 56448 w 854577"/>
                    <a:gd name="connsiteY8" fmla="*/ 638754 h 695516"/>
                    <a:gd name="connsiteX0" fmla="*/ 838184 w 838184"/>
                    <a:gd name="connsiteY0" fmla="*/ 647714 h 690525"/>
                    <a:gd name="connsiteX1" fmla="*/ 438134 w 838184"/>
                    <a:gd name="connsiteY1" fmla="*/ 14 h 690525"/>
                    <a:gd name="connsiteX2" fmla="*/ 38084 w 838184"/>
                    <a:gd name="connsiteY2" fmla="*/ 628664 h 690525"/>
                    <a:gd name="connsiteX3" fmla="*/ 12468 w 838184"/>
                    <a:gd name="connsiteY3" fmla="*/ 670128 h 690525"/>
                    <a:gd name="connsiteX4" fmla="*/ 3930 w 838184"/>
                    <a:gd name="connsiteY4" fmla="*/ 654441 h 690525"/>
                    <a:gd name="connsiteX5" fmla="*/ 45313 w 838184"/>
                    <a:gd name="connsiteY5" fmla="*/ 639857 h 690525"/>
                    <a:gd name="connsiteX6" fmla="*/ 17724 w 838184"/>
                    <a:gd name="connsiteY6" fmla="*/ 646612 h 690525"/>
                    <a:gd name="connsiteX7" fmla="*/ 59106 w 838184"/>
                    <a:gd name="connsiteY7" fmla="*/ 651078 h 690525"/>
                    <a:gd name="connsiteX8" fmla="*/ 40055 w 838184"/>
                    <a:gd name="connsiteY8" fmla="*/ 638754 h 690525"/>
                    <a:gd name="connsiteX0" fmla="*/ 834291 w 834291"/>
                    <a:gd name="connsiteY0" fmla="*/ 647714 h 681868"/>
                    <a:gd name="connsiteX1" fmla="*/ 434241 w 834291"/>
                    <a:gd name="connsiteY1" fmla="*/ 14 h 681868"/>
                    <a:gd name="connsiteX2" fmla="*/ 34191 w 834291"/>
                    <a:gd name="connsiteY2" fmla="*/ 628664 h 681868"/>
                    <a:gd name="connsiteX3" fmla="*/ 49957 w 834291"/>
                    <a:gd name="connsiteY3" fmla="*/ 649948 h 681868"/>
                    <a:gd name="connsiteX4" fmla="*/ 37 w 834291"/>
                    <a:gd name="connsiteY4" fmla="*/ 654441 h 681868"/>
                    <a:gd name="connsiteX5" fmla="*/ 41420 w 834291"/>
                    <a:gd name="connsiteY5" fmla="*/ 639857 h 681868"/>
                    <a:gd name="connsiteX6" fmla="*/ 13831 w 834291"/>
                    <a:gd name="connsiteY6" fmla="*/ 646612 h 681868"/>
                    <a:gd name="connsiteX7" fmla="*/ 55213 w 834291"/>
                    <a:gd name="connsiteY7" fmla="*/ 651078 h 681868"/>
                    <a:gd name="connsiteX8" fmla="*/ 36162 w 834291"/>
                    <a:gd name="connsiteY8" fmla="*/ 638754 h 681868"/>
                    <a:gd name="connsiteX0" fmla="*/ 834291 w 834291"/>
                    <a:gd name="connsiteY0" fmla="*/ 647714 h 681868"/>
                    <a:gd name="connsiteX1" fmla="*/ 434241 w 834291"/>
                    <a:gd name="connsiteY1" fmla="*/ 14 h 681868"/>
                    <a:gd name="connsiteX2" fmla="*/ 34191 w 834291"/>
                    <a:gd name="connsiteY2" fmla="*/ 628664 h 681868"/>
                    <a:gd name="connsiteX3" fmla="*/ 49957 w 834291"/>
                    <a:gd name="connsiteY3" fmla="*/ 649948 h 681868"/>
                    <a:gd name="connsiteX4" fmla="*/ 37 w 834291"/>
                    <a:gd name="connsiteY4" fmla="*/ 654441 h 681868"/>
                    <a:gd name="connsiteX5" fmla="*/ 41420 w 834291"/>
                    <a:gd name="connsiteY5" fmla="*/ 639857 h 681868"/>
                    <a:gd name="connsiteX6" fmla="*/ 13831 w 834291"/>
                    <a:gd name="connsiteY6" fmla="*/ 646612 h 681868"/>
                    <a:gd name="connsiteX7" fmla="*/ 41419 w 834291"/>
                    <a:gd name="connsiteY7" fmla="*/ 640988 h 681868"/>
                    <a:gd name="connsiteX8" fmla="*/ 36162 w 834291"/>
                    <a:gd name="connsiteY8" fmla="*/ 638754 h 681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4291" h="681868">
                      <a:moveTo>
                        <a:pt x="834291" y="647714"/>
                      </a:moveTo>
                      <a:cubicBezTo>
                        <a:pt x="700941" y="325451"/>
                        <a:pt x="567591" y="3189"/>
                        <a:pt x="434241" y="14"/>
                      </a:cubicBezTo>
                      <a:cubicBezTo>
                        <a:pt x="300891" y="-3161"/>
                        <a:pt x="98238" y="520342"/>
                        <a:pt x="34191" y="628664"/>
                      </a:cubicBezTo>
                      <a:cubicBezTo>
                        <a:pt x="-29856" y="736986"/>
                        <a:pt x="55649" y="645652"/>
                        <a:pt x="49957" y="649948"/>
                      </a:cubicBezTo>
                      <a:cubicBezTo>
                        <a:pt x="44265" y="654244"/>
                        <a:pt x="1460" y="656123"/>
                        <a:pt x="37" y="654441"/>
                      </a:cubicBezTo>
                      <a:cubicBezTo>
                        <a:pt x="-1386" y="652759"/>
                        <a:pt x="39121" y="641162"/>
                        <a:pt x="41420" y="639857"/>
                      </a:cubicBezTo>
                      <a:cubicBezTo>
                        <a:pt x="43719" y="638552"/>
                        <a:pt x="13831" y="646424"/>
                        <a:pt x="13831" y="646612"/>
                      </a:cubicBezTo>
                      <a:cubicBezTo>
                        <a:pt x="13831" y="646800"/>
                        <a:pt x="37697" y="642298"/>
                        <a:pt x="41419" y="640988"/>
                      </a:cubicBezTo>
                      <a:cubicBezTo>
                        <a:pt x="45141" y="639678"/>
                        <a:pt x="37914" y="633893"/>
                        <a:pt x="36162" y="638754"/>
                      </a:cubicBez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 flipV="1">
                  <a:off x="5582357" y="1506651"/>
                  <a:ext cx="1359517" cy="1483273"/>
                </a:xfrm>
                <a:custGeom>
                  <a:avLst/>
                  <a:gdLst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93509 w 817409"/>
                    <a:gd name="connsiteY6" fmla="*/ 609614 h 689315"/>
                    <a:gd name="connsiteX7" fmla="*/ 93509 w 817409"/>
                    <a:gd name="connsiteY7" fmla="*/ 647714 h 689315"/>
                    <a:gd name="connsiteX8" fmla="*/ 74459 w 817409"/>
                    <a:gd name="connsiteY8" fmla="*/ 628664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93509 w 817409"/>
                    <a:gd name="connsiteY6" fmla="*/ 609614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6229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6229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8247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65920 w 817409"/>
                    <a:gd name="connsiteY7" fmla="*/ 661168 h 689315"/>
                    <a:gd name="connsiteX8" fmla="*/ 88253 w 817409"/>
                    <a:gd name="connsiteY8" fmla="*/ 682478 h 689315"/>
                    <a:gd name="connsiteX0" fmla="*/ 817409 w 817409"/>
                    <a:gd name="connsiteY0" fmla="*/ 647714 h 692568"/>
                    <a:gd name="connsiteX1" fmla="*/ 417359 w 817409"/>
                    <a:gd name="connsiteY1" fmla="*/ 14 h 692568"/>
                    <a:gd name="connsiteX2" fmla="*/ 17309 w 817409"/>
                    <a:gd name="connsiteY2" fmla="*/ 628664 h 692568"/>
                    <a:gd name="connsiteX3" fmla="*/ 74459 w 817409"/>
                    <a:gd name="connsiteY3" fmla="*/ 666764 h 692568"/>
                    <a:gd name="connsiteX4" fmla="*/ 93509 w 817409"/>
                    <a:gd name="connsiteY4" fmla="*/ 647714 h 692568"/>
                    <a:gd name="connsiteX5" fmla="*/ 93509 w 817409"/>
                    <a:gd name="connsiteY5" fmla="*/ 666764 h 692568"/>
                    <a:gd name="connsiteX6" fmla="*/ 79715 w 817409"/>
                    <a:gd name="connsiteY6" fmla="*/ 649975 h 692568"/>
                    <a:gd name="connsiteX7" fmla="*/ 65920 w 817409"/>
                    <a:gd name="connsiteY7" fmla="*/ 661168 h 692568"/>
                    <a:gd name="connsiteX8" fmla="*/ 74458 w 817409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124154 w 848054"/>
                    <a:gd name="connsiteY5" fmla="*/ 666764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124154 w 848054"/>
                    <a:gd name="connsiteY5" fmla="*/ 666764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82771 w 848054"/>
                    <a:gd name="connsiteY5" fmla="*/ 670127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9889 w 849889"/>
                    <a:gd name="connsiteY0" fmla="*/ 647714 h 692568"/>
                    <a:gd name="connsiteX1" fmla="*/ 449839 w 849889"/>
                    <a:gd name="connsiteY1" fmla="*/ 14 h 692568"/>
                    <a:gd name="connsiteX2" fmla="*/ 49789 w 849889"/>
                    <a:gd name="connsiteY2" fmla="*/ 628664 h 692568"/>
                    <a:gd name="connsiteX3" fmla="*/ 106939 w 849889"/>
                    <a:gd name="connsiteY3" fmla="*/ 666764 h 692568"/>
                    <a:gd name="connsiteX4" fmla="*/ 125989 w 849889"/>
                    <a:gd name="connsiteY4" fmla="*/ 647714 h 692568"/>
                    <a:gd name="connsiteX5" fmla="*/ 84606 w 849889"/>
                    <a:gd name="connsiteY5" fmla="*/ 670127 h 692568"/>
                    <a:gd name="connsiteX6" fmla="*/ 43224 w 849889"/>
                    <a:gd name="connsiteY6" fmla="*/ 663429 h 692568"/>
                    <a:gd name="connsiteX7" fmla="*/ 1840 w 849889"/>
                    <a:gd name="connsiteY7" fmla="*/ 677985 h 692568"/>
                    <a:gd name="connsiteX8" fmla="*/ 106938 w 849889"/>
                    <a:gd name="connsiteY8" fmla="*/ 692568 h 692568"/>
                    <a:gd name="connsiteX0" fmla="*/ 849889 w 849889"/>
                    <a:gd name="connsiteY0" fmla="*/ 647714 h 692568"/>
                    <a:gd name="connsiteX1" fmla="*/ 449839 w 849889"/>
                    <a:gd name="connsiteY1" fmla="*/ 14 h 692568"/>
                    <a:gd name="connsiteX2" fmla="*/ 49789 w 849889"/>
                    <a:gd name="connsiteY2" fmla="*/ 628664 h 692568"/>
                    <a:gd name="connsiteX3" fmla="*/ 106939 w 849889"/>
                    <a:gd name="connsiteY3" fmla="*/ 666764 h 692568"/>
                    <a:gd name="connsiteX4" fmla="*/ 43223 w 849889"/>
                    <a:gd name="connsiteY4" fmla="*/ 674621 h 692568"/>
                    <a:gd name="connsiteX5" fmla="*/ 84606 w 849889"/>
                    <a:gd name="connsiteY5" fmla="*/ 670127 h 692568"/>
                    <a:gd name="connsiteX6" fmla="*/ 43224 w 849889"/>
                    <a:gd name="connsiteY6" fmla="*/ 663429 h 692568"/>
                    <a:gd name="connsiteX7" fmla="*/ 1840 w 849889"/>
                    <a:gd name="connsiteY7" fmla="*/ 677985 h 692568"/>
                    <a:gd name="connsiteX8" fmla="*/ 106938 w 849889"/>
                    <a:gd name="connsiteY8" fmla="*/ 692568 h 692568"/>
                    <a:gd name="connsiteX0" fmla="*/ 848307 w 848307"/>
                    <a:gd name="connsiteY0" fmla="*/ 647714 h 687935"/>
                    <a:gd name="connsiteX1" fmla="*/ 448257 w 848307"/>
                    <a:gd name="connsiteY1" fmla="*/ 14 h 687935"/>
                    <a:gd name="connsiteX2" fmla="*/ 48207 w 848307"/>
                    <a:gd name="connsiteY2" fmla="*/ 628664 h 687935"/>
                    <a:gd name="connsiteX3" fmla="*/ 105357 w 848307"/>
                    <a:gd name="connsiteY3" fmla="*/ 666764 h 687935"/>
                    <a:gd name="connsiteX4" fmla="*/ 41641 w 848307"/>
                    <a:gd name="connsiteY4" fmla="*/ 674621 h 687935"/>
                    <a:gd name="connsiteX5" fmla="*/ 83024 w 848307"/>
                    <a:gd name="connsiteY5" fmla="*/ 670127 h 687935"/>
                    <a:gd name="connsiteX6" fmla="*/ 41642 w 848307"/>
                    <a:gd name="connsiteY6" fmla="*/ 663429 h 687935"/>
                    <a:gd name="connsiteX7" fmla="*/ 258 w 848307"/>
                    <a:gd name="connsiteY7" fmla="*/ 677985 h 687935"/>
                    <a:gd name="connsiteX8" fmla="*/ 22591 w 848307"/>
                    <a:gd name="connsiteY8" fmla="*/ 682478 h 687935"/>
                    <a:gd name="connsiteX0" fmla="*/ 849209 w 849209"/>
                    <a:gd name="connsiteY0" fmla="*/ 647714 h 687935"/>
                    <a:gd name="connsiteX1" fmla="*/ 449159 w 849209"/>
                    <a:gd name="connsiteY1" fmla="*/ 14 h 687935"/>
                    <a:gd name="connsiteX2" fmla="*/ 49109 w 849209"/>
                    <a:gd name="connsiteY2" fmla="*/ 628664 h 687935"/>
                    <a:gd name="connsiteX3" fmla="*/ 106259 w 849209"/>
                    <a:gd name="connsiteY3" fmla="*/ 666764 h 687935"/>
                    <a:gd name="connsiteX4" fmla="*/ 42543 w 849209"/>
                    <a:gd name="connsiteY4" fmla="*/ 674621 h 687935"/>
                    <a:gd name="connsiteX5" fmla="*/ 83926 w 849209"/>
                    <a:gd name="connsiteY5" fmla="*/ 670127 h 687935"/>
                    <a:gd name="connsiteX6" fmla="*/ 42544 w 849209"/>
                    <a:gd name="connsiteY6" fmla="*/ 663429 h 687935"/>
                    <a:gd name="connsiteX7" fmla="*/ 1160 w 849209"/>
                    <a:gd name="connsiteY7" fmla="*/ 677985 h 687935"/>
                    <a:gd name="connsiteX8" fmla="*/ 9698 w 849209"/>
                    <a:gd name="connsiteY8" fmla="*/ 675751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60435 w 867100"/>
                    <a:gd name="connsiteY6" fmla="*/ 663429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60435 w 867100"/>
                    <a:gd name="connsiteY6" fmla="*/ 663429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46640 w 867100"/>
                    <a:gd name="connsiteY6" fmla="*/ 646612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60435 w 867100"/>
                    <a:gd name="connsiteY5" fmla="*/ 609586 h 687935"/>
                    <a:gd name="connsiteX6" fmla="*/ 46640 w 867100"/>
                    <a:gd name="connsiteY6" fmla="*/ 646612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94349"/>
                    <a:gd name="connsiteX1" fmla="*/ 467050 w 867100"/>
                    <a:gd name="connsiteY1" fmla="*/ 14 h 694349"/>
                    <a:gd name="connsiteX2" fmla="*/ 67000 w 867100"/>
                    <a:gd name="connsiteY2" fmla="*/ 628664 h 694349"/>
                    <a:gd name="connsiteX3" fmla="*/ 13796 w 867100"/>
                    <a:gd name="connsiteY3" fmla="*/ 680218 h 694349"/>
                    <a:gd name="connsiteX4" fmla="*/ 60434 w 867100"/>
                    <a:gd name="connsiteY4" fmla="*/ 674621 h 694349"/>
                    <a:gd name="connsiteX5" fmla="*/ 60435 w 867100"/>
                    <a:gd name="connsiteY5" fmla="*/ 609586 h 694349"/>
                    <a:gd name="connsiteX6" fmla="*/ 46640 w 867100"/>
                    <a:gd name="connsiteY6" fmla="*/ 646612 h 694349"/>
                    <a:gd name="connsiteX7" fmla="*/ 19051 w 867100"/>
                    <a:gd name="connsiteY7" fmla="*/ 677985 h 694349"/>
                    <a:gd name="connsiteX8" fmla="*/ 0 w 867100"/>
                    <a:gd name="connsiteY8" fmla="*/ 658934 h 694349"/>
                    <a:gd name="connsiteX0" fmla="*/ 855908 w 855908"/>
                    <a:gd name="connsiteY0" fmla="*/ 647714 h 694349"/>
                    <a:gd name="connsiteX1" fmla="*/ 455858 w 855908"/>
                    <a:gd name="connsiteY1" fmla="*/ 14 h 694349"/>
                    <a:gd name="connsiteX2" fmla="*/ 55808 w 855908"/>
                    <a:gd name="connsiteY2" fmla="*/ 628664 h 694349"/>
                    <a:gd name="connsiteX3" fmla="*/ 2604 w 855908"/>
                    <a:gd name="connsiteY3" fmla="*/ 680218 h 694349"/>
                    <a:gd name="connsiteX4" fmla="*/ 49242 w 855908"/>
                    <a:gd name="connsiteY4" fmla="*/ 674621 h 694349"/>
                    <a:gd name="connsiteX5" fmla="*/ 49243 w 855908"/>
                    <a:gd name="connsiteY5" fmla="*/ 609586 h 694349"/>
                    <a:gd name="connsiteX6" fmla="*/ 35448 w 855908"/>
                    <a:gd name="connsiteY6" fmla="*/ 646612 h 694349"/>
                    <a:gd name="connsiteX7" fmla="*/ 7859 w 855908"/>
                    <a:gd name="connsiteY7" fmla="*/ 677985 h 694349"/>
                    <a:gd name="connsiteX8" fmla="*/ 57779 w 855908"/>
                    <a:gd name="connsiteY8" fmla="*/ 638754 h 694349"/>
                    <a:gd name="connsiteX0" fmla="*/ 855908 w 855908"/>
                    <a:gd name="connsiteY0" fmla="*/ 647714 h 694349"/>
                    <a:gd name="connsiteX1" fmla="*/ 455858 w 855908"/>
                    <a:gd name="connsiteY1" fmla="*/ 14 h 694349"/>
                    <a:gd name="connsiteX2" fmla="*/ 55808 w 855908"/>
                    <a:gd name="connsiteY2" fmla="*/ 628664 h 694349"/>
                    <a:gd name="connsiteX3" fmla="*/ 2604 w 855908"/>
                    <a:gd name="connsiteY3" fmla="*/ 680218 h 694349"/>
                    <a:gd name="connsiteX4" fmla="*/ 49242 w 855908"/>
                    <a:gd name="connsiteY4" fmla="*/ 674621 h 694349"/>
                    <a:gd name="connsiteX5" fmla="*/ 63037 w 855908"/>
                    <a:gd name="connsiteY5" fmla="*/ 639857 h 694349"/>
                    <a:gd name="connsiteX6" fmla="*/ 35448 w 855908"/>
                    <a:gd name="connsiteY6" fmla="*/ 646612 h 694349"/>
                    <a:gd name="connsiteX7" fmla="*/ 7859 w 855908"/>
                    <a:gd name="connsiteY7" fmla="*/ 677985 h 694349"/>
                    <a:gd name="connsiteX8" fmla="*/ 57779 w 855908"/>
                    <a:gd name="connsiteY8" fmla="*/ 638754 h 694349"/>
                    <a:gd name="connsiteX0" fmla="*/ 854577 w 854577"/>
                    <a:gd name="connsiteY0" fmla="*/ 647714 h 695516"/>
                    <a:gd name="connsiteX1" fmla="*/ 454527 w 854577"/>
                    <a:gd name="connsiteY1" fmla="*/ 14 h 695516"/>
                    <a:gd name="connsiteX2" fmla="*/ 54477 w 854577"/>
                    <a:gd name="connsiteY2" fmla="*/ 628664 h 695516"/>
                    <a:gd name="connsiteX3" fmla="*/ 1273 w 854577"/>
                    <a:gd name="connsiteY3" fmla="*/ 680218 h 695516"/>
                    <a:gd name="connsiteX4" fmla="*/ 20323 w 854577"/>
                    <a:gd name="connsiteY4" fmla="*/ 654441 h 695516"/>
                    <a:gd name="connsiteX5" fmla="*/ 61706 w 854577"/>
                    <a:gd name="connsiteY5" fmla="*/ 639857 h 695516"/>
                    <a:gd name="connsiteX6" fmla="*/ 34117 w 854577"/>
                    <a:gd name="connsiteY6" fmla="*/ 646612 h 695516"/>
                    <a:gd name="connsiteX7" fmla="*/ 6528 w 854577"/>
                    <a:gd name="connsiteY7" fmla="*/ 677985 h 695516"/>
                    <a:gd name="connsiteX8" fmla="*/ 56448 w 854577"/>
                    <a:gd name="connsiteY8" fmla="*/ 638754 h 695516"/>
                    <a:gd name="connsiteX0" fmla="*/ 854577 w 854577"/>
                    <a:gd name="connsiteY0" fmla="*/ 647714 h 695516"/>
                    <a:gd name="connsiteX1" fmla="*/ 454527 w 854577"/>
                    <a:gd name="connsiteY1" fmla="*/ 14 h 695516"/>
                    <a:gd name="connsiteX2" fmla="*/ 54477 w 854577"/>
                    <a:gd name="connsiteY2" fmla="*/ 628664 h 695516"/>
                    <a:gd name="connsiteX3" fmla="*/ 1273 w 854577"/>
                    <a:gd name="connsiteY3" fmla="*/ 680218 h 695516"/>
                    <a:gd name="connsiteX4" fmla="*/ 20323 w 854577"/>
                    <a:gd name="connsiteY4" fmla="*/ 654441 h 695516"/>
                    <a:gd name="connsiteX5" fmla="*/ 61706 w 854577"/>
                    <a:gd name="connsiteY5" fmla="*/ 639857 h 695516"/>
                    <a:gd name="connsiteX6" fmla="*/ 34117 w 854577"/>
                    <a:gd name="connsiteY6" fmla="*/ 646612 h 695516"/>
                    <a:gd name="connsiteX7" fmla="*/ 75499 w 854577"/>
                    <a:gd name="connsiteY7" fmla="*/ 651078 h 695516"/>
                    <a:gd name="connsiteX8" fmla="*/ 56448 w 854577"/>
                    <a:gd name="connsiteY8" fmla="*/ 638754 h 695516"/>
                    <a:gd name="connsiteX0" fmla="*/ 838184 w 838184"/>
                    <a:gd name="connsiteY0" fmla="*/ 647714 h 690525"/>
                    <a:gd name="connsiteX1" fmla="*/ 438134 w 838184"/>
                    <a:gd name="connsiteY1" fmla="*/ 14 h 690525"/>
                    <a:gd name="connsiteX2" fmla="*/ 38084 w 838184"/>
                    <a:gd name="connsiteY2" fmla="*/ 628664 h 690525"/>
                    <a:gd name="connsiteX3" fmla="*/ 12468 w 838184"/>
                    <a:gd name="connsiteY3" fmla="*/ 670128 h 690525"/>
                    <a:gd name="connsiteX4" fmla="*/ 3930 w 838184"/>
                    <a:gd name="connsiteY4" fmla="*/ 654441 h 690525"/>
                    <a:gd name="connsiteX5" fmla="*/ 45313 w 838184"/>
                    <a:gd name="connsiteY5" fmla="*/ 639857 h 690525"/>
                    <a:gd name="connsiteX6" fmla="*/ 17724 w 838184"/>
                    <a:gd name="connsiteY6" fmla="*/ 646612 h 690525"/>
                    <a:gd name="connsiteX7" fmla="*/ 59106 w 838184"/>
                    <a:gd name="connsiteY7" fmla="*/ 651078 h 690525"/>
                    <a:gd name="connsiteX8" fmla="*/ 40055 w 838184"/>
                    <a:gd name="connsiteY8" fmla="*/ 638754 h 690525"/>
                    <a:gd name="connsiteX0" fmla="*/ 834291 w 834291"/>
                    <a:gd name="connsiteY0" fmla="*/ 647714 h 681868"/>
                    <a:gd name="connsiteX1" fmla="*/ 434241 w 834291"/>
                    <a:gd name="connsiteY1" fmla="*/ 14 h 681868"/>
                    <a:gd name="connsiteX2" fmla="*/ 34191 w 834291"/>
                    <a:gd name="connsiteY2" fmla="*/ 628664 h 681868"/>
                    <a:gd name="connsiteX3" fmla="*/ 49957 w 834291"/>
                    <a:gd name="connsiteY3" fmla="*/ 649948 h 681868"/>
                    <a:gd name="connsiteX4" fmla="*/ 37 w 834291"/>
                    <a:gd name="connsiteY4" fmla="*/ 654441 h 681868"/>
                    <a:gd name="connsiteX5" fmla="*/ 41420 w 834291"/>
                    <a:gd name="connsiteY5" fmla="*/ 639857 h 681868"/>
                    <a:gd name="connsiteX6" fmla="*/ 13831 w 834291"/>
                    <a:gd name="connsiteY6" fmla="*/ 646612 h 681868"/>
                    <a:gd name="connsiteX7" fmla="*/ 55213 w 834291"/>
                    <a:gd name="connsiteY7" fmla="*/ 651078 h 681868"/>
                    <a:gd name="connsiteX8" fmla="*/ 36162 w 834291"/>
                    <a:gd name="connsiteY8" fmla="*/ 638754 h 681868"/>
                    <a:gd name="connsiteX0" fmla="*/ 834291 w 834291"/>
                    <a:gd name="connsiteY0" fmla="*/ 647714 h 681868"/>
                    <a:gd name="connsiteX1" fmla="*/ 434241 w 834291"/>
                    <a:gd name="connsiteY1" fmla="*/ 14 h 681868"/>
                    <a:gd name="connsiteX2" fmla="*/ 34191 w 834291"/>
                    <a:gd name="connsiteY2" fmla="*/ 628664 h 681868"/>
                    <a:gd name="connsiteX3" fmla="*/ 49957 w 834291"/>
                    <a:gd name="connsiteY3" fmla="*/ 649948 h 681868"/>
                    <a:gd name="connsiteX4" fmla="*/ 37 w 834291"/>
                    <a:gd name="connsiteY4" fmla="*/ 654441 h 681868"/>
                    <a:gd name="connsiteX5" fmla="*/ 41420 w 834291"/>
                    <a:gd name="connsiteY5" fmla="*/ 639857 h 681868"/>
                    <a:gd name="connsiteX6" fmla="*/ 13831 w 834291"/>
                    <a:gd name="connsiteY6" fmla="*/ 646612 h 681868"/>
                    <a:gd name="connsiteX7" fmla="*/ 41419 w 834291"/>
                    <a:gd name="connsiteY7" fmla="*/ 640988 h 681868"/>
                    <a:gd name="connsiteX8" fmla="*/ 36162 w 834291"/>
                    <a:gd name="connsiteY8" fmla="*/ 638754 h 681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4291" h="681868">
                      <a:moveTo>
                        <a:pt x="834291" y="647714"/>
                      </a:moveTo>
                      <a:cubicBezTo>
                        <a:pt x="700941" y="325451"/>
                        <a:pt x="567591" y="3189"/>
                        <a:pt x="434241" y="14"/>
                      </a:cubicBezTo>
                      <a:cubicBezTo>
                        <a:pt x="300891" y="-3161"/>
                        <a:pt x="98238" y="520342"/>
                        <a:pt x="34191" y="628664"/>
                      </a:cubicBezTo>
                      <a:cubicBezTo>
                        <a:pt x="-29856" y="736986"/>
                        <a:pt x="55649" y="645652"/>
                        <a:pt x="49957" y="649948"/>
                      </a:cubicBezTo>
                      <a:cubicBezTo>
                        <a:pt x="44265" y="654244"/>
                        <a:pt x="1460" y="656123"/>
                        <a:pt x="37" y="654441"/>
                      </a:cubicBezTo>
                      <a:cubicBezTo>
                        <a:pt x="-1386" y="652759"/>
                        <a:pt x="39121" y="641162"/>
                        <a:pt x="41420" y="639857"/>
                      </a:cubicBezTo>
                      <a:cubicBezTo>
                        <a:pt x="43719" y="638552"/>
                        <a:pt x="13831" y="646424"/>
                        <a:pt x="13831" y="646612"/>
                      </a:cubicBezTo>
                      <a:cubicBezTo>
                        <a:pt x="13831" y="646800"/>
                        <a:pt x="37697" y="642298"/>
                        <a:pt x="41419" y="640988"/>
                      </a:cubicBezTo>
                      <a:cubicBezTo>
                        <a:pt x="45141" y="639678"/>
                        <a:pt x="37914" y="633893"/>
                        <a:pt x="36162" y="638754"/>
                      </a:cubicBez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5194163" y="4457700"/>
                  <a:ext cx="1080833" cy="796925"/>
                </a:xfrm>
                <a:custGeom>
                  <a:avLst/>
                  <a:gdLst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93509 w 817409"/>
                    <a:gd name="connsiteY6" fmla="*/ 609614 h 689315"/>
                    <a:gd name="connsiteX7" fmla="*/ 93509 w 817409"/>
                    <a:gd name="connsiteY7" fmla="*/ 647714 h 689315"/>
                    <a:gd name="connsiteX8" fmla="*/ 74459 w 817409"/>
                    <a:gd name="connsiteY8" fmla="*/ 628664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93509 w 817409"/>
                    <a:gd name="connsiteY6" fmla="*/ 609614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6229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6229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8247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65920 w 817409"/>
                    <a:gd name="connsiteY7" fmla="*/ 661168 h 689315"/>
                    <a:gd name="connsiteX8" fmla="*/ 88253 w 817409"/>
                    <a:gd name="connsiteY8" fmla="*/ 682478 h 689315"/>
                    <a:gd name="connsiteX0" fmla="*/ 817409 w 817409"/>
                    <a:gd name="connsiteY0" fmla="*/ 647714 h 692568"/>
                    <a:gd name="connsiteX1" fmla="*/ 417359 w 817409"/>
                    <a:gd name="connsiteY1" fmla="*/ 14 h 692568"/>
                    <a:gd name="connsiteX2" fmla="*/ 17309 w 817409"/>
                    <a:gd name="connsiteY2" fmla="*/ 628664 h 692568"/>
                    <a:gd name="connsiteX3" fmla="*/ 74459 w 817409"/>
                    <a:gd name="connsiteY3" fmla="*/ 666764 h 692568"/>
                    <a:gd name="connsiteX4" fmla="*/ 93509 w 817409"/>
                    <a:gd name="connsiteY4" fmla="*/ 647714 h 692568"/>
                    <a:gd name="connsiteX5" fmla="*/ 93509 w 817409"/>
                    <a:gd name="connsiteY5" fmla="*/ 666764 h 692568"/>
                    <a:gd name="connsiteX6" fmla="*/ 79715 w 817409"/>
                    <a:gd name="connsiteY6" fmla="*/ 649975 h 692568"/>
                    <a:gd name="connsiteX7" fmla="*/ 65920 w 817409"/>
                    <a:gd name="connsiteY7" fmla="*/ 661168 h 692568"/>
                    <a:gd name="connsiteX8" fmla="*/ 74458 w 817409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124154 w 848054"/>
                    <a:gd name="connsiteY5" fmla="*/ 666764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124154 w 848054"/>
                    <a:gd name="connsiteY5" fmla="*/ 666764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82771 w 848054"/>
                    <a:gd name="connsiteY5" fmla="*/ 670127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9889 w 849889"/>
                    <a:gd name="connsiteY0" fmla="*/ 647714 h 692568"/>
                    <a:gd name="connsiteX1" fmla="*/ 449839 w 849889"/>
                    <a:gd name="connsiteY1" fmla="*/ 14 h 692568"/>
                    <a:gd name="connsiteX2" fmla="*/ 49789 w 849889"/>
                    <a:gd name="connsiteY2" fmla="*/ 628664 h 692568"/>
                    <a:gd name="connsiteX3" fmla="*/ 106939 w 849889"/>
                    <a:gd name="connsiteY3" fmla="*/ 666764 h 692568"/>
                    <a:gd name="connsiteX4" fmla="*/ 125989 w 849889"/>
                    <a:gd name="connsiteY4" fmla="*/ 647714 h 692568"/>
                    <a:gd name="connsiteX5" fmla="*/ 84606 w 849889"/>
                    <a:gd name="connsiteY5" fmla="*/ 670127 h 692568"/>
                    <a:gd name="connsiteX6" fmla="*/ 43224 w 849889"/>
                    <a:gd name="connsiteY6" fmla="*/ 663429 h 692568"/>
                    <a:gd name="connsiteX7" fmla="*/ 1840 w 849889"/>
                    <a:gd name="connsiteY7" fmla="*/ 677985 h 692568"/>
                    <a:gd name="connsiteX8" fmla="*/ 106938 w 849889"/>
                    <a:gd name="connsiteY8" fmla="*/ 692568 h 692568"/>
                    <a:gd name="connsiteX0" fmla="*/ 849889 w 849889"/>
                    <a:gd name="connsiteY0" fmla="*/ 647714 h 692568"/>
                    <a:gd name="connsiteX1" fmla="*/ 449839 w 849889"/>
                    <a:gd name="connsiteY1" fmla="*/ 14 h 692568"/>
                    <a:gd name="connsiteX2" fmla="*/ 49789 w 849889"/>
                    <a:gd name="connsiteY2" fmla="*/ 628664 h 692568"/>
                    <a:gd name="connsiteX3" fmla="*/ 106939 w 849889"/>
                    <a:gd name="connsiteY3" fmla="*/ 666764 h 692568"/>
                    <a:gd name="connsiteX4" fmla="*/ 43223 w 849889"/>
                    <a:gd name="connsiteY4" fmla="*/ 674621 h 692568"/>
                    <a:gd name="connsiteX5" fmla="*/ 84606 w 849889"/>
                    <a:gd name="connsiteY5" fmla="*/ 670127 h 692568"/>
                    <a:gd name="connsiteX6" fmla="*/ 43224 w 849889"/>
                    <a:gd name="connsiteY6" fmla="*/ 663429 h 692568"/>
                    <a:gd name="connsiteX7" fmla="*/ 1840 w 849889"/>
                    <a:gd name="connsiteY7" fmla="*/ 677985 h 692568"/>
                    <a:gd name="connsiteX8" fmla="*/ 106938 w 849889"/>
                    <a:gd name="connsiteY8" fmla="*/ 692568 h 692568"/>
                    <a:gd name="connsiteX0" fmla="*/ 848307 w 848307"/>
                    <a:gd name="connsiteY0" fmla="*/ 647714 h 687935"/>
                    <a:gd name="connsiteX1" fmla="*/ 448257 w 848307"/>
                    <a:gd name="connsiteY1" fmla="*/ 14 h 687935"/>
                    <a:gd name="connsiteX2" fmla="*/ 48207 w 848307"/>
                    <a:gd name="connsiteY2" fmla="*/ 628664 h 687935"/>
                    <a:gd name="connsiteX3" fmla="*/ 105357 w 848307"/>
                    <a:gd name="connsiteY3" fmla="*/ 666764 h 687935"/>
                    <a:gd name="connsiteX4" fmla="*/ 41641 w 848307"/>
                    <a:gd name="connsiteY4" fmla="*/ 674621 h 687935"/>
                    <a:gd name="connsiteX5" fmla="*/ 83024 w 848307"/>
                    <a:gd name="connsiteY5" fmla="*/ 670127 h 687935"/>
                    <a:gd name="connsiteX6" fmla="*/ 41642 w 848307"/>
                    <a:gd name="connsiteY6" fmla="*/ 663429 h 687935"/>
                    <a:gd name="connsiteX7" fmla="*/ 258 w 848307"/>
                    <a:gd name="connsiteY7" fmla="*/ 677985 h 687935"/>
                    <a:gd name="connsiteX8" fmla="*/ 22591 w 848307"/>
                    <a:gd name="connsiteY8" fmla="*/ 682478 h 687935"/>
                    <a:gd name="connsiteX0" fmla="*/ 849209 w 849209"/>
                    <a:gd name="connsiteY0" fmla="*/ 647714 h 687935"/>
                    <a:gd name="connsiteX1" fmla="*/ 449159 w 849209"/>
                    <a:gd name="connsiteY1" fmla="*/ 14 h 687935"/>
                    <a:gd name="connsiteX2" fmla="*/ 49109 w 849209"/>
                    <a:gd name="connsiteY2" fmla="*/ 628664 h 687935"/>
                    <a:gd name="connsiteX3" fmla="*/ 106259 w 849209"/>
                    <a:gd name="connsiteY3" fmla="*/ 666764 h 687935"/>
                    <a:gd name="connsiteX4" fmla="*/ 42543 w 849209"/>
                    <a:gd name="connsiteY4" fmla="*/ 674621 h 687935"/>
                    <a:gd name="connsiteX5" fmla="*/ 83926 w 849209"/>
                    <a:gd name="connsiteY5" fmla="*/ 670127 h 687935"/>
                    <a:gd name="connsiteX6" fmla="*/ 42544 w 849209"/>
                    <a:gd name="connsiteY6" fmla="*/ 663429 h 687935"/>
                    <a:gd name="connsiteX7" fmla="*/ 1160 w 849209"/>
                    <a:gd name="connsiteY7" fmla="*/ 677985 h 687935"/>
                    <a:gd name="connsiteX8" fmla="*/ 9698 w 849209"/>
                    <a:gd name="connsiteY8" fmla="*/ 675751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60435 w 867100"/>
                    <a:gd name="connsiteY6" fmla="*/ 663429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60435 w 867100"/>
                    <a:gd name="connsiteY6" fmla="*/ 663429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46640 w 867100"/>
                    <a:gd name="connsiteY6" fmla="*/ 646612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60435 w 867100"/>
                    <a:gd name="connsiteY5" fmla="*/ 609586 h 687935"/>
                    <a:gd name="connsiteX6" fmla="*/ 46640 w 867100"/>
                    <a:gd name="connsiteY6" fmla="*/ 646612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94349"/>
                    <a:gd name="connsiteX1" fmla="*/ 467050 w 867100"/>
                    <a:gd name="connsiteY1" fmla="*/ 14 h 694349"/>
                    <a:gd name="connsiteX2" fmla="*/ 67000 w 867100"/>
                    <a:gd name="connsiteY2" fmla="*/ 628664 h 694349"/>
                    <a:gd name="connsiteX3" fmla="*/ 13796 w 867100"/>
                    <a:gd name="connsiteY3" fmla="*/ 680218 h 694349"/>
                    <a:gd name="connsiteX4" fmla="*/ 60434 w 867100"/>
                    <a:gd name="connsiteY4" fmla="*/ 674621 h 694349"/>
                    <a:gd name="connsiteX5" fmla="*/ 60435 w 867100"/>
                    <a:gd name="connsiteY5" fmla="*/ 609586 h 694349"/>
                    <a:gd name="connsiteX6" fmla="*/ 46640 w 867100"/>
                    <a:gd name="connsiteY6" fmla="*/ 646612 h 694349"/>
                    <a:gd name="connsiteX7" fmla="*/ 19051 w 867100"/>
                    <a:gd name="connsiteY7" fmla="*/ 677985 h 694349"/>
                    <a:gd name="connsiteX8" fmla="*/ 0 w 867100"/>
                    <a:gd name="connsiteY8" fmla="*/ 658934 h 694349"/>
                    <a:gd name="connsiteX0" fmla="*/ 855908 w 855908"/>
                    <a:gd name="connsiteY0" fmla="*/ 647714 h 694349"/>
                    <a:gd name="connsiteX1" fmla="*/ 455858 w 855908"/>
                    <a:gd name="connsiteY1" fmla="*/ 14 h 694349"/>
                    <a:gd name="connsiteX2" fmla="*/ 55808 w 855908"/>
                    <a:gd name="connsiteY2" fmla="*/ 628664 h 694349"/>
                    <a:gd name="connsiteX3" fmla="*/ 2604 w 855908"/>
                    <a:gd name="connsiteY3" fmla="*/ 680218 h 694349"/>
                    <a:gd name="connsiteX4" fmla="*/ 49242 w 855908"/>
                    <a:gd name="connsiteY4" fmla="*/ 674621 h 694349"/>
                    <a:gd name="connsiteX5" fmla="*/ 49243 w 855908"/>
                    <a:gd name="connsiteY5" fmla="*/ 609586 h 694349"/>
                    <a:gd name="connsiteX6" fmla="*/ 35448 w 855908"/>
                    <a:gd name="connsiteY6" fmla="*/ 646612 h 694349"/>
                    <a:gd name="connsiteX7" fmla="*/ 7859 w 855908"/>
                    <a:gd name="connsiteY7" fmla="*/ 677985 h 694349"/>
                    <a:gd name="connsiteX8" fmla="*/ 57779 w 855908"/>
                    <a:gd name="connsiteY8" fmla="*/ 638754 h 694349"/>
                    <a:gd name="connsiteX0" fmla="*/ 855908 w 855908"/>
                    <a:gd name="connsiteY0" fmla="*/ 647714 h 694349"/>
                    <a:gd name="connsiteX1" fmla="*/ 455858 w 855908"/>
                    <a:gd name="connsiteY1" fmla="*/ 14 h 694349"/>
                    <a:gd name="connsiteX2" fmla="*/ 55808 w 855908"/>
                    <a:gd name="connsiteY2" fmla="*/ 628664 h 694349"/>
                    <a:gd name="connsiteX3" fmla="*/ 2604 w 855908"/>
                    <a:gd name="connsiteY3" fmla="*/ 680218 h 694349"/>
                    <a:gd name="connsiteX4" fmla="*/ 49242 w 855908"/>
                    <a:gd name="connsiteY4" fmla="*/ 674621 h 694349"/>
                    <a:gd name="connsiteX5" fmla="*/ 63037 w 855908"/>
                    <a:gd name="connsiteY5" fmla="*/ 639857 h 694349"/>
                    <a:gd name="connsiteX6" fmla="*/ 35448 w 855908"/>
                    <a:gd name="connsiteY6" fmla="*/ 646612 h 694349"/>
                    <a:gd name="connsiteX7" fmla="*/ 7859 w 855908"/>
                    <a:gd name="connsiteY7" fmla="*/ 677985 h 694349"/>
                    <a:gd name="connsiteX8" fmla="*/ 57779 w 855908"/>
                    <a:gd name="connsiteY8" fmla="*/ 638754 h 694349"/>
                    <a:gd name="connsiteX0" fmla="*/ 854577 w 854577"/>
                    <a:gd name="connsiteY0" fmla="*/ 647714 h 695516"/>
                    <a:gd name="connsiteX1" fmla="*/ 454527 w 854577"/>
                    <a:gd name="connsiteY1" fmla="*/ 14 h 695516"/>
                    <a:gd name="connsiteX2" fmla="*/ 54477 w 854577"/>
                    <a:gd name="connsiteY2" fmla="*/ 628664 h 695516"/>
                    <a:gd name="connsiteX3" fmla="*/ 1273 w 854577"/>
                    <a:gd name="connsiteY3" fmla="*/ 680218 h 695516"/>
                    <a:gd name="connsiteX4" fmla="*/ 20323 w 854577"/>
                    <a:gd name="connsiteY4" fmla="*/ 654441 h 695516"/>
                    <a:gd name="connsiteX5" fmla="*/ 61706 w 854577"/>
                    <a:gd name="connsiteY5" fmla="*/ 639857 h 695516"/>
                    <a:gd name="connsiteX6" fmla="*/ 34117 w 854577"/>
                    <a:gd name="connsiteY6" fmla="*/ 646612 h 695516"/>
                    <a:gd name="connsiteX7" fmla="*/ 6528 w 854577"/>
                    <a:gd name="connsiteY7" fmla="*/ 677985 h 695516"/>
                    <a:gd name="connsiteX8" fmla="*/ 56448 w 854577"/>
                    <a:gd name="connsiteY8" fmla="*/ 638754 h 695516"/>
                    <a:gd name="connsiteX0" fmla="*/ 854577 w 854577"/>
                    <a:gd name="connsiteY0" fmla="*/ 647714 h 695516"/>
                    <a:gd name="connsiteX1" fmla="*/ 454527 w 854577"/>
                    <a:gd name="connsiteY1" fmla="*/ 14 h 695516"/>
                    <a:gd name="connsiteX2" fmla="*/ 54477 w 854577"/>
                    <a:gd name="connsiteY2" fmla="*/ 628664 h 695516"/>
                    <a:gd name="connsiteX3" fmla="*/ 1273 w 854577"/>
                    <a:gd name="connsiteY3" fmla="*/ 680218 h 695516"/>
                    <a:gd name="connsiteX4" fmla="*/ 20323 w 854577"/>
                    <a:gd name="connsiteY4" fmla="*/ 654441 h 695516"/>
                    <a:gd name="connsiteX5" fmla="*/ 61706 w 854577"/>
                    <a:gd name="connsiteY5" fmla="*/ 639857 h 695516"/>
                    <a:gd name="connsiteX6" fmla="*/ 34117 w 854577"/>
                    <a:gd name="connsiteY6" fmla="*/ 646612 h 695516"/>
                    <a:gd name="connsiteX7" fmla="*/ 75499 w 854577"/>
                    <a:gd name="connsiteY7" fmla="*/ 651078 h 695516"/>
                    <a:gd name="connsiteX8" fmla="*/ 56448 w 854577"/>
                    <a:gd name="connsiteY8" fmla="*/ 638754 h 695516"/>
                    <a:gd name="connsiteX0" fmla="*/ 838184 w 838184"/>
                    <a:gd name="connsiteY0" fmla="*/ 647714 h 690525"/>
                    <a:gd name="connsiteX1" fmla="*/ 438134 w 838184"/>
                    <a:gd name="connsiteY1" fmla="*/ 14 h 690525"/>
                    <a:gd name="connsiteX2" fmla="*/ 38084 w 838184"/>
                    <a:gd name="connsiteY2" fmla="*/ 628664 h 690525"/>
                    <a:gd name="connsiteX3" fmla="*/ 12468 w 838184"/>
                    <a:gd name="connsiteY3" fmla="*/ 670128 h 690525"/>
                    <a:gd name="connsiteX4" fmla="*/ 3930 w 838184"/>
                    <a:gd name="connsiteY4" fmla="*/ 654441 h 690525"/>
                    <a:gd name="connsiteX5" fmla="*/ 45313 w 838184"/>
                    <a:gd name="connsiteY5" fmla="*/ 639857 h 690525"/>
                    <a:gd name="connsiteX6" fmla="*/ 17724 w 838184"/>
                    <a:gd name="connsiteY6" fmla="*/ 646612 h 690525"/>
                    <a:gd name="connsiteX7" fmla="*/ 59106 w 838184"/>
                    <a:gd name="connsiteY7" fmla="*/ 651078 h 690525"/>
                    <a:gd name="connsiteX8" fmla="*/ 40055 w 838184"/>
                    <a:gd name="connsiteY8" fmla="*/ 638754 h 690525"/>
                    <a:gd name="connsiteX0" fmla="*/ 834291 w 834291"/>
                    <a:gd name="connsiteY0" fmla="*/ 647714 h 681868"/>
                    <a:gd name="connsiteX1" fmla="*/ 434241 w 834291"/>
                    <a:gd name="connsiteY1" fmla="*/ 14 h 681868"/>
                    <a:gd name="connsiteX2" fmla="*/ 34191 w 834291"/>
                    <a:gd name="connsiteY2" fmla="*/ 628664 h 681868"/>
                    <a:gd name="connsiteX3" fmla="*/ 49957 w 834291"/>
                    <a:gd name="connsiteY3" fmla="*/ 649948 h 681868"/>
                    <a:gd name="connsiteX4" fmla="*/ 37 w 834291"/>
                    <a:gd name="connsiteY4" fmla="*/ 654441 h 681868"/>
                    <a:gd name="connsiteX5" fmla="*/ 41420 w 834291"/>
                    <a:gd name="connsiteY5" fmla="*/ 639857 h 681868"/>
                    <a:gd name="connsiteX6" fmla="*/ 13831 w 834291"/>
                    <a:gd name="connsiteY6" fmla="*/ 646612 h 681868"/>
                    <a:gd name="connsiteX7" fmla="*/ 55213 w 834291"/>
                    <a:gd name="connsiteY7" fmla="*/ 651078 h 681868"/>
                    <a:gd name="connsiteX8" fmla="*/ 36162 w 834291"/>
                    <a:gd name="connsiteY8" fmla="*/ 638754 h 681868"/>
                    <a:gd name="connsiteX0" fmla="*/ 834291 w 834291"/>
                    <a:gd name="connsiteY0" fmla="*/ 647714 h 681868"/>
                    <a:gd name="connsiteX1" fmla="*/ 434241 w 834291"/>
                    <a:gd name="connsiteY1" fmla="*/ 14 h 681868"/>
                    <a:gd name="connsiteX2" fmla="*/ 34191 w 834291"/>
                    <a:gd name="connsiteY2" fmla="*/ 628664 h 681868"/>
                    <a:gd name="connsiteX3" fmla="*/ 49957 w 834291"/>
                    <a:gd name="connsiteY3" fmla="*/ 649948 h 681868"/>
                    <a:gd name="connsiteX4" fmla="*/ 37 w 834291"/>
                    <a:gd name="connsiteY4" fmla="*/ 654441 h 681868"/>
                    <a:gd name="connsiteX5" fmla="*/ 41420 w 834291"/>
                    <a:gd name="connsiteY5" fmla="*/ 639857 h 681868"/>
                    <a:gd name="connsiteX6" fmla="*/ 13831 w 834291"/>
                    <a:gd name="connsiteY6" fmla="*/ 646612 h 681868"/>
                    <a:gd name="connsiteX7" fmla="*/ 41419 w 834291"/>
                    <a:gd name="connsiteY7" fmla="*/ 640988 h 681868"/>
                    <a:gd name="connsiteX8" fmla="*/ 36162 w 834291"/>
                    <a:gd name="connsiteY8" fmla="*/ 638754 h 681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4291" h="681868">
                      <a:moveTo>
                        <a:pt x="834291" y="647714"/>
                      </a:moveTo>
                      <a:cubicBezTo>
                        <a:pt x="700941" y="325451"/>
                        <a:pt x="567591" y="3189"/>
                        <a:pt x="434241" y="14"/>
                      </a:cubicBezTo>
                      <a:cubicBezTo>
                        <a:pt x="300891" y="-3161"/>
                        <a:pt x="98238" y="520342"/>
                        <a:pt x="34191" y="628664"/>
                      </a:cubicBezTo>
                      <a:cubicBezTo>
                        <a:pt x="-29856" y="736986"/>
                        <a:pt x="55649" y="645652"/>
                        <a:pt x="49957" y="649948"/>
                      </a:cubicBezTo>
                      <a:cubicBezTo>
                        <a:pt x="44265" y="654244"/>
                        <a:pt x="1460" y="656123"/>
                        <a:pt x="37" y="654441"/>
                      </a:cubicBezTo>
                      <a:cubicBezTo>
                        <a:pt x="-1386" y="652759"/>
                        <a:pt x="39121" y="641162"/>
                        <a:pt x="41420" y="639857"/>
                      </a:cubicBezTo>
                      <a:cubicBezTo>
                        <a:pt x="43719" y="638552"/>
                        <a:pt x="13831" y="646424"/>
                        <a:pt x="13831" y="646612"/>
                      </a:cubicBezTo>
                      <a:cubicBezTo>
                        <a:pt x="13831" y="646800"/>
                        <a:pt x="37697" y="642298"/>
                        <a:pt x="41419" y="640988"/>
                      </a:cubicBezTo>
                      <a:cubicBezTo>
                        <a:pt x="45141" y="639678"/>
                        <a:pt x="37914" y="633893"/>
                        <a:pt x="36162" y="638754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/>
                    <a:t>             </a:t>
                  </a:r>
                  <a:endParaRPr lang="zh-TW" altLang="en-US" dirty="0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5229202" y="4267201"/>
                  <a:ext cx="1065942" cy="1006476"/>
                </a:xfrm>
                <a:custGeom>
                  <a:avLst/>
                  <a:gdLst>
                    <a:gd name="connsiteX0" fmla="*/ 0 w 1924050"/>
                    <a:gd name="connsiteY0" fmla="*/ 1218033 h 1218033"/>
                    <a:gd name="connsiteX1" fmla="*/ 457200 w 1924050"/>
                    <a:gd name="connsiteY1" fmla="*/ 132183 h 1218033"/>
                    <a:gd name="connsiteX2" fmla="*/ 1447800 w 1924050"/>
                    <a:gd name="connsiteY2" fmla="*/ 132183 h 1218033"/>
                    <a:gd name="connsiteX3" fmla="*/ 1924050 w 1924050"/>
                    <a:gd name="connsiteY3" fmla="*/ 1160883 h 1218033"/>
                    <a:gd name="connsiteX4" fmla="*/ 1924050 w 1924050"/>
                    <a:gd name="connsiteY4" fmla="*/ 1160883 h 1218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4050" h="1218033">
                      <a:moveTo>
                        <a:pt x="0" y="1218033"/>
                      </a:moveTo>
                      <a:cubicBezTo>
                        <a:pt x="107950" y="765595"/>
                        <a:pt x="215900" y="313158"/>
                        <a:pt x="457200" y="132183"/>
                      </a:cubicBezTo>
                      <a:cubicBezTo>
                        <a:pt x="698500" y="-48792"/>
                        <a:pt x="1203325" y="-39267"/>
                        <a:pt x="1447800" y="132183"/>
                      </a:cubicBezTo>
                      <a:cubicBezTo>
                        <a:pt x="1692275" y="303633"/>
                        <a:pt x="1924050" y="1160883"/>
                        <a:pt x="1924050" y="1160883"/>
                      </a:cubicBezTo>
                      <a:lnTo>
                        <a:pt x="1924050" y="1160883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/>
                    <a:t>                                                                                                                                </a:t>
                  </a:r>
                  <a:endParaRPr lang="zh-TW" altLang="en-US" dirty="0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>
                  <a:off x="7328807" y="4419600"/>
                  <a:ext cx="1108498" cy="835025"/>
                </a:xfrm>
                <a:custGeom>
                  <a:avLst/>
                  <a:gdLst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93509 w 817409"/>
                    <a:gd name="connsiteY6" fmla="*/ 609614 h 689315"/>
                    <a:gd name="connsiteX7" fmla="*/ 93509 w 817409"/>
                    <a:gd name="connsiteY7" fmla="*/ 647714 h 689315"/>
                    <a:gd name="connsiteX8" fmla="*/ 74459 w 817409"/>
                    <a:gd name="connsiteY8" fmla="*/ 628664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93509 w 817409"/>
                    <a:gd name="connsiteY6" fmla="*/ 609614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6229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6229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8247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65920 w 817409"/>
                    <a:gd name="connsiteY7" fmla="*/ 661168 h 689315"/>
                    <a:gd name="connsiteX8" fmla="*/ 88253 w 817409"/>
                    <a:gd name="connsiteY8" fmla="*/ 682478 h 689315"/>
                    <a:gd name="connsiteX0" fmla="*/ 817409 w 817409"/>
                    <a:gd name="connsiteY0" fmla="*/ 647714 h 692568"/>
                    <a:gd name="connsiteX1" fmla="*/ 417359 w 817409"/>
                    <a:gd name="connsiteY1" fmla="*/ 14 h 692568"/>
                    <a:gd name="connsiteX2" fmla="*/ 17309 w 817409"/>
                    <a:gd name="connsiteY2" fmla="*/ 628664 h 692568"/>
                    <a:gd name="connsiteX3" fmla="*/ 74459 w 817409"/>
                    <a:gd name="connsiteY3" fmla="*/ 666764 h 692568"/>
                    <a:gd name="connsiteX4" fmla="*/ 93509 w 817409"/>
                    <a:gd name="connsiteY4" fmla="*/ 647714 h 692568"/>
                    <a:gd name="connsiteX5" fmla="*/ 93509 w 817409"/>
                    <a:gd name="connsiteY5" fmla="*/ 666764 h 692568"/>
                    <a:gd name="connsiteX6" fmla="*/ 79715 w 817409"/>
                    <a:gd name="connsiteY6" fmla="*/ 649975 h 692568"/>
                    <a:gd name="connsiteX7" fmla="*/ 65920 w 817409"/>
                    <a:gd name="connsiteY7" fmla="*/ 661168 h 692568"/>
                    <a:gd name="connsiteX8" fmla="*/ 74458 w 817409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124154 w 848054"/>
                    <a:gd name="connsiteY5" fmla="*/ 666764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124154 w 848054"/>
                    <a:gd name="connsiteY5" fmla="*/ 666764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82771 w 848054"/>
                    <a:gd name="connsiteY5" fmla="*/ 670127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9889 w 849889"/>
                    <a:gd name="connsiteY0" fmla="*/ 647714 h 692568"/>
                    <a:gd name="connsiteX1" fmla="*/ 449839 w 849889"/>
                    <a:gd name="connsiteY1" fmla="*/ 14 h 692568"/>
                    <a:gd name="connsiteX2" fmla="*/ 49789 w 849889"/>
                    <a:gd name="connsiteY2" fmla="*/ 628664 h 692568"/>
                    <a:gd name="connsiteX3" fmla="*/ 106939 w 849889"/>
                    <a:gd name="connsiteY3" fmla="*/ 666764 h 692568"/>
                    <a:gd name="connsiteX4" fmla="*/ 125989 w 849889"/>
                    <a:gd name="connsiteY4" fmla="*/ 647714 h 692568"/>
                    <a:gd name="connsiteX5" fmla="*/ 84606 w 849889"/>
                    <a:gd name="connsiteY5" fmla="*/ 670127 h 692568"/>
                    <a:gd name="connsiteX6" fmla="*/ 43224 w 849889"/>
                    <a:gd name="connsiteY6" fmla="*/ 663429 h 692568"/>
                    <a:gd name="connsiteX7" fmla="*/ 1840 w 849889"/>
                    <a:gd name="connsiteY7" fmla="*/ 677985 h 692568"/>
                    <a:gd name="connsiteX8" fmla="*/ 106938 w 849889"/>
                    <a:gd name="connsiteY8" fmla="*/ 692568 h 692568"/>
                    <a:gd name="connsiteX0" fmla="*/ 849889 w 849889"/>
                    <a:gd name="connsiteY0" fmla="*/ 647714 h 692568"/>
                    <a:gd name="connsiteX1" fmla="*/ 449839 w 849889"/>
                    <a:gd name="connsiteY1" fmla="*/ 14 h 692568"/>
                    <a:gd name="connsiteX2" fmla="*/ 49789 w 849889"/>
                    <a:gd name="connsiteY2" fmla="*/ 628664 h 692568"/>
                    <a:gd name="connsiteX3" fmla="*/ 106939 w 849889"/>
                    <a:gd name="connsiteY3" fmla="*/ 666764 h 692568"/>
                    <a:gd name="connsiteX4" fmla="*/ 43223 w 849889"/>
                    <a:gd name="connsiteY4" fmla="*/ 674621 h 692568"/>
                    <a:gd name="connsiteX5" fmla="*/ 84606 w 849889"/>
                    <a:gd name="connsiteY5" fmla="*/ 670127 h 692568"/>
                    <a:gd name="connsiteX6" fmla="*/ 43224 w 849889"/>
                    <a:gd name="connsiteY6" fmla="*/ 663429 h 692568"/>
                    <a:gd name="connsiteX7" fmla="*/ 1840 w 849889"/>
                    <a:gd name="connsiteY7" fmla="*/ 677985 h 692568"/>
                    <a:gd name="connsiteX8" fmla="*/ 106938 w 849889"/>
                    <a:gd name="connsiteY8" fmla="*/ 692568 h 692568"/>
                    <a:gd name="connsiteX0" fmla="*/ 848307 w 848307"/>
                    <a:gd name="connsiteY0" fmla="*/ 647714 h 687935"/>
                    <a:gd name="connsiteX1" fmla="*/ 448257 w 848307"/>
                    <a:gd name="connsiteY1" fmla="*/ 14 h 687935"/>
                    <a:gd name="connsiteX2" fmla="*/ 48207 w 848307"/>
                    <a:gd name="connsiteY2" fmla="*/ 628664 h 687935"/>
                    <a:gd name="connsiteX3" fmla="*/ 105357 w 848307"/>
                    <a:gd name="connsiteY3" fmla="*/ 666764 h 687935"/>
                    <a:gd name="connsiteX4" fmla="*/ 41641 w 848307"/>
                    <a:gd name="connsiteY4" fmla="*/ 674621 h 687935"/>
                    <a:gd name="connsiteX5" fmla="*/ 83024 w 848307"/>
                    <a:gd name="connsiteY5" fmla="*/ 670127 h 687935"/>
                    <a:gd name="connsiteX6" fmla="*/ 41642 w 848307"/>
                    <a:gd name="connsiteY6" fmla="*/ 663429 h 687935"/>
                    <a:gd name="connsiteX7" fmla="*/ 258 w 848307"/>
                    <a:gd name="connsiteY7" fmla="*/ 677985 h 687935"/>
                    <a:gd name="connsiteX8" fmla="*/ 22591 w 848307"/>
                    <a:gd name="connsiteY8" fmla="*/ 682478 h 687935"/>
                    <a:gd name="connsiteX0" fmla="*/ 849209 w 849209"/>
                    <a:gd name="connsiteY0" fmla="*/ 647714 h 687935"/>
                    <a:gd name="connsiteX1" fmla="*/ 449159 w 849209"/>
                    <a:gd name="connsiteY1" fmla="*/ 14 h 687935"/>
                    <a:gd name="connsiteX2" fmla="*/ 49109 w 849209"/>
                    <a:gd name="connsiteY2" fmla="*/ 628664 h 687935"/>
                    <a:gd name="connsiteX3" fmla="*/ 106259 w 849209"/>
                    <a:gd name="connsiteY3" fmla="*/ 666764 h 687935"/>
                    <a:gd name="connsiteX4" fmla="*/ 42543 w 849209"/>
                    <a:gd name="connsiteY4" fmla="*/ 674621 h 687935"/>
                    <a:gd name="connsiteX5" fmla="*/ 83926 w 849209"/>
                    <a:gd name="connsiteY5" fmla="*/ 670127 h 687935"/>
                    <a:gd name="connsiteX6" fmla="*/ 42544 w 849209"/>
                    <a:gd name="connsiteY6" fmla="*/ 663429 h 687935"/>
                    <a:gd name="connsiteX7" fmla="*/ 1160 w 849209"/>
                    <a:gd name="connsiteY7" fmla="*/ 677985 h 687935"/>
                    <a:gd name="connsiteX8" fmla="*/ 9698 w 849209"/>
                    <a:gd name="connsiteY8" fmla="*/ 675751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60435 w 867100"/>
                    <a:gd name="connsiteY6" fmla="*/ 663429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60435 w 867100"/>
                    <a:gd name="connsiteY6" fmla="*/ 663429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46640 w 867100"/>
                    <a:gd name="connsiteY6" fmla="*/ 646612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60435 w 867100"/>
                    <a:gd name="connsiteY5" fmla="*/ 609586 h 687935"/>
                    <a:gd name="connsiteX6" fmla="*/ 46640 w 867100"/>
                    <a:gd name="connsiteY6" fmla="*/ 646612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94349"/>
                    <a:gd name="connsiteX1" fmla="*/ 467050 w 867100"/>
                    <a:gd name="connsiteY1" fmla="*/ 14 h 694349"/>
                    <a:gd name="connsiteX2" fmla="*/ 67000 w 867100"/>
                    <a:gd name="connsiteY2" fmla="*/ 628664 h 694349"/>
                    <a:gd name="connsiteX3" fmla="*/ 13796 w 867100"/>
                    <a:gd name="connsiteY3" fmla="*/ 680218 h 694349"/>
                    <a:gd name="connsiteX4" fmla="*/ 60434 w 867100"/>
                    <a:gd name="connsiteY4" fmla="*/ 674621 h 694349"/>
                    <a:gd name="connsiteX5" fmla="*/ 60435 w 867100"/>
                    <a:gd name="connsiteY5" fmla="*/ 609586 h 694349"/>
                    <a:gd name="connsiteX6" fmla="*/ 46640 w 867100"/>
                    <a:gd name="connsiteY6" fmla="*/ 646612 h 694349"/>
                    <a:gd name="connsiteX7" fmla="*/ 19051 w 867100"/>
                    <a:gd name="connsiteY7" fmla="*/ 677985 h 694349"/>
                    <a:gd name="connsiteX8" fmla="*/ 0 w 867100"/>
                    <a:gd name="connsiteY8" fmla="*/ 658934 h 694349"/>
                    <a:gd name="connsiteX0" fmla="*/ 855908 w 855908"/>
                    <a:gd name="connsiteY0" fmla="*/ 647714 h 694349"/>
                    <a:gd name="connsiteX1" fmla="*/ 455858 w 855908"/>
                    <a:gd name="connsiteY1" fmla="*/ 14 h 694349"/>
                    <a:gd name="connsiteX2" fmla="*/ 55808 w 855908"/>
                    <a:gd name="connsiteY2" fmla="*/ 628664 h 694349"/>
                    <a:gd name="connsiteX3" fmla="*/ 2604 w 855908"/>
                    <a:gd name="connsiteY3" fmla="*/ 680218 h 694349"/>
                    <a:gd name="connsiteX4" fmla="*/ 49242 w 855908"/>
                    <a:gd name="connsiteY4" fmla="*/ 674621 h 694349"/>
                    <a:gd name="connsiteX5" fmla="*/ 49243 w 855908"/>
                    <a:gd name="connsiteY5" fmla="*/ 609586 h 694349"/>
                    <a:gd name="connsiteX6" fmla="*/ 35448 w 855908"/>
                    <a:gd name="connsiteY6" fmla="*/ 646612 h 694349"/>
                    <a:gd name="connsiteX7" fmla="*/ 7859 w 855908"/>
                    <a:gd name="connsiteY7" fmla="*/ 677985 h 694349"/>
                    <a:gd name="connsiteX8" fmla="*/ 57779 w 855908"/>
                    <a:gd name="connsiteY8" fmla="*/ 638754 h 694349"/>
                    <a:gd name="connsiteX0" fmla="*/ 855908 w 855908"/>
                    <a:gd name="connsiteY0" fmla="*/ 647714 h 694349"/>
                    <a:gd name="connsiteX1" fmla="*/ 455858 w 855908"/>
                    <a:gd name="connsiteY1" fmla="*/ 14 h 694349"/>
                    <a:gd name="connsiteX2" fmla="*/ 55808 w 855908"/>
                    <a:gd name="connsiteY2" fmla="*/ 628664 h 694349"/>
                    <a:gd name="connsiteX3" fmla="*/ 2604 w 855908"/>
                    <a:gd name="connsiteY3" fmla="*/ 680218 h 694349"/>
                    <a:gd name="connsiteX4" fmla="*/ 49242 w 855908"/>
                    <a:gd name="connsiteY4" fmla="*/ 674621 h 694349"/>
                    <a:gd name="connsiteX5" fmla="*/ 63037 w 855908"/>
                    <a:gd name="connsiteY5" fmla="*/ 639857 h 694349"/>
                    <a:gd name="connsiteX6" fmla="*/ 35448 w 855908"/>
                    <a:gd name="connsiteY6" fmla="*/ 646612 h 694349"/>
                    <a:gd name="connsiteX7" fmla="*/ 7859 w 855908"/>
                    <a:gd name="connsiteY7" fmla="*/ 677985 h 694349"/>
                    <a:gd name="connsiteX8" fmla="*/ 57779 w 855908"/>
                    <a:gd name="connsiteY8" fmla="*/ 638754 h 694349"/>
                    <a:gd name="connsiteX0" fmla="*/ 854577 w 854577"/>
                    <a:gd name="connsiteY0" fmla="*/ 647714 h 695516"/>
                    <a:gd name="connsiteX1" fmla="*/ 454527 w 854577"/>
                    <a:gd name="connsiteY1" fmla="*/ 14 h 695516"/>
                    <a:gd name="connsiteX2" fmla="*/ 54477 w 854577"/>
                    <a:gd name="connsiteY2" fmla="*/ 628664 h 695516"/>
                    <a:gd name="connsiteX3" fmla="*/ 1273 w 854577"/>
                    <a:gd name="connsiteY3" fmla="*/ 680218 h 695516"/>
                    <a:gd name="connsiteX4" fmla="*/ 20323 w 854577"/>
                    <a:gd name="connsiteY4" fmla="*/ 654441 h 695516"/>
                    <a:gd name="connsiteX5" fmla="*/ 61706 w 854577"/>
                    <a:gd name="connsiteY5" fmla="*/ 639857 h 695516"/>
                    <a:gd name="connsiteX6" fmla="*/ 34117 w 854577"/>
                    <a:gd name="connsiteY6" fmla="*/ 646612 h 695516"/>
                    <a:gd name="connsiteX7" fmla="*/ 6528 w 854577"/>
                    <a:gd name="connsiteY7" fmla="*/ 677985 h 695516"/>
                    <a:gd name="connsiteX8" fmla="*/ 56448 w 854577"/>
                    <a:gd name="connsiteY8" fmla="*/ 638754 h 695516"/>
                    <a:gd name="connsiteX0" fmla="*/ 854577 w 854577"/>
                    <a:gd name="connsiteY0" fmla="*/ 647714 h 695516"/>
                    <a:gd name="connsiteX1" fmla="*/ 454527 w 854577"/>
                    <a:gd name="connsiteY1" fmla="*/ 14 h 695516"/>
                    <a:gd name="connsiteX2" fmla="*/ 54477 w 854577"/>
                    <a:gd name="connsiteY2" fmla="*/ 628664 h 695516"/>
                    <a:gd name="connsiteX3" fmla="*/ 1273 w 854577"/>
                    <a:gd name="connsiteY3" fmla="*/ 680218 h 695516"/>
                    <a:gd name="connsiteX4" fmla="*/ 20323 w 854577"/>
                    <a:gd name="connsiteY4" fmla="*/ 654441 h 695516"/>
                    <a:gd name="connsiteX5" fmla="*/ 61706 w 854577"/>
                    <a:gd name="connsiteY5" fmla="*/ 639857 h 695516"/>
                    <a:gd name="connsiteX6" fmla="*/ 34117 w 854577"/>
                    <a:gd name="connsiteY6" fmla="*/ 646612 h 695516"/>
                    <a:gd name="connsiteX7" fmla="*/ 75499 w 854577"/>
                    <a:gd name="connsiteY7" fmla="*/ 651078 h 695516"/>
                    <a:gd name="connsiteX8" fmla="*/ 56448 w 854577"/>
                    <a:gd name="connsiteY8" fmla="*/ 638754 h 695516"/>
                    <a:gd name="connsiteX0" fmla="*/ 838184 w 838184"/>
                    <a:gd name="connsiteY0" fmla="*/ 647714 h 690525"/>
                    <a:gd name="connsiteX1" fmla="*/ 438134 w 838184"/>
                    <a:gd name="connsiteY1" fmla="*/ 14 h 690525"/>
                    <a:gd name="connsiteX2" fmla="*/ 38084 w 838184"/>
                    <a:gd name="connsiteY2" fmla="*/ 628664 h 690525"/>
                    <a:gd name="connsiteX3" fmla="*/ 12468 w 838184"/>
                    <a:gd name="connsiteY3" fmla="*/ 670128 h 690525"/>
                    <a:gd name="connsiteX4" fmla="*/ 3930 w 838184"/>
                    <a:gd name="connsiteY4" fmla="*/ 654441 h 690525"/>
                    <a:gd name="connsiteX5" fmla="*/ 45313 w 838184"/>
                    <a:gd name="connsiteY5" fmla="*/ 639857 h 690525"/>
                    <a:gd name="connsiteX6" fmla="*/ 17724 w 838184"/>
                    <a:gd name="connsiteY6" fmla="*/ 646612 h 690525"/>
                    <a:gd name="connsiteX7" fmla="*/ 59106 w 838184"/>
                    <a:gd name="connsiteY7" fmla="*/ 651078 h 690525"/>
                    <a:gd name="connsiteX8" fmla="*/ 40055 w 838184"/>
                    <a:gd name="connsiteY8" fmla="*/ 638754 h 690525"/>
                    <a:gd name="connsiteX0" fmla="*/ 834291 w 834291"/>
                    <a:gd name="connsiteY0" fmla="*/ 647714 h 681868"/>
                    <a:gd name="connsiteX1" fmla="*/ 434241 w 834291"/>
                    <a:gd name="connsiteY1" fmla="*/ 14 h 681868"/>
                    <a:gd name="connsiteX2" fmla="*/ 34191 w 834291"/>
                    <a:gd name="connsiteY2" fmla="*/ 628664 h 681868"/>
                    <a:gd name="connsiteX3" fmla="*/ 49957 w 834291"/>
                    <a:gd name="connsiteY3" fmla="*/ 649948 h 681868"/>
                    <a:gd name="connsiteX4" fmla="*/ 37 w 834291"/>
                    <a:gd name="connsiteY4" fmla="*/ 654441 h 681868"/>
                    <a:gd name="connsiteX5" fmla="*/ 41420 w 834291"/>
                    <a:gd name="connsiteY5" fmla="*/ 639857 h 681868"/>
                    <a:gd name="connsiteX6" fmla="*/ 13831 w 834291"/>
                    <a:gd name="connsiteY6" fmla="*/ 646612 h 681868"/>
                    <a:gd name="connsiteX7" fmla="*/ 55213 w 834291"/>
                    <a:gd name="connsiteY7" fmla="*/ 651078 h 681868"/>
                    <a:gd name="connsiteX8" fmla="*/ 36162 w 834291"/>
                    <a:gd name="connsiteY8" fmla="*/ 638754 h 681868"/>
                    <a:gd name="connsiteX0" fmla="*/ 834291 w 834291"/>
                    <a:gd name="connsiteY0" fmla="*/ 647714 h 681868"/>
                    <a:gd name="connsiteX1" fmla="*/ 434241 w 834291"/>
                    <a:gd name="connsiteY1" fmla="*/ 14 h 681868"/>
                    <a:gd name="connsiteX2" fmla="*/ 34191 w 834291"/>
                    <a:gd name="connsiteY2" fmla="*/ 628664 h 681868"/>
                    <a:gd name="connsiteX3" fmla="*/ 49957 w 834291"/>
                    <a:gd name="connsiteY3" fmla="*/ 649948 h 681868"/>
                    <a:gd name="connsiteX4" fmla="*/ 37 w 834291"/>
                    <a:gd name="connsiteY4" fmla="*/ 654441 h 681868"/>
                    <a:gd name="connsiteX5" fmla="*/ 41420 w 834291"/>
                    <a:gd name="connsiteY5" fmla="*/ 639857 h 681868"/>
                    <a:gd name="connsiteX6" fmla="*/ 13831 w 834291"/>
                    <a:gd name="connsiteY6" fmla="*/ 646612 h 681868"/>
                    <a:gd name="connsiteX7" fmla="*/ 41419 w 834291"/>
                    <a:gd name="connsiteY7" fmla="*/ 640988 h 681868"/>
                    <a:gd name="connsiteX8" fmla="*/ 36162 w 834291"/>
                    <a:gd name="connsiteY8" fmla="*/ 638754 h 681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4291" h="681868">
                      <a:moveTo>
                        <a:pt x="834291" y="647714"/>
                      </a:moveTo>
                      <a:cubicBezTo>
                        <a:pt x="700941" y="325451"/>
                        <a:pt x="567591" y="3189"/>
                        <a:pt x="434241" y="14"/>
                      </a:cubicBezTo>
                      <a:cubicBezTo>
                        <a:pt x="300891" y="-3161"/>
                        <a:pt x="98238" y="520342"/>
                        <a:pt x="34191" y="628664"/>
                      </a:cubicBezTo>
                      <a:cubicBezTo>
                        <a:pt x="-29856" y="736986"/>
                        <a:pt x="55649" y="645652"/>
                        <a:pt x="49957" y="649948"/>
                      </a:cubicBezTo>
                      <a:cubicBezTo>
                        <a:pt x="44265" y="654244"/>
                        <a:pt x="1460" y="656123"/>
                        <a:pt x="37" y="654441"/>
                      </a:cubicBezTo>
                      <a:cubicBezTo>
                        <a:pt x="-1386" y="652759"/>
                        <a:pt x="39121" y="641162"/>
                        <a:pt x="41420" y="639857"/>
                      </a:cubicBezTo>
                      <a:cubicBezTo>
                        <a:pt x="43719" y="638552"/>
                        <a:pt x="13831" y="646424"/>
                        <a:pt x="13831" y="646612"/>
                      </a:cubicBezTo>
                      <a:cubicBezTo>
                        <a:pt x="13831" y="646800"/>
                        <a:pt x="37697" y="642298"/>
                        <a:pt x="41419" y="640988"/>
                      </a:cubicBezTo>
                      <a:cubicBezTo>
                        <a:pt x="45141" y="639678"/>
                        <a:pt x="37914" y="633893"/>
                        <a:pt x="36162" y="638754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7368544" y="4261942"/>
                  <a:ext cx="1068761" cy="987425"/>
                </a:xfrm>
                <a:custGeom>
                  <a:avLst/>
                  <a:gdLst>
                    <a:gd name="connsiteX0" fmla="*/ 0 w 1924050"/>
                    <a:gd name="connsiteY0" fmla="*/ 1218033 h 1218033"/>
                    <a:gd name="connsiteX1" fmla="*/ 457200 w 1924050"/>
                    <a:gd name="connsiteY1" fmla="*/ 132183 h 1218033"/>
                    <a:gd name="connsiteX2" fmla="*/ 1447800 w 1924050"/>
                    <a:gd name="connsiteY2" fmla="*/ 132183 h 1218033"/>
                    <a:gd name="connsiteX3" fmla="*/ 1924050 w 1924050"/>
                    <a:gd name="connsiteY3" fmla="*/ 1160883 h 1218033"/>
                    <a:gd name="connsiteX4" fmla="*/ 1924050 w 1924050"/>
                    <a:gd name="connsiteY4" fmla="*/ 1160883 h 1218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4050" h="1218033">
                      <a:moveTo>
                        <a:pt x="0" y="1218033"/>
                      </a:moveTo>
                      <a:cubicBezTo>
                        <a:pt x="107950" y="765595"/>
                        <a:pt x="215900" y="313158"/>
                        <a:pt x="457200" y="132183"/>
                      </a:cubicBezTo>
                      <a:cubicBezTo>
                        <a:pt x="698500" y="-48792"/>
                        <a:pt x="1203325" y="-39267"/>
                        <a:pt x="1447800" y="132183"/>
                      </a:cubicBezTo>
                      <a:cubicBezTo>
                        <a:pt x="1692275" y="303633"/>
                        <a:pt x="1924050" y="1160883"/>
                        <a:pt x="1924050" y="1160883"/>
                      </a:cubicBezTo>
                      <a:lnTo>
                        <a:pt x="1924050" y="1160883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>
                  <a:off x="4180907" y="4446411"/>
                  <a:ext cx="1037055" cy="796925"/>
                </a:xfrm>
                <a:custGeom>
                  <a:avLst/>
                  <a:gdLst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93509 w 817409"/>
                    <a:gd name="connsiteY6" fmla="*/ 609614 h 689315"/>
                    <a:gd name="connsiteX7" fmla="*/ 93509 w 817409"/>
                    <a:gd name="connsiteY7" fmla="*/ 647714 h 689315"/>
                    <a:gd name="connsiteX8" fmla="*/ 74459 w 817409"/>
                    <a:gd name="connsiteY8" fmla="*/ 628664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93509 w 817409"/>
                    <a:gd name="connsiteY6" fmla="*/ 609614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6229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6229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8247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65920 w 817409"/>
                    <a:gd name="connsiteY7" fmla="*/ 661168 h 689315"/>
                    <a:gd name="connsiteX8" fmla="*/ 88253 w 817409"/>
                    <a:gd name="connsiteY8" fmla="*/ 682478 h 689315"/>
                    <a:gd name="connsiteX0" fmla="*/ 817409 w 817409"/>
                    <a:gd name="connsiteY0" fmla="*/ 647714 h 692568"/>
                    <a:gd name="connsiteX1" fmla="*/ 417359 w 817409"/>
                    <a:gd name="connsiteY1" fmla="*/ 14 h 692568"/>
                    <a:gd name="connsiteX2" fmla="*/ 17309 w 817409"/>
                    <a:gd name="connsiteY2" fmla="*/ 628664 h 692568"/>
                    <a:gd name="connsiteX3" fmla="*/ 74459 w 817409"/>
                    <a:gd name="connsiteY3" fmla="*/ 666764 h 692568"/>
                    <a:gd name="connsiteX4" fmla="*/ 93509 w 817409"/>
                    <a:gd name="connsiteY4" fmla="*/ 647714 h 692568"/>
                    <a:gd name="connsiteX5" fmla="*/ 93509 w 817409"/>
                    <a:gd name="connsiteY5" fmla="*/ 666764 h 692568"/>
                    <a:gd name="connsiteX6" fmla="*/ 79715 w 817409"/>
                    <a:gd name="connsiteY6" fmla="*/ 649975 h 692568"/>
                    <a:gd name="connsiteX7" fmla="*/ 65920 w 817409"/>
                    <a:gd name="connsiteY7" fmla="*/ 661168 h 692568"/>
                    <a:gd name="connsiteX8" fmla="*/ 74458 w 817409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124154 w 848054"/>
                    <a:gd name="connsiteY5" fmla="*/ 666764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124154 w 848054"/>
                    <a:gd name="connsiteY5" fmla="*/ 666764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82771 w 848054"/>
                    <a:gd name="connsiteY5" fmla="*/ 670127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9889 w 849889"/>
                    <a:gd name="connsiteY0" fmla="*/ 647714 h 692568"/>
                    <a:gd name="connsiteX1" fmla="*/ 449839 w 849889"/>
                    <a:gd name="connsiteY1" fmla="*/ 14 h 692568"/>
                    <a:gd name="connsiteX2" fmla="*/ 49789 w 849889"/>
                    <a:gd name="connsiteY2" fmla="*/ 628664 h 692568"/>
                    <a:gd name="connsiteX3" fmla="*/ 106939 w 849889"/>
                    <a:gd name="connsiteY3" fmla="*/ 666764 h 692568"/>
                    <a:gd name="connsiteX4" fmla="*/ 125989 w 849889"/>
                    <a:gd name="connsiteY4" fmla="*/ 647714 h 692568"/>
                    <a:gd name="connsiteX5" fmla="*/ 84606 w 849889"/>
                    <a:gd name="connsiteY5" fmla="*/ 670127 h 692568"/>
                    <a:gd name="connsiteX6" fmla="*/ 43224 w 849889"/>
                    <a:gd name="connsiteY6" fmla="*/ 663429 h 692568"/>
                    <a:gd name="connsiteX7" fmla="*/ 1840 w 849889"/>
                    <a:gd name="connsiteY7" fmla="*/ 677985 h 692568"/>
                    <a:gd name="connsiteX8" fmla="*/ 106938 w 849889"/>
                    <a:gd name="connsiteY8" fmla="*/ 692568 h 692568"/>
                    <a:gd name="connsiteX0" fmla="*/ 849889 w 849889"/>
                    <a:gd name="connsiteY0" fmla="*/ 647714 h 692568"/>
                    <a:gd name="connsiteX1" fmla="*/ 449839 w 849889"/>
                    <a:gd name="connsiteY1" fmla="*/ 14 h 692568"/>
                    <a:gd name="connsiteX2" fmla="*/ 49789 w 849889"/>
                    <a:gd name="connsiteY2" fmla="*/ 628664 h 692568"/>
                    <a:gd name="connsiteX3" fmla="*/ 106939 w 849889"/>
                    <a:gd name="connsiteY3" fmla="*/ 666764 h 692568"/>
                    <a:gd name="connsiteX4" fmla="*/ 43223 w 849889"/>
                    <a:gd name="connsiteY4" fmla="*/ 674621 h 692568"/>
                    <a:gd name="connsiteX5" fmla="*/ 84606 w 849889"/>
                    <a:gd name="connsiteY5" fmla="*/ 670127 h 692568"/>
                    <a:gd name="connsiteX6" fmla="*/ 43224 w 849889"/>
                    <a:gd name="connsiteY6" fmla="*/ 663429 h 692568"/>
                    <a:gd name="connsiteX7" fmla="*/ 1840 w 849889"/>
                    <a:gd name="connsiteY7" fmla="*/ 677985 h 692568"/>
                    <a:gd name="connsiteX8" fmla="*/ 106938 w 849889"/>
                    <a:gd name="connsiteY8" fmla="*/ 692568 h 692568"/>
                    <a:gd name="connsiteX0" fmla="*/ 848307 w 848307"/>
                    <a:gd name="connsiteY0" fmla="*/ 647714 h 687935"/>
                    <a:gd name="connsiteX1" fmla="*/ 448257 w 848307"/>
                    <a:gd name="connsiteY1" fmla="*/ 14 h 687935"/>
                    <a:gd name="connsiteX2" fmla="*/ 48207 w 848307"/>
                    <a:gd name="connsiteY2" fmla="*/ 628664 h 687935"/>
                    <a:gd name="connsiteX3" fmla="*/ 105357 w 848307"/>
                    <a:gd name="connsiteY3" fmla="*/ 666764 h 687935"/>
                    <a:gd name="connsiteX4" fmla="*/ 41641 w 848307"/>
                    <a:gd name="connsiteY4" fmla="*/ 674621 h 687935"/>
                    <a:gd name="connsiteX5" fmla="*/ 83024 w 848307"/>
                    <a:gd name="connsiteY5" fmla="*/ 670127 h 687935"/>
                    <a:gd name="connsiteX6" fmla="*/ 41642 w 848307"/>
                    <a:gd name="connsiteY6" fmla="*/ 663429 h 687935"/>
                    <a:gd name="connsiteX7" fmla="*/ 258 w 848307"/>
                    <a:gd name="connsiteY7" fmla="*/ 677985 h 687935"/>
                    <a:gd name="connsiteX8" fmla="*/ 22591 w 848307"/>
                    <a:gd name="connsiteY8" fmla="*/ 682478 h 687935"/>
                    <a:gd name="connsiteX0" fmla="*/ 849209 w 849209"/>
                    <a:gd name="connsiteY0" fmla="*/ 647714 h 687935"/>
                    <a:gd name="connsiteX1" fmla="*/ 449159 w 849209"/>
                    <a:gd name="connsiteY1" fmla="*/ 14 h 687935"/>
                    <a:gd name="connsiteX2" fmla="*/ 49109 w 849209"/>
                    <a:gd name="connsiteY2" fmla="*/ 628664 h 687935"/>
                    <a:gd name="connsiteX3" fmla="*/ 106259 w 849209"/>
                    <a:gd name="connsiteY3" fmla="*/ 666764 h 687935"/>
                    <a:gd name="connsiteX4" fmla="*/ 42543 w 849209"/>
                    <a:gd name="connsiteY4" fmla="*/ 674621 h 687935"/>
                    <a:gd name="connsiteX5" fmla="*/ 83926 w 849209"/>
                    <a:gd name="connsiteY5" fmla="*/ 670127 h 687935"/>
                    <a:gd name="connsiteX6" fmla="*/ 42544 w 849209"/>
                    <a:gd name="connsiteY6" fmla="*/ 663429 h 687935"/>
                    <a:gd name="connsiteX7" fmla="*/ 1160 w 849209"/>
                    <a:gd name="connsiteY7" fmla="*/ 677985 h 687935"/>
                    <a:gd name="connsiteX8" fmla="*/ 9698 w 849209"/>
                    <a:gd name="connsiteY8" fmla="*/ 675751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60435 w 867100"/>
                    <a:gd name="connsiteY6" fmla="*/ 663429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60435 w 867100"/>
                    <a:gd name="connsiteY6" fmla="*/ 663429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46640 w 867100"/>
                    <a:gd name="connsiteY6" fmla="*/ 646612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60435 w 867100"/>
                    <a:gd name="connsiteY5" fmla="*/ 609586 h 687935"/>
                    <a:gd name="connsiteX6" fmla="*/ 46640 w 867100"/>
                    <a:gd name="connsiteY6" fmla="*/ 646612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94349"/>
                    <a:gd name="connsiteX1" fmla="*/ 467050 w 867100"/>
                    <a:gd name="connsiteY1" fmla="*/ 14 h 694349"/>
                    <a:gd name="connsiteX2" fmla="*/ 67000 w 867100"/>
                    <a:gd name="connsiteY2" fmla="*/ 628664 h 694349"/>
                    <a:gd name="connsiteX3" fmla="*/ 13796 w 867100"/>
                    <a:gd name="connsiteY3" fmla="*/ 680218 h 694349"/>
                    <a:gd name="connsiteX4" fmla="*/ 60434 w 867100"/>
                    <a:gd name="connsiteY4" fmla="*/ 674621 h 694349"/>
                    <a:gd name="connsiteX5" fmla="*/ 60435 w 867100"/>
                    <a:gd name="connsiteY5" fmla="*/ 609586 h 694349"/>
                    <a:gd name="connsiteX6" fmla="*/ 46640 w 867100"/>
                    <a:gd name="connsiteY6" fmla="*/ 646612 h 694349"/>
                    <a:gd name="connsiteX7" fmla="*/ 19051 w 867100"/>
                    <a:gd name="connsiteY7" fmla="*/ 677985 h 694349"/>
                    <a:gd name="connsiteX8" fmla="*/ 0 w 867100"/>
                    <a:gd name="connsiteY8" fmla="*/ 658934 h 694349"/>
                    <a:gd name="connsiteX0" fmla="*/ 855908 w 855908"/>
                    <a:gd name="connsiteY0" fmla="*/ 647714 h 694349"/>
                    <a:gd name="connsiteX1" fmla="*/ 455858 w 855908"/>
                    <a:gd name="connsiteY1" fmla="*/ 14 h 694349"/>
                    <a:gd name="connsiteX2" fmla="*/ 55808 w 855908"/>
                    <a:gd name="connsiteY2" fmla="*/ 628664 h 694349"/>
                    <a:gd name="connsiteX3" fmla="*/ 2604 w 855908"/>
                    <a:gd name="connsiteY3" fmla="*/ 680218 h 694349"/>
                    <a:gd name="connsiteX4" fmla="*/ 49242 w 855908"/>
                    <a:gd name="connsiteY4" fmla="*/ 674621 h 694349"/>
                    <a:gd name="connsiteX5" fmla="*/ 49243 w 855908"/>
                    <a:gd name="connsiteY5" fmla="*/ 609586 h 694349"/>
                    <a:gd name="connsiteX6" fmla="*/ 35448 w 855908"/>
                    <a:gd name="connsiteY6" fmla="*/ 646612 h 694349"/>
                    <a:gd name="connsiteX7" fmla="*/ 7859 w 855908"/>
                    <a:gd name="connsiteY7" fmla="*/ 677985 h 694349"/>
                    <a:gd name="connsiteX8" fmla="*/ 57779 w 855908"/>
                    <a:gd name="connsiteY8" fmla="*/ 638754 h 694349"/>
                    <a:gd name="connsiteX0" fmla="*/ 855908 w 855908"/>
                    <a:gd name="connsiteY0" fmla="*/ 647714 h 694349"/>
                    <a:gd name="connsiteX1" fmla="*/ 455858 w 855908"/>
                    <a:gd name="connsiteY1" fmla="*/ 14 h 694349"/>
                    <a:gd name="connsiteX2" fmla="*/ 55808 w 855908"/>
                    <a:gd name="connsiteY2" fmla="*/ 628664 h 694349"/>
                    <a:gd name="connsiteX3" fmla="*/ 2604 w 855908"/>
                    <a:gd name="connsiteY3" fmla="*/ 680218 h 694349"/>
                    <a:gd name="connsiteX4" fmla="*/ 49242 w 855908"/>
                    <a:gd name="connsiteY4" fmla="*/ 674621 h 694349"/>
                    <a:gd name="connsiteX5" fmla="*/ 63037 w 855908"/>
                    <a:gd name="connsiteY5" fmla="*/ 639857 h 694349"/>
                    <a:gd name="connsiteX6" fmla="*/ 35448 w 855908"/>
                    <a:gd name="connsiteY6" fmla="*/ 646612 h 694349"/>
                    <a:gd name="connsiteX7" fmla="*/ 7859 w 855908"/>
                    <a:gd name="connsiteY7" fmla="*/ 677985 h 694349"/>
                    <a:gd name="connsiteX8" fmla="*/ 57779 w 855908"/>
                    <a:gd name="connsiteY8" fmla="*/ 638754 h 694349"/>
                    <a:gd name="connsiteX0" fmla="*/ 854577 w 854577"/>
                    <a:gd name="connsiteY0" fmla="*/ 647714 h 695516"/>
                    <a:gd name="connsiteX1" fmla="*/ 454527 w 854577"/>
                    <a:gd name="connsiteY1" fmla="*/ 14 h 695516"/>
                    <a:gd name="connsiteX2" fmla="*/ 54477 w 854577"/>
                    <a:gd name="connsiteY2" fmla="*/ 628664 h 695516"/>
                    <a:gd name="connsiteX3" fmla="*/ 1273 w 854577"/>
                    <a:gd name="connsiteY3" fmla="*/ 680218 h 695516"/>
                    <a:gd name="connsiteX4" fmla="*/ 20323 w 854577"/>
                    <a:gd name="connsiteY4" fmla="*/ 654441 h 695516"/>
                    <a:gd name="connsiteX5" fmla="*/ 61706 w 854577"/>
                    <a:gd name="connsiteY5" fmla="*/ 639857 h 695516"/>
                    <a:gd name="connsiteX6" fmla="*/ 34117 w 854577"/>
                    <a:gd name="connsiteY6" fmla="*/ 646612 h 695516"/>
                    <a:gd name="connsiteX7" fmla="*/ 6528 w 854577"/>
                    <a:gd name="connsiteY7" fmla="*/ 677985 h 695516"/>
                    <a:gd name="connsiteX8" fmla="*/ 56448 w 854577"/>
                    <a:gd name="connsiteY8" fmla="*/ 638754 h 695516"/>
                    <a:gd name="connsiteX0" fmla="*/ 854577 w 854577"/>
                    <a:gd name="connsiteY0" fmla="*/ 647714 h 695516"/>
                    <a:gd name="connsiteX1" fmla="*/ 454527 w 854577"/>
                    <a:gd name="connsiteY1" fmla="*/ 14 h 695516"/>
                    <a:gd name="connsiteX2" fmla="*/ 54477 w 854577"/>
                    <a:gd name="connsiteY2" fmla="*/ 628664 h 695516"/>
                    <a:gd name="connsiteX3" fmla="*/ 1273 w 854577"/>
                    <a:gd name="connsiteY3" fmla="*/ 680218 h 695516"/>
                    <a:gd name="connsiteX4" fmla="*/ 20323 w 854577"/>
                    <a:gd name="connsiteY4" fmla="*/ 654441 h 695516"/>
                    <a:gd name="connsiteX5" fmla="*/ 61706 w 854577"/>
                    <a:gd name="connsiteY5" fmla="*/ 639857 h 695516"/>
                    <a:gd name="connsiteX6" fmla="*/ 34117 w 854577"/>
                    <a:gd name="connsiteY6" fmla="*/ 646612 h 695516"/>
                    <a:gd name="connsiteX7" fmla="*/ 75499 w 854577"/>
                    <a:gd name="connsiteY7" fmla="*/ 651078 h 695516"/>
                    <a:gd name="connsiteX8" fmla="*/ 56448 w 854577"/>
                    <a:gd name="connsiteY8" fmla="*/ 638754 h 695516"/>
                    <a:gd name="connsiteX0" fmla="*/ 838184 w 838184"/>
                    <a:gd name="connsiteY0" fmla="*/ 647714 h 690525"/>
                    <a:gd name="connsiteX1" fmla="*/ 438134 w 838184"/>
                    <a:gd name="connsiteY1" fmla="*/ 14 h 690525"/>
                    <a:gd name="connsiteX2" fmla="*/ 38084 w 838184"/>
                    <a:gd name="connsiteY2" fmla="*/ 628664 h 690525"/>
                    <a:gd name="connsiteX3" fmla="*/ 12468 w 838184"/>
                    <a:gd name="connsiteY3" fmla="*/ 670128 h 690525"/>
                    <a:gd name="connsiteX4" fmla="*/ 3930 w 838184"/>
                    <a:gd name="connsiteY4" fmla="*/ 654441 h 690525"/>
                    <a:gd name="connsiteX5" fmla="*/ 45313 w 838184"/>
                    <a:gd name="connsiteY5" fmla="*/ 639857 h 690525"/>
                    <a:gd name="connsiteX6" fmla="*/ 17724 w 838184"/>
                    <a:gd name="connsiteY6" fmla="*/ 646612 h 690525"/>
                    <a:gd name="connsiteX7" fmla="*/ 59106 w 838184"/>
                    <a:gd name="connsiteY7" fmla="*/ 651078 h 690525"/>
                    <a:gd name="connsiteX8" fmla="*/ 40055 w 838184"/>
                    <a:gd name="connsiteY8" fmla="*/ 638754 h 690525"/>
                    <a:gd name="connsiteX0" fmla="*/ 834291 w 834291"/>
                    <a:gd name="connsiteY0" fmla="*/ 647714 h 681868"/>
                    <a:gd name="connsiteX1" fmla="*/ 434241 w 834291"/>
                    <a:gd name="connsiteY1" fmla="*/ 14 h 681868"/>
                    <a:gd name="connsiteX2" fmla="*/ 34191 w 834291"/>
                    <a:gd name="connsiteY2" fmla="*/ 628664 h 681868"/>
                    <a:gd name="connsiteX3" fmla="*/ 49957 w 834291"/>
                    <a:gd name="connsiteY3" fmla="*/ 649948 h 681868"/>
                    <a:gd name="connsiteX4" fmla="*/ 37 w 834291"/>
                    <a:gd name="connsiteY4" fmla="*/ 654441 h 681868"/>
                    <a:gd name="connsiteX5" fmla="*/ 41420 w 834291"/>
                    <a:gd name="connsiteY5" fmla="*/ 639857 h 681868"/>
                    <a:gd name="connsiteX6" fmla="*/ 13831 w 834291"/>
                    <a:gd name="connsiteY6" fmla="*/ 646612 h 681868"/>
                    <a:gd name="connsiteX7" fmla="*/ 55213 w 834291"/>
                    <a:gd name="connsiteY7" fmla="*/ 651078 h 681868"/>
                    <a:gd name="connsiteX8" fmla="*/ 36162 w 834291"/>
                    <a:gd name="connsiteY8" fmla="*/ 638754 h 681868"/>
                    <a:gd name="connsiteX0" fmla="*/ 834291 w 834291"/>
                    <a:gd name="connsiteY0" fmla="*/ 647714 h 681868"/>
                    <a:gd name="connsiteX1" fmla="*/ 434241 w 834291"/>
                    <a:gd name="connsiteY1" fmla="*/ 14 h 681868"/>
                    <a:gd name="connsiteX2" fmla="*/ 34191 w 834291"/>
                    <a:gd name="connsiteY2" fmla="*/ 628664 h 681868"/>
                    <a:gd name="connsiteX3" fmla="*/ 49957 w 834291"/>
                    <a:gd name="connsiteY3" fmla="*/ 649948 h 681868"/>
                    <a:gd name="connsiteX4" fmla="*/ 37 w 834291"/>
                    <a:gd name="connsiteY4" fmla="*/ 654441 h 681868"/>
                    <a:gd name="connsiteX5" fmla="*/ 41420 w 834291"/>
                    <a:gd name="connsiteY5" fmla="*/ 639857 h 681868"/>
                    <a:gd name="connsiteX6" fmla="*/ 13831 w 834291"/>
                    <a:gd name="connsiteY6" fmla="*/ 646612 h 681868"/>
                    <a:gd name="connsiteX7" fmla="*/ 41419 w 834291"/>
                    <a:gd name="connsiteY7" fmla="*/ 640988 h 681868"/>
                    <a:gd name="connsiteX8" fmla="*/ 36162 w 834291"/>
                    <a:gd name="connsiteY8" fmla="*/ 638754 h 681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4291" h="681868">
                      <a:moveTo>
                        <a:pt x="834291" y="647714"/>
                      </a:moveTo>
                      <a:cubicBezTo>
                        <a:pt x="700941" y="325451"/>
                        <a:pt x="567591" y="3189"/>
                        <a:pt x="434241" y="14"/>
                      </a:cubicBezTo>
                      <a:cubicBezTo>
                        <a:pt x="300891" y="-3161"/>
                        <a:pt x="98238" y="520342"/>
                        <a:pt x="34191" y="628664"/>
                      </a:cubicBezTo>
                      <a:cubicBezTo>
                        <a:pt x="-29856" y="736986"/>
                        <a:pt x="55649" y="645652"/>
                        <a:pt x="49957" y="649948"/>
                      </a:cubicBezTo>
                      <a:cubicBezTo>
                        <a:pt x="44265" y="654244"/>
                        <a:pt x="1460" y="656123"/>
                        <a:pt x="37" y="654441"/>
                      </a:cubicBezTo>
                      <a:cubicBezTo>
                        <a:pt x="-1386" y="652759"/>
                        <a:pt x="39121" y="641162"/>
                        <a:pt x="41420" y="639857"/>
                      </a:cubicBezTo>
                      <a:cubicBezTo>
                        <a:pt x="43719" y="638552"/>
                        <a:pt x="13831" y="646424"/>
                        <a:pt x="13831" y="646612"/>
                      </a:cubicBezTo>
                      <a:cubicBezTo>
                        <a:pt x="13831" y="646800"/>
                        <a:pt x="37697" y="642298"/>
                        <a:pt x="41419" y="640988"/>
                      </a:cubicBezTo>
                      <a:cubicBezTo>
                        <a:pt x="45141" y="639678"/>
                        <a:pt x="37914" y="633893"/>
                        <a:pt x="36162" y="638754"/>
                      </a:cubicBez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/>
                    <a:t>             </a:t>
                  </a:r>
                  <a:endParaRPr lang="zh-TW" altLang="en-US" dirty="0"/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4176590" y="4267588"/>
                  <a:ext cx="1048100" cy="973984"/>
                </a:xfrm>
                <a:custGeom>
                  <a:avLst/>
                  <a:gdLst>
                    <a:gd name="connsiteX0" fmla="*/ 0 w 1924050"/>
                    <a:gd name="connsiteY0" fmla="*/ 1218033 h 1218033"/>
                    <a:gd name="connsiteX1" fmla="*/ 457200 w 1924050"/>
                    <a:gd name="connsiteY1" fmla="*/ 132183 h 1218033"/>
                    <a:gd name="connsiteX2" fmla="*/ 1447800 w 1924050"/>
                    <a:gd name="connsiteY2" fmla="*/ 132183 h 1218033"/>
                    <a:gd name="connsiteX3" fmla="*/ 1924050 w 1924050"/>
                    <a:gd name="connsiteY3" fmla="*/ 1160883 h 1218033"/>
                    <a:gd name="connsiteX4" fmla="*/ 1924050 w 1924050"/>
                    <a:gd name="connsiteY4" fmla="*/ 1160883 h 1218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4050" h="1218033">
                      <a:moveTo>
                        <a:pt x="0" y="1218033"/>
                      </a:moveTo>
                      <a:cubicBezTo>
                        <a:pt x="107950" y="765595"/>
                        <a:pt x="215900" y="313158"/>
                        <a:pt x="457200" y="132183"/>
                      </a:cubicBezTo>
                      <a:cubicBezTo>
                        <a:pt x="698500" y="-48792"/>
                        <a:pt x="1203325" y="-39267"/>
                        <a:pt x="1447800" y="132183"/>
                      </a:cubicBezTo>
                      <a:cubicBezTo>
                        <a:pt x="1692275" y="303633"/>
                        <a:pt x="1924050" y="1160883"/>
                        <a:pt x="1924050" y="1160883"/>
                      </a:cubicBezTo>
                      <a:lnTo>
                        <a:pt x="1924050" y="1160883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/>
                    <a:t>                                                                                                                                </a:t>
                  </a:r>
                  <a:endParaRPr lang="zh-TW" altLang="en-US" dirty="0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 flipV="1">
                  <a:off x="4561916" y="1518593"/>
                  <a:ext cx="1299951" cy="1384416"/>
                </a:xfrm>
                <a:custGeom>
                  <a:avLst/>
                  <a:gdLst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93509 w 817409"/>
                    <a:gd name="connsiteY6" fmla="*/ 609614 h 689315"/>
                    <a:gd name="connsiteX7" fmla="*/ 93509 w 817409"/>
                    <a:gd name="connsiteY7" fmla="*/ 647714 h 689315"/>
                    <a:gd name="connsiteX8" fmla="*/ 74459 w 817409"/>
                    <a:gd name="connsiteY8" fmla="*/ 628664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93509 w 817409"/>
                    <a:gd name="connsiteY6" fmla="*/ 609614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6229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6229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8247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65920 w 817409"/>
                    <a:gd name="connsiteY7" fmla="*/ 661168 h 689315"/>
                    <a:gd name="connsiteX8" fmla="*/ 88253 w 817409"/>
                    <a:gd name="connsiteY8" fmla="*/ 682478 h 689315"/>
                    <a:gd name="connsiteX0" fmla="*/ 817409 w 817409"/>
                    <a:gd name="connsiteY0" fmla="*/ 647714 h 692568"/>
                    <a:gd name="connsiteX1" fmla="*/ 417359 w 817409"/>
                    <a:gd name="connsiteY1" fmla="*/ 14 h 692568"/>
                    <a:gd name="connsiteX2" fmla="*/ 17309 w 817409"/>
                    <a:gd name="connsiteY2" fmla="*/ 628664 h 692568"/>
                    <a:gd name="connsiteX3" fmla="*/ 74459 w 817409"/>
                    <a:gd name="connsiteY3" fmla="*/ 666764 h 692568"/>
                    <a:gd name="connsiteX4" fmla="*/ 93509 w 817409"/>
                    <a:gd name="connsiteY4" fmla="*/ 647714 h 692568"/>
                    <a:gd name="connsiteX5" fmla="*/ 93509 w 817409"/>
                    <a:gd name="connsiteY5" fmla="*/ 666764 h 692568"/>
                    <a:gd name="connsiteX6" fmla="*/ 79715 w 817409"/>
                    <a:gd name="connsiteY6" fmla="*/ 649975 h 692568"/>
                    <a:gd name="connsiteX7" fmla="*/ 65920 w 817409"/>
                    <a:gd name="connsiteY7" fmla="*/ 661168 h 692568"/>
                    <a:gd name="connsiteX8" fmla="*/ 74458 w 817409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124154 w 848054"/>
                    <a:gd name="connsiteY5" fmla="*/ 666764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124154 w 848054"/>
                    <a:gd name="connsiteY5" fmla="*/ 666764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82771 w 848054"/>
                    <a:gd name="connsiteY5" fmla="*/ 670127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9889 w 849889"/>
                    <a:gd name="connsiteY0" fmla="*/ 647714 h 692568"/>
                    <a:gd name="connsiteX1" fmla="*/ 449839 w 849889"/>
                    <a:gd name="connsiteY1" fmla="*/ 14 h 692568"/>
                    <a:gd name="connsiteX2" fmla="*/ 49789 w 849889"/>
                    <a:gd name="connsiteY2" fmla="*/ 628664 h 692568"/>
                    <a:gd name="connsiteX3" fmla="*/ 106939 w 849889"/>
                    <a:gd name="connsiteY3" fmla="*/ 666764 h 692568"/>
                    <a:gd name="connsiteX4" fmla="*/ 125989 w 849889"/>
                    <a:gd name="connsiteY4" fmla="*/ 647714 h 692568"/>
                    <a:gd name="connsiteX5" fmla="*/ 84606 w 849889"/>
                    <a:gd name="connsiteY5" fmla="*/ 670127 h 692568"/>
                    <a:gd name="connsiteX6" fmla="*/ 43224 w 849889"/>
                    <a:gd name="connsiteY6" fmla="*/ 663429 h 692568"/>
                    <a:gd name="connsiteX7" fmla="*/ 1840 w 849889"/>
                    <a:gd name="connsiteY7" fmla="*/ 677985 h 692568"/>
                    <a:gd name="connsiteX8" fmla="*/ 106938 w 849889"/>
                    <a:gd name="connsiteY8" fmla="*/ 692568 h 692568"/>
                    <a:gd name="connsiteX0" fmla="*/ 849889 w 849889"/>
                    <a:gd name="connsiteY0" fmla="*/ 647714 h 692568"/>
                    <a:gd name="connsiteX1" fmla="*/ 449839 w 849889"/>
                    <a:gd name="connsiteY1" fmla="*/ 14 h 692568"/>
                    <a:gd name="connsiteX2" fmla="*/ 49789 w 849889"/>
                    <a:gd name="connsiteY2" fmla="*/ 628664 h 692568"/>
                    <a:gd name="connsiteX3" fmla="*/ 106939 w 849889"/>
                    <a:gd name="connsiteY3" fmla="*/ 666764 h 692568"/>
                    <a:gd name="connsiteX4" fmla="*/ 43223 w 849889"/>
                    <a:gd name="connsiteY4" fmla="*/ 674621 h 692568"/>
                    <a:gd name="connsiteX5" fmla="*/ 84606 w 849889"/>
                    <a:gd name="connsiteY5" fmla="*/ 670127 h 692568"/>
                    <a:gd name="connsiteX6" fmla="*/ 43224 w 849889"/>
                    <a:gd name="connsiteY6" fmla="*/ 663429 h 692568"/>
                    <a:gd name="connsiteX7" fmla="*/ 1840 w 849889"/>
                    <a:gd name="connsiteY7" fmla="*/ 677985 h 692568"/>
                    <a:gd name="connsiteX8" fmla="*/ 106938 w 849889"/>
                    <a:gd name="connsiteY8" fmla="*/ 692568 h 692568"/>
                    <a:gd name="connsiteX0" fmla="*/ 848307 w 848307"/>
                    <a:gd name="connsiteY0" fmla="*/ 647714 h 687935"/>
                    <a:gd name="connsiteX1" fmla="*/ 448257 w 848307"/>
                    <a:gd name="connsiteY1" fmla="*/ 14 h 687935"/>
                    <a:gd name="connsiteX2" fmla="*/ 48207 w 848307"/>
                    <a:gd name="connsiteY2" fmla="*/ 628664 h 687935"/>
                    <a:gd name="connsiteX3" fmla="*/ 105357 w 848307"/>
                    <a:gd name="connsiteY3" fmla="*/ 666764 h 687935"/>
                    <a:gd name="connsiteX4" fmla="*/ 41641 w 848307"/>
                    <a:gd name="connsiteY4" fmla="*/ 674621 h 687935"/>
                    <a:gd name="connsiteX5" fmla="*/ 83024 w 848307"/>
                    <a:gd name="connsiteY5" fmla="*/ 670127 h 687935"/>
                    <a:gd name="connsiteX6" fmla="*/ 41642 w 848307"/>
                    <a:gd name="connsiteY6" fmla="*/ 663429 h 687935"/>
                    <a:gd name="connsiteX7" fmla="*/ 258 w 848307"/>
                    <a:gd name="connsiteY7" fmla="*/ 677985 h 687935"/>
                    <a:gd name="connsiteX8" fmla="*/ 22591 w 848307"/>
                    <a:gd name="connsiteY8" fmla="*/ 682478 h 687935"/>
                    <a:gd name="connsiteX0" fmla="*/ 849209 w 849209"/>
                    <a:gd name="connsiteY0" fmla="*/ 647714 h 687935"/>
                    <a:gd name="connsiteX1" fmla="*/ 449159 w 849209"/>
                    <a:gd name="connsiteY1" fmla="*/ 14 h 687935"/>
                    <a:gd name="connsiteX2" fmla="*/ 49109 w 849209"/>
                    <a:gd name="connsiteY2" fmla="*/ 628664 h 687935"/>
                    <a:gd name="connsiteX3" fmla="*/ 106259 w 849209"/>
                    <a:gd name="connsiteY3" fmla="*/ 666764 h 687935"/>
                    <a:gd name="connsiteX4" fmla="*/ 42543 w 849209"/>
                    <a:gd name="connsiteY4" fmla="*/ 674621 h 687935"/>
                    <a:gd name="connsiteX5" fmla="*/ 83926 w 849209"/>
                    <a:gd name="connsiteY5" fmla="*/ 670127 h 687935"/>
                    <a:gd name="connsiteX6" fmla="*/ 42544 w 849209"/>
                    <a:gd name="connsiteY6" fmla="*/ 663429 h 687935"/>
                    <a:gd name="connsiteX7" fmla="*/ 1160 w 849209"/>
                    <a:gd name="connsiteY7" fmla="*/ 677985 h 687935"/>
                    <a:gd name="connsiteX8" fmla="*/ 9698 w 849209"/>
                    <a:gd name="connsiteY8" fmla="*/ 675751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60435 w 867100"/>
                    <a:gd name="connsiteY6" fmla="*/ 663429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60435 w 867100"/>
                    <a:gd name="connsiteY6" fmla="*/ 663429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46640 w 867100"/>
                    <a:gd name="connsiteY6" fmla="*/ 646612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60435 w 867100"/>
                    <a:gd name="connsiteY5" fmla="*/ 609586 h 687935"/>
                    <a:gd name="connsiteX6" fmla="*/ 46640 w 867100"/>
                    <a:gd name="connsiteY6" fmla="*/ 646612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94349"/>
                    <a:gd name="connsiteX1" fmla="*/ 467050 w 867100"/>
                    <a:gd name="connsiteY1" fmla="*/ 14 h 694349"/>
                    <a:gd name="connsiteX2" fmla="*/ 67000 w 867100"/>
                    <a:gd name="connsiteY2" fmla="*/ 628664 h 694349"/>
                    <a:gd name="connsiteX3" fmla="*/ 13796 w 867100"/>
                    <a:gd name="connsiteY3" fmla="*/ 680218 h 694349"/>
                    <a:gd name="connsiteX4" fmla="*/ 60434 w 867100"/>
                    <a:gd name="connsiteY4" fmla="*/ 674621 h 694349"/>
                    <a:gd name="connsiteX5" fmla="*/ 60435 w 867100"/>
                    <a:gd name="connsiteY5" fmla="*/ 609586 h 694349"/>
                    <a:gd name="connsiteX6" fmla="*/ 46640 w 867100"/>
                    <a:gd name="connsiteY6" fmla="*/ 646612 h 694349"/>
                    <a:gd name="connsiteX7" fmla="*/ 19051 w 867100"/>
                    <a:gd name="connsiteY7" fmla="*/ 677985 h 694349"/>
                    <a:gd name="connsiteX8" fmla="*/ 0 w 867100"/>
                    <a:gd name="connsiteY8" fmla="*/ 658934 h 694349"/>
                    <a:gd name="connsiteX0" fmla="*/ 855908 w 855908"/>
                    <a:gd name="connsiteY0" fmla="*/ 647714 h 694349"/>
                    <a:gd name="connsiteX1" fmla="*/ 455858 w 855908"/>
                    <a:gd name="connsiteY1" fmla="*/ 14 h 694349"/>
                    <a:gd name="connsiteX2" fmla="*/ 55808 w 855908"/>
                    <a:gd name="connsiteY2" fmla="*/ 628664 h 694349"/>
                    <a:gd name="connsiteX3" fmla="*/ 2604 w 855908"/>
                    <a:gd name="connsiteY3" fmla="*/ 680218 h 694349"/>
                    <a:gd name="connsiteX4" fmla="*/ 49242 w 855908"/>
                    <a:gd name="connsiteY4" fmla="*/ 674621 h 694349"/>
                    <a:gd name="connsiteX5" fmla="*/ 49243 w 855908"/>
                    <a:gd name="connsiteY5" fmla="*/ 609586 h 694349"/>
                    <a:gd name="connsiteX6" fmla="*/ 35448 w 855908"/>
                    <a:gd name="connsiteY6" fmla="*/ 646612 h 694349"/>
                    <a:gd name="connsiteX7" fmla="*/ 7859 w 855908"/>
                    <a:gd name="connsiteY7" fmla="*/ 677985 h 694349"/>
                    <a:gd name="connsiteX8" fmla="*/ 57779 w 855908"/>
                    <a:gd name="connsiteY8" fmla="*/ 638754 h 694349"/>
                    <a:gd name="connsiteX0" fmla="*/ 855908 w 855908"/>
                    <a:gd name="connsiteY0" fmla="*/ 647714 h 694349"/>
                    <a:gd name="connsiteX1" fmla="*/ 455858 w 855908"/>
                    <a:gd name="connsiteY1" fmla="*/ 14 h 694349"/>
                    <a:gd name="connsiteX2" fmla="*/ 55808 w 855908"/>
                    <a:gd name="connsiteY2" fmla="*/ 628664 h 694349"/>
                    <a:gd name="connsiteX3" fmla="*/ 2604 w 855908"/>
                    <a:gd name="connsiteY3" fmla="*/ 680218 h 694349"/>
                    <a:gd name="connsiteX4" fmla="*/ 49242 w 855908"/>
                    <a:gd name="connsiteY4" fmla="*/ 674621 h 694349"/>
                    <a:gd name="connsiteX5" fmla="*/ 63037 w 855908"/>
                    <a:gd name="connsiteY5" fmla="*/ 639857 h 694349"/>
                    <a:gd name="connsiteX6" fmla="*/ 35448 w 855908"/>
                    <a:gd name="connsiteY6" fmla="*/ 646612 h 694349"/>
                    <a:gd name="connsiteX7" fmla="*/ 7859 w 855908"/>
                    <a:gd name="connsiteY7" fmla="*/ 677985 h 694349"/>
                    <a:gd name="connsiteX8" fmla="*/ 57779 w 855908"/>
                    <a:gd name="connsiteY8" fmla="*/ 638754 h 694349"/>
                    <a:gd name="connsiteX0" fmla="*/ 854577 w 854577"/>
                    <a:gd name="connsiteY0" fmla="*/ 647714 h 695516"/>
                    <a:gd name="connsiteX1" fmla="*/ 454527 w 854577"/>
                    <a:gd name="connsiteY1" fmla="*/ 14 h 695516"/>
                    <a:gd name="connsiteX2" fmla="*/ 54477 w 854577"/>
                    <a:gd name="connsiteY2" fmla="*/ 628664 h 695516"/>
                    <a:gd name="connsiteX3" fmla="*/ 1273 w 854577"/>
                    <a:gd name="connsiteY3" fmla="*/ 680218 h 695516"/>
                    <a:gd name="connsiteX4" fmla="*/ 20323 w 854577"/>
                    <a:gd name="connsiteY4" fmla="*/ 654441 h 695516"/>
                    <a:gd name="connsiteX5" fmla="*/ 61706 w 854577"/>
                    <a:gd name="connsiteY5" fmla="*/ 639857 h 695516"/>
                    <a:gd name="connsiteX6" fmla="*/ 34117 w 854577"/>
                    <a:gd name="connsiteY6" fmla="*/ 646612 h 695516"/>
                    <a:gd name="connsiteX7" fmla="*/ 6528 w 854577"/>
                    <a:gd name="connsiteY7" fmla="*/ 677985 h 695516"/>
                    <a:gd name="connsiteX8" fmla="*/ 56448 w 854577"/>
                    <a:gd name="connsiteY8" fmla="*/ 638754 h 695516"/>
                    <a:gd name="connsiteX0" fmla="*/ 854577 w 854577"/>
                    <a:gd name="connsiteY0" fmla="*/ 647714 h 695516"/>
                    <a:gd name="connsiteX1" fmla="*/ 454527 w 854577"/>
                    <a:gd name="connsiteY1" fmla="*/ 14 h 695516"/>
                    <a:gd name="connsiteX2" fmla="*/ 54477 w 854577"/>
                    <a:gd name="connsiteY2" fmla="*/ 628664 h 695516"/>
                    <a:gd name="connsiteX3" fmla="*/ 1273 w 854577"/>
                    <a:gd name="connsiteY3" fmla="*/ 680218 h 695516"/>
                    <a:gd name="connsiteX4" fmla="*/ 20323 w 854577"/>
                    <a:gd name="connsiteY4" fmla="*/ 654441 h 695516"/>
                    <a:gd name="connsiteX5" fmla="*/ 61706 w 854577"/>
                    <a:gd name="connsiteY5" fmla="*/ 639857 h 695516"/>
                    <a:gd name="connsiteX6" fmla="*/ 34117 w 854577"/>
                    <a:gd name="connsiteY6" fmla="*/ 646612 h 695516"/>
                    <a:gd name="connsiteX7" fmla="*/ 75499 w 854577"/>
                    <a:gd name="connsiteY7" fmla="*/ 651078 h 695516"/>
                    <a:gd name="connsiteX8" fmla="*/ 56448 w 854577"/>
                    <a:gd name="connsiteY8" fmla="*/ 638754 h 695516"/>
                    <a:gd name="connsiteX0" fmla="*/ 838184 w 838184"/>
                    <a:gd name="connsiteY0" fmla="*/ 647714 h 690525"/>
                    <a:gd name="connsiteX1" fmla="*/ 438134 w 838184"/>
                    <a:gd name="connsiteY1" fmla="*/ 14 h 690525"/>
                    <a:gd name="connsiteX2" fmla="*/ 38084 w 838184"/>
                    <a:gd name="connsiteY2" fmla="*/ 628664 h 690525"/>
                    <a:gd name="connsiteX3" fmla="*/ 12468 w 838184"/>
                    <a:gd name="connsiteY3" fmla="*/ 670128 h 690525"/>
                    <a:gd name="connsiteX4" fmla="*/ 3930 w 838184"/>
                    <a:gd name="connsiteY4" fmla="*/ 654441 h 690525"/>
                    <a:gd name="connsiteX5" fmla="*/ 45313 w 838184"/>
                    <a:gd name="connsiteY5" fmla="*/ 639857 h 690525"/>
                    <a:gd name="connsiteX6" fmla="*/ 17724 w 838184"/>
                    <a:gd name="connsiteY6" fmla="*/ 646612 h 690525"/>
                    <a:gd name="connsiteX7" fmla="*/ 59106 w 838184"/>
                    <a:gd name="connsiteY7" fmla="*/ 651078 h 690525"/>
                    <a:gd name="connsiteX8" fmla="*/ 40055 w 838184"/>
                    <a:gd name="connsiteY8" fmla="*/ 638754 h 690525"/>
                    <a:gd name="connsiteX0" fmla="*/ 834291 w 834291"/>
                    <a:gd name="connsiteY0" fmla="*/ 647714 h 681868"/>
                    <a:gd name="connsiteX1" fmla="*/ 434241 w 834291"/>
                    <a:gd name="connsiteY1" fmla="*/ 14 h 681868"/>
                    <a:gd name="connsiteX2" fmla="*/ 34191 w 834291"/>
                    <a:gd name="connsiteY2" fmla="*/ 628664 h 681868"/>
                    <a:gd name="connsiteX3" fmla="*/ 49957 w 834291"/>
                    <a:gd name="connsiteY3" fmla="*/ 649948 h 681868"/>
                    <a:gd name="connsiteX4" fmla="*/ 37 w 834291"/>
                    <a:gd name="connsiteY4" fmla="*/ 654441 h 681868"/>
                    <a:gd name="connsiteX5" fmla="*/ 41420 w 834291"/>
                    <a:gd name="connsiteY5" fmla="*/ 639857 h 681868"/>
                    <a:gd name="connsiteX6" fmla="*/ 13831 w 834291"/>
                    <a:gd name="connsiteY6" fmla="*/ 646612 h 681868"/>
                    <a:gd name="connsiteX7" fmla="*/ 55213 w 834291"/>
                    <a:gd name="connsiteY7" fmla="*/ 651078 h 681868"/>
                    <a:gd name="connsiteX8" fmla="*/ 36162 w 834291"/>
                    <a:gd name="connsiteY8" fmla="*/ 638754 h 681868"/>
                    <a:gd name="connsiteX0" fmla="*/ 834291 w 834291"/>
                    <a:gd name="connsiteY0" fmla="*/ 647714 h 681868"/>
                    <a:gd name="connsiteX1" fmla="*/ 434241 w 834291"/>
                    <a:gd name="connsiteY1" fmla="*/ 14 h 681868"/>
                    <a:gd name="connsiteX2" fmla="*/ 34191 w 834291"/>
                    <a:gd name="connsiteY2" fmla="*/ 628664 h 681868"/>
                    <a:gd name="connsiteX3" fmla="*/ 49957 w 834291"/>
                    <a:gd name="connsiteY3" fmla="*/ 649948 h 681868"/>
                    <a:gd name="connsiteX4" fmla="*/ 37 w 834291"/>
                    <a:gd name="connsiteY4" fmla="*/ 654441 h 681868"/>
                    <a:gd name="connsiteX5" fmla="*/ 41420 w 834291"/>
                    <a:gd name="connsiteY5" fmla="*/ 639857 h 681868"/>
                    <a:gd name="connsiteX6" fmla="*/ 13831 w 834291"/>
                    <a:gd name="connsiteY6" fmla="*/ 646612 h 681868"/>
                    <a:gd name="connsiteX7" fmla="*/ 41419 w 834291"/>
                    <a:gd name="connsiteY7" fmla="*/ 640988 h 681868"/>
                    <a:gd name="connsiteX8" fmla="*/ 36162 w 834291"/>
                    <a:gd name="connsiteY8" fmla="*/ 638754 h 681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4291" h="681868">
                      <a:moveTo>
                        <a:pt x="834291" y="647714"/>
                      </a:moveTo>
                      <a:cubicBezTo>
                        <a:pt x="700941" y="325451"/>
                        <a:pt x="567591" y="3189"/>
                        <a:pt x="434241" y="14"/>
                      </a:cubicBezTo>
                      <a:cubicBezTo>
                        <a:pt x="300891" y="-3161"/>
                        <a:pt x="98238" y="520342"/>
                        <a:pt x="34191" y="628664"/>
                      </a:cubicBezTo>
                      <a:cubicBezTo>
                        <a:pt x="-29856" y="736986"/>
                        <a:pt x="55649" y="645652"/>
                        <a:pt x="49957" y="649948"/>
                      </a:cubicBezTo>
                      <a:cubicBezTo>
                        <a:pt x="44265" y="654244"/>
                        <a:pt x="1460" y="656123"/>
                        <a:pt x="37" y="654441"/>
                      </a:cubicBezTo>
                      <a:cubicBezTo>
                        <a:pt x="-1386" y="652759"/>
                        <a:pt x="39121" y="641162"/>
                        <a:pt x="41420" y="639857"/>
                      </a:cubicBezTo>
                      <a:cubicBezTo>
                        <a:pt x="43719" y="638552"/>
                        <a:pt x="13831" y="646424"/>
                        <a:pt x="13831" y="646612"/>
                      </a:cubicBezTo>
                      <a:cubicBezTo>
                        <a:pt x="13831" y="646800"/>
                        <a:pt x="37697" y="642298"/>
                        <a:pt x="41419" y="640988"/>
                      </a:cubicBezTo>
                      <a:cubicBezTo>
                        <a:pt x="45141" y="639678"/>
                        <a:pt x="37914" y="633893"/>
                        <a:pt x="36162" y="638754"/>
                      </a:cubicBez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3912780" y="973872"/>
                <a:ext cx="3201979" cy="1417122"/>
                <a:chOff x="2676804" y="777998"/>
                <a:chExt cx="5430700" cy="1648403"/>
              </a:xfrm>
            </p:grpSpPr>
            <p:sp>
              <p:nvSpPr>
                <p:cNvPr id="61" name="Freeform 60"/>
                <p:cNvSpPr/>
                <p:nvPr/>
              </p:nvSpPr>
              <p:spPr>
                <a:xfrm flipV="1">
                  <a:off x="2676804" y="777998"/>
                  <a:ext cx="1243564" cy="1609701"/>
                </a:xfrm>
                <a:custGeom>
                  <a:avLst/>
                  <a:gdLst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93509 w 817409"/>
                    <a:gd name="connsiteY6" fmla="*/ 609614 h 689315"/>
                    <a:gd name="connsiteX7" fmla="*/ 93509 w 817409"/>
                    <a:gd name="connsiteY7" fmla="*/ 647714 h 689315"/>
                    <a:gd name="connsiteX8" fmla="*/ 74459 w 817409"/>
                    <a:gd name="connsiteY8" fmla="*/ 628664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93509 w 817409"/>
                    <a:gd name="connsiteY6" fmla="*/ 609614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6229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6229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8247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65920 w 817409"/>
                    <a:gd name="connsiteY7" fmla="*/ 661168 h 689315"/>
                    <a:gd name="connsiteX8" fmla="*/ 88253 w 817409"/>
                    <a:gd name="connsiteY8" fmla="*/ 682478 h 689315"/>
                    <a:gd name="connsiteX0" fmla="*/ 817409 w 817409"/>
                    <a:gd name="connsiteY0" fmla="*/ 647714 h 692568"/>
                    <a:gd name="connsiteX1" fmla="*/ 417359 w 817409"/>
                    <a:gd name="connsiteY1" fmla="*/ 14 h 692568"/>
                    <a:gd name="connsiteX2" fmla="*/ 17309 w 817409"/>
                    <a:gd name="connsiteY2" fmla="*/ 628664 h 692568"/>
                    <a:gd name="connsiteX3" fmla="*/ 74459 w 817409"/>
                    <a:gd name="connsiteY3" fmla="*/ 666764 h 692568"/>
                    <a:gd name="connsiteX4" fmla="*/ 93509 w 817409"/>
                    <a:gd name="connsiteY4" fmla="*/ 647714 h 692568"/>
                    <a:gd name="connsiteX5" fmla="*/ 93509 w 817409"/>
                    <a:gd name="connsiteY5" fmla="*/ 666764 h 692568"/>
                    <a:gd name="connsiteX6" fmla="*/ 79715 w 817409"/>
                    <a:gd name="connsiteY6" fmla="*/ 649975 h 692568"/>
                    <a:gd name="connsiteX7" fmla="*/ 65920 w 817409"/>
                    <a:gd name="connsiteY7" fmla="*/ 661168 h 692568"/>
                    <a:gd name="connsiteX8" fmla="*/ 74458 w 817409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124154 w 848054"/>
                    <a:gd name="connsiteY5" fmla="*/ 666764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124154 w 848054"/>
                    <a:gd name="connsiteY5" fmla="*/ 666764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82771 w 848054"/>
                    <a:gd name="connsiteY5" fmla="*/ 670127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9889 w 849889"/>
                    <a:gd name="connsiteY0" fmla="*/ 647714 h 692568"/>
                    <a:gd name="connsiteX1" fmla="*/ 449839 w 849889"/>
                    <a:gd name="connsiteY1" fmla="*/ 14 h 692568"/>
                    <a:gd name="connsiteX2" fmla="*/ 49789 w 849889"/>
                    <a:gd name="connsiteY2" fmla="*/ 628664 h 692568"/>
                    <a:gd name="connsiteX3" fmla="*/ 106939 w 849889"/>
                    <a:gd name="connsiteY3" fmla="*/ 666764 h 692568"/>
                    <a:gd name="connsiteX4" fmla="*/ 125989 w 849889"/>
                    <a:gd name="connsiteY4" fmla="*/ 647714 h 692568"/>
                    <a:gd name="connsiteX5" fmla="*/ 84606 w 849889"/>
                    <a:gd name="connsiteY5" fmla="*/ 670127 h 692568"/>
                    <a:gd name="connsiteX6" fmla="*/ 43224 w 849889"/>
                    <a:gd name="connsiteY6" fmla="*/ 663429 h 692568"/>
                    <a:gd name="connsiteX7" fmla="*/ 1840 w 849889"/>
                    <a:gd name="connsiteY7" fmla="*/ 677985 h 692568"/>
                    <a:gd name="connsiteX8" fmla="*/ 106938 w 849889"/>
                    <a:gd name="connsiteY8" fmla="*/ 692568 h 692568"/>
                    <a:gd name="connsiteX0" fmla="*/ 849889 w 849889"/>
                    <a:gd name="connsiteY0" fmla="*/ 647714 h 692568"/>
                    <a:gd name="connsiteX1" fmla="*/ 449839 w 849889"/>
                    <a:gd name="connsiteY1" fmla="*/ 14 h 692568"/>
                    <a:gd name="connsiteX2" fmla="*/ 49789 w 849889"/>
                    <a:gd name="connsiteY2" fmla="*/ 628664 h 692568"/>
                    <a:gd name="connsiteX3" fmla="*/ 106939 w 849889"/>
                    <a:gd name="connsiteY3" fmla="*/ 666764 h 692568"/>
                    <a:gd name="connsiteX4" fmla="*/ 43223 w 849889"/>
                    <a:gd name="connsiteY4" fmla="*/ 674621 h 692568"/>
                    <a:gd name="connsiteX5" fmla="*/ 84606 w 849889"/>
                    <a:gd name="connsiteY5" fmla="*/ 670127 h 692568"/>
                    <a:gd name="connsiteX6" fmla="*/ 43224 w 849889"/>
                    <a:gd name="connsiteY6" fmla="*/ 663429 h 692568"/>
                    <a:gd name="connsiteX7" fmla="*/ 1840 w 849889"/>
                    <a:gd name="connsiteY7" fmla="*/ 677985 h 692568"/>
                    <a:gd name="connsiteX8" fmla="*/ 106938 w 849889"/>
                    <a:gd name="connsiteY8" fmla="*/ 692568 h 692568"/>
                    <a:gd name="connsiteX0" fmla="*/ 848307 w 848307"/>
                    <a:gd name="connsiteY0" fmla="*/ 647714 h 687935"/>
                    <a:gd name="connsiteX1" fmla="*/ 448257 w 848307"/>
                    <a:gd name="connsiteY1" fmla="*/ 14 h 687935"/>
                    <a:gd name="connsiteX2" fmla="*/ 48207 w 848307"/>
                    <a:gd name="connsiteY2" fmla="*/ 628664 h 687935"/>
                    <a:gd name="connsiteX3" fmla="*/ 105357 w 848307"/>
                    <a:gd name="connsiteY3" fmla="*/ 666764 h 687935"/>
                    <a:gd name="connsiteX4" fmla="*/ 41641 w 848307"/>
                    <a:gd name="connsiteY4" fmla="*/ 674621 h 687935"/>
                    <a:gd name="connsiteX5" fmla="*/ 83024 w 848307"/>
                    <a:gd name="connsiteY5" fmla="*/ 670127 h 687935"/>
                    <a:gd name="connsiteX6" fmla="*/ 41642 w 848307"/>
                    <a:gd name="connsiteY6" fmla="*/ 663429 h 687935"/>
                    <a:gd name="connsiteX7" fmla="*/ 258 w 848307"/>
                    <a:gd name="connsiteY7" fmla="*/ 677985 h 687935"/>
                    <a:gd name="connsiteX8" fmla="*/ 22591 w 848307"/>
                    <a:gd name="connsiteY8" fmla="*/ 682478 h 687935"/>
                    <a:gd name="connsiteX0" fmla="*/ 849209 w 849209"/>
                    <a:gd name="connsiteY0" fmla="*/ 647714 h 687935"/>
                    <a:gd name="connsiteX1" fmla="*/ 449159 w 849209"/>
                    <a:gd name="connsiteY1" fmla="*/ 14 h 687935"/>
                    <a:gd name="connsiteX2" fmla="*/ 49109 w 849209"/>
                    <a:gd name="connsiteY2" fmla="*/ 628664 h 687935"/>
                    <a:gd name="connsiteX3" fmla="*/ 106259 w 849209"/>
                    <a:gd name="connsiteY3" fmla="*/ 666764 h 687935"/>
                    <a:gd name="connsiteX4" fmla="*/ 42543 w 849209"/>
                    <a:gd name="connsiteY4" fmla="*/ 674621 h 687935"/>
                    <a:gd name="connsiteX5" fmla="*/ 83926 w 849209"/>
                    <a:gd name="connsiteY5" fmla="*/ 670127 h 687935"/>
                    <a:gd name="connsiteX6" fmla="*/ 42544 w 849209"/>
                    <a:gd name="connsiteY6" fmla="*/ 663429 h 687935"/>
                    <a:gd name="connsiteX7" fmla="*/ 1160 w 849209"/>
                    <a:gd name="connsiteY7" fmla="*/ 677985 h 687935"/>
                    <a:gd name="connsiteX8" fmla="*/ 9698 w 849209"/>
                    <a:gd name="connsiteY8" fmla="*/ 675751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60435 w 867100"/>
                    <a:gd name="connsiteY6" fmla="*/ 663429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60435 w 867100"/>
                    <a:gd name="connsiteY6" fmla="*/ 663429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46640 w 867100"/>
                    <a:gd name="connsiteY6" fmla="*/ 646612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60435 w 867100"/>
                    <a:gd name="connsiteY5" fmla="*/ 609586 h 687935"/>
                    <a:gd name="connsiteX6" fmla="*/ 46640 w 867100"/>
                    <a:gd name="connsiteY6" fmla="*/ 646612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94349"/>
                    <a:gd name="connsiteX1" fmla="*/ 467050 w 867100"/>
                    <a:gd name="connsiteY1" fmla="*/ 14 h 694349"/>
                    <a:gd name="connsiteX2" fmla="*/ 67000 w 867100"/>
                    <a:gd name="connsiteY2" fmla="*/ 628664 h 694349"/>
                    <a:gd name="connsiteX3" fmla="*/ 13796 w 867100"/>
                    <a:gd name="connsiteY3" fmla="*/ 680218 h 694349"/>
                    <a:gd name="connsiteX4" fmla="*/ 60434 w 867100"/>
                    <a:gd name="connsiteY4" fmla="*/ 674621 h 694349"/>
                    <a:gd name="connsiteX5" fmla="*/ 60435 w 867100"/>
                    <a:gd name="connsiteY5" fmla="*/ 609586 h 694349"/>
                    <a:gd name="connsiteX6" fmla="*/ 46640 w 867100"/>
                    <a:gd name="connsiteY6" fmla="*/ 646612 h 694349"/>
                    <a:gd name="connsiteX7" fmla="*/ 19051 w 867100"/>
                    <a:gd name="connsiteY7" fmla="*/ 677985 h 694349"/>
                    <a:gd name="connsiteX8" fmla="*/ 0 w 867100"/>
                    <a:gd name="connsiteY8" fmla="*/ 658934 h 694349"/>
                    <a:gd name="connsiteX0" fmla="*/ 855908 w 855908"/>
                    <a:gd name="connsiteY0" fmla="*/ 647714 h 694349"/>
                    <a:gd name="connsiteX1" fmla="*/ 455858 w 855908"/>
                    <a:gd name="connsiteY1" fmla="*/ 14 h 694349"/>
                    <a:gd name="connsiteX2" fmla="*/ 55808 w 855908"/>
                    <a:gd name="connsiteY2" fmla="*/ 628664 h 694349"/>
                    <a:gd name="connsiteX3" fmla="*/ 2604 w 855908"/>
                    <a:gd name="connsiteY3" fmla="*/ 680218 h 694349"/>
                    <a:gd name="connsiteX4" fmla="*/ 49242 w 855908"/>
                    <a:gd name="connsiteY4" fmla="*/ 674621 h 694349"/>
                    <a:gd name="connsiteX5" fmla="*/ 49243 w 855908"/>
                    <a:gd name="connsiteY5" fmla="*/ 609586 h 694349"/>
                    <a:gd name="connsiteX6" fmla="*/ 35448 w 855908"/>
                    <a:gd name="connsiteY6" fmla="*/ 646612 h 694349"/>
                    <a:gd name="connsiteX7" fmla="*/ 7859 w 855908"/>
                    <a:gd name="connsiteY7" fmla="*/ 677985 h 694349"/>
                    <a:gd name="connsiteX8" fmla="*/ 57779 w 855908"/>
                    <a:gd name="connsiteY8" fmla="*/ 638754 h 694349"/>
                    <a:gd name="connsiteX0" fmla="*/ 855908 w 855908"/>
                    <a:gd name="connsiteY0" fmla="*/ 647714 h 694349"/>
                    <a:gd name="connsiteX1" fmla="*/ 455858 w 855908"/>
                    <a:gd name="connsiteY1" fmla="*/ 14 h 694349"/>
                    <a:gd name="connsiteX2" fmla="*/ 55808 w 855908"/>
                    <a:gd name="connsiteY2" fmla="*/ 628664 h 694349"/>
                    <a:gd name="connsiteX3" fmla="*/ 2604 w 855908"/>
                    <a:gd name="connsiteY3" fmla="*/ 680218 h 694349"/>
                    <a:gd name="connsiteX4" fmla="*/ 49242 w 855908"/>
                    <a:gd name="connsiteY4" fmla="*/ 674621 h 694349"/>
                    <a:gd name="connsiteX5" fmla="*/ 63037 w 855908"/>
                    <a:gd name="connsiteY5" fmla="*/ 639857 h 694349"/>
                    <a:gd name="connsiteX6" fmla="*/ 35448 w 855908"/>
                    <a:gd name="connsiteY6" fmla="*/ 646612 h 694349"/>
                    <a:gd name="connsiteX7" fmla="*/ 7859 w 855908"/>
                    <a:gd name="connsiteY7" fmla="*/ 677985 h 694349"/>
                    <a:gd name="connsiteX8" fmla="*/ 57779 w 855908"/>
                    <a:gd name="connsiteY8" fmla="*/ 638754 h 694349"/>
                    <a:gd name="connsiteX0" fmla="*/ 854577 w 854577"/>
                    <a:gd name="connsiteY0" fmla="*/ 647714 h 695516"/>
                    <a:gd name="connsiteX1" fmla="*/ 454527 w 854577"/>
                    <a:gd name="connsiteY1" fmla="*/ 14 h 695516"/>
                    <a:gd name="connsiteX2" fmla="*/ 54477 w 854577"/>
                    <a:gd name="connsiteY2" fmla="*/ 628664 h 695516"/>
                    <a:gd name="connsiteX3" fmla="*/ 1273 w 854577"/>
                    <a:gd name="connsiteY3" fmla="*/ 680218 h 695516"/>
                    <a:gd name="connsiteX4" fmla="*/ 20323 w 854577"/>
                    <a:gd name="connsiteY4" fmla="*/ 654441 h 695516"/>
                    <a:gd name="connsiteX5" fmla="*/ 61706 w 854577"/>
                    <a:gd name="connsiteY5" fmla="*/ 639857 h 695516"/>
                    <a:gd name="connsiteX6" fmla="*/ 34117 w 854577"/>
                    <a:gd name="connsiteY6" fmla="*/ 646612 h 695516"/>
                    <a:gd name="connsiteX7" fmla="*/ 6528 w 854577"/>
                    <a:gd name="connsiteY7" fmla="*/ 677985 h 695516"/>
                    <a:gd name="connsiteX8" fmla="*/ 56448 w 854577"/>
                    <a:gd name="connsiteY8" fmla="*/ 638754 h 695516"/>
                    <a:gd name="connsiteX0" fmla="*/ 854577 w 854577"/>
                    <a:gd name="connsiteY0" fmla="*/ 647714 h 695516"/>
                    <a:gd name="connsiteX1" fmla="*/ 454527 w 854577"/>
                    <a:gd name="connsiteY1" fmla="*/ 14 h 695516"/>
                    <a:gd name="connsiteX2" fmla="*/ 54477 w 854577"/>
                    <a:gd name="connsiteY2" fmla="*/ 628664 h 695516"/>
                    <a:gd name="connsiteX3" fmla="*/ 1273 w 854577"/>
                    <a:gd name="connsiteY3" fmla="*/ 680218 h 695516"/>
                    <a:gd name="connsiteX4" fmla="*/ 20323 w 854577"/>
                    <a:gd name="connsiteY4" fmla="*/ 654441 h 695516"/>
                    <a:gd name="connsiteX5" fmla="*/ 61706 w 854577"/>
                    <a:gd name="connsiteY5" fmla="*/ 639857 h 695516"/>
                    <a:gd name="connsiteX6" fmla="*/ 34117 w 854577"/>
                    <a:gd name="connsiteY6" fmla="*/ 646612 h 695516"/>
                    <a:gd name="connsiteX7" fmla="*/ 75499 w 854577"/>
                    <a:gd name="connsiteY7" fmla="*/ 651078 h 695516"/>
                    <a:gd name="connsiteX8" fmla="*/ 56448 w 854577"/>
                    <a:gd name="connsiteY8" fmla="*/ 638754 h 695516"/>
                    <a:gd name="connsiteX0" fmla="*/ 838184 w 838184"/>
                    <a:gd name="connsiteY0" fmla="*/ 647714 h 690525"/>
                    <a:gd name="connsiteX1" fmla="*/ 438134 w 838184"/>
                    <a:gd name="connsiteY1" fmla="*/ 14 h 690525"/>
                    <a:gd name="connsiteX2" fmla="*/ 38084 w 838184"/>
                    <a:gd name="connsiteY2" fmla="*/ 628664 h 690525"/>
                    <a:gd name="connsiteX3" fmla="*/ 12468 w 838184"/>
                    <a:gd name="connsiteY3" fmla="*/ 670128 h 690525"/>
                    <a:gd name="connsiteX4" fmla="*/ 3930 w 838184"/>
                    <a:gd name="connsiteY4" fmla="*/ 654441 h 690525"/>
                    <a:gd name="connsiteX5" fmla="*/ 45313 w 838184"/>
                    <a:gd name="connsiteY5" fmla="*/ 639857 h 690525"/>
                    <a:gd name="connsiteX6" fmla="*/ 17724 w 838184"/>
                    <a:gd name="connsiteY6" fmla="*/ 646612 h 690525"/>
                    <a:gd name="connsiteX7" fmla="*/ 59106 w 838184"/>
                    <a:gd name="connsiteY7" fmla="*/ 651078 h 690525"/>
                    <a:gd name="connsiteX8" fmla="*/ 40055 w 838184"/>
                    <a:gd name="connsiteY8" fmla="*/ 638754 h 690525"/>
                    <a:gd name="connsiteX0" fmla="*/ 834291 w 834291"/>
                    <a:gd name="connsiteY0" fmla="*/ 647714 h 681868"/>
                    <a:gd name="connsiteX1" fmla="*/ 434241 w 834291"/>
                    <a:gd name="connsiteY1" fmla="*/ 14 h 681868"/>
                    <a:gd name="connsiteX2" fmla="*/ 34191 w 834291"/>
                    <a:gd name="connsiteY2" fmla="*/ 628664 h 681868"/>
                    <a:gd name="connsiteX3" fmla="*/ 49957 w 834291"/>
                    <a:gd name="connsiteY3" fmla="*/ 649948 h 681868"/>
                    <a:gd name="connsiteX4" fmla="*/ 37 w 834291"/>
                    <a:gd name="connsiteY4" fmla="*/ 654441 h 681868"/>
                    <a:gd name="connsiteX5" fmla="*/ 41420 w 834291"/>
                    <a:gd name="connsiteY5" fmla="*/ 639857 h 681868"/>
                    <a:gd name="connsiteX6" fmla="*/ 13831 w 834291"/>
                    <a:gd name="connsiteY6" fmla="*/ 646612 h 681868"/>
                    <a:gd name="connsiteX7" fmla="*/ 55213 w 834291"/>
                    <a:gd name="connsiteY7" fmla="*/ 651078 h 681868"/>
                    <a:gd name="connsiteX8" fmla="*/ 36162 w 834291"/>
                    <a:gd name="connsiteY8" fmla="*/ 638754 h 681868"/>
                    <a:gd name="connsiteX0" fmla="*/ 834291 w 834291"/>
                    <a:gd name="connsiteY0" fmla="*/ 647714 h 681868"/>
                    <a:gd name="connsiteX1" fmla="*/ 434241 w 834291"/>
                    <a:gd name="connsiteY1" fmla="*/ 14 h 681868"/>
                    <a:gd name="connsiteX2" fmla="*/ 34191 w 834291"/>
                    <a:gd name="connsiteY2" fmla="*/ 628664 h 681868"/>
                    <a:gd name="connsiteX3" fmla="*/ 49957 w 834291"/>
                    <a:gd name="connsiteY3" fmla="*/ 649948 h 681868"/>
                    <a:gd name="connsiteX4" fmla="*/ 37 w 834291"/>
                    <a:gd name="connsiteY4" fmla="*/ 654441 h 681868"/>
                    <a:gd name="connsiteX5" fmla="*/ 41420 w 834291"/>
                    <a:gd name="connsiteY5" fmla="*/ 639857 h 681868"/>
                    <a:gd name="connsiteX6" fmla="*/ 13831 w 834291"/>
                    <a:gd name="connsiteY6" fmla="*/ 646612 h 681868"/>
                    <a:gd name="connsiteX7" fmla="*/ 41419 w 834291"/>
                    <a:gd name="connsiteY7" fmla="*/ 640988 h 681868"/>
                    <a:gd name="connsiteX8" fmla="*/ 36162 w 834291"/>
                    <a:gd name="connsiteY8" fmla="*/ 638754 h 681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4291" h="681868">
                      <a:moveTo>
                        <a:pt x="834291" y="647714"/>
                      </a:moveTo>
                      <a:cubicBezTo>
                        <a:pt x="700941" y="325451"/>
                        <a:pt x="567591" y="3189"/>
                        <a:pt x="434241" y="14"/>
                      </a:cubicBezTo>
                      <a:cubicBezTo>
                        <a:pt x="300891" y="-3161"/>
                        <a:pt x="98238" y="520342"/>
                        <a:pt x="34191" y="628664"/>
                      </a:cubicBezTo>
                      <a:cubicBezTo>
                        <a:pt x="-29856" y="736986"/>
                        <a:pt x="55649" y="645652"/>
                        <a:pt x="49957" y="649948"/>
                      </a:cubicBezTo>
                      <a:cubicBezTo>
                        <a:pt x="44265" y="654244"/>
                        <a:pt x="1460" y="656123"/>
                        <a:pt x="37" y="654441"/>
                      </a:cubicBezTo>
                      <a:cubicBezTo>
                        <a:pt x="-1386" y="652759"/>
                        <a:pt x="39121" y="641162"/>
                        <a:pt x="41420" y="639857"/>
                      </a:cubicBezTo>
                      <a:cubicBezTo>
                        <a:pt x="43719" y="638552"/>
                        <a:pt x="13831" y="646424"/>
                        <a:pt x="13831" y="646612"/>
                      </a:cubicBezTo>
                      <a:cubicBezTo>
                        <a:pt x="13831" y="646800"/>
                        <a:pt x="37697" y="642298"/>
                        <a:pt x="41419" y="640988"/>
                      </a:cubicBezTo>
                      <a:cubicBezTo>
                        <a:pt x="45141" y="639678"/>
                        <a:pt x="37914" y="633893"/>
                        <a:pt x="36162" y="638754"/>
                      </a:cubicBez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V="1">
                  <a:off x="4827946" y="777998"/>
                  <a:ext cx="1179277" cy="1609701"/>
                </a:xfrm>
                <a:custGeom>
                  <a:avLst/>
                  <a:gdLst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93509 w 817409"/>
                    <a:gd name="connsiteY6" fmla="*/ 609614 h 689315"/>
                    <a:gd name="connsiteX7" fmla="*/ 93509 w 817409"/>
                    <a:gd name="connsiteY7" fmla="*/ 647714 h 689315"/>
                    <a:gd name="connsiteX8" fmla="*/ 74459 w 817409"/>
                    <a:gd name="connsiteY8" fmla="*/ 628664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93509 w 817409"/>
                    <a:gd name="connsiteY6" fmla="*/ 609614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6229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6229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8247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65920 w 817409"/>
                    <a:gd name="connsiteY7" fmla="*/ 661168 h 689315"/>
                    <a:gd name="connsiteX8" fmla="*/ 88253 w 817409"/>
                    <a:gd name="connsiteY8" fmla="*/ 682478 h 689315"/>
                    <a:gd name="connsiteX0" fmla="*/ 817409 w 817409"/>
                    <a:gd name="connsiteY0" fmla="*/ 647714 h 692568"/>
                    <a:gd name="connsiteX1" fmla="*/ 417359 w 817409"/>
                    <a:gd name="connsiteY1" fmla="*/ 14 h 692568"/>
                    <a:gd name="connsiteX2" fmla="*/ 17309 w 817409"/>
                    <a:gd name="connsiteY2" fmla="*/ 628664 h 692568"/>
                    <a:gd name="connsiteX3" fmla="*/ 74459 w 817409"/>
                    <a:gd name="connsiteY3" fmla="*/ 666764 h 692568"/>
                    <a:gd name="connsiteX4" fmla="*/ 93509 w 817409"/>
                    <a:gd name="connsiteY4" fmla="*/ 647714 h 692568"/>
                    <a:gd name="connsiteX5" fmla="*/ 93509 w 817409"/>
                    <a:gd name="connsiteY5" fmla="*/ 666764 h 692568"/>
                    <a:gd name="connsiteX6" fmla="*/ 79715 w 817409"/>
                    <a:gd name="connsiteY6" fmla="*/ 649975 h 692568"/>
                    <a:gd name="connsiteX7" fmla="*/ 65920 w 817409"/>
                    <a:gd name="connsiteY7" fmla="*/ 661168 h 692568"/>
                    <a:gd name="connsiteX8" fmla="*/ 74458 w 817409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124154 w 848054"/>
                    <a:gd name="connsiteY5" fmla="*/ 666764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124154 w 848054"/>
                    <a:gd name="connsiteY5" fmla="*/ 666764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82771 w 848054"/>
                    <a:gd name="connsiteY5" fmla="*/ 670127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9889 w 849889"/>
                    <a:gd name="connsiteY0" fmla="*/ 647714 h 692568"/>
                    <a:gd name="connsiteX1" fmla="*/ 449839 w 849889"/>
                    <a:gd name="connsiteY1" fmla="*/ 14 h 692568"/>
                    <a:gd name="connsiteX2" fmla="*/ 49789 w 849889"/>
                    <a:gd name="connsiteY2" fmla="*/ 628664 h 692568"/>
                    <a:gd name="connsiteX3" fmla="*/ 106939 w 849889"/>
                    <a:gd name="connsiteY3" fmla="*/ 666764 h 692568"/>
                    <a:gd name="connsiteX4" fmla="*/ 125989 w 849889"/>
                    <a:gd name="connsiteY4" fmla="*/ 647714 h 692568"/>
                    <a:gd name="connsiteX5" fmla="*/ 84606 w 849889"/>
                    <a:gd name="connsiteY5" fmla="*/ 670127 h 692568"/>
                    <a:gd name="connsiteX6" fmla="*/ 43224 w 849889"/>
                    <a:gd name="connsiteY6" fmla="*/ 663429 h 692568"/>
                    <a:gd name="connsiteX7" fmla="*/ 1840 w 849889"/>
                    <a:gd name="connsiteY7" fmla="*/ 677985 h 692568"/>
                    <a:gd name="connsiteX8" fmla="*/ 106938 w 849889"/>
                    <a:gd name="connsiteY8" fmla="*/ 692568 h 692568"/>
                    <a:gd name="connsiteX0" fmla="*/ 849889 w 849889"/>
                    <a:gd name="connsiteY0" fmla="*/ 647714 h 692568"/>
                    <a:gd name="connsiteX1" fmla="*/ 449839 w 849889"/>
                    <a:gd name="connsiteY1" fmla="*/ 14 h 692568"/>
                    <a:gd name="connsiteX2" fmla="*/ 49789 w 849889"/>
                    <a:gd name="connsiteY2" fmla="*/ 628664 h 692568"/>
                    <a:gd name="connsiteX3" fmla="*/ 106939 w 849889"/>
                    <a:gd name="connsiteY3" fmla="*/ 666764 h 692568"/>
                    <a:gd name="connsiteX4" fmla="*/ 43223 w 849889"/>
                    <a:gd name="connsiteY4" fmla="*/ 674621 h 692568"/>
                    <a:gd name="connsiteX5" fmla="*/ 84606 w 849889"/>
                    <a:gd name="connsiteY5" fmla="*/ 670127 h 692568"/>
                    <a:gd name="connsiteX6" fmla="*/ 43224 w 849889"/>
                    <a:gd name="connsiteY6" fmla="*/ 663429 h 692568"/>
                    <a:gd name="connsiteX7" fmla="*/ 1840 w 849889"/>
                    <a:gd name="connsiteY7" fmla="*/ 677985 h 692568"/>
                    <a:gd name="connsiteX8" fmla="*/ 106938 w 849889"/>
                    <a:gd name="connsiteY8" fmla="*/ 692568 h 692568"/>
                    <a:gd name="connsiteX0" fmla="*/ 848307 w 848307"/>
                    <a:gd name="connsiteY0" fmla="*/ 647714 h 687935"/>
                    <a:gd name="connsiteX1" fmla="*/ 448257 w 848307"/>
                    <a:gd name="connsiteY1" fmla="*/ 14 h 687935"/>
                    <a:gd name="connsiteX2" fmla="*/ 48207 w 848307"/>
                    <a:gd name="connsiteY2" fmla="*/ 628664 h 687935"/>
                    <a:gd name="connsiteX3" fmla="*/ 105357 w 848307"/>
                    <a:gd name="connsiteY3" fmla="*/ 666764 h 687935"/>
                    <a:gd name="connsiteX4" fmla="*/ 41641 w 848307"/>
                    <a:gd name="connsiteY4" fmla="*/ 674621 h 687935"/>
                    <a:gd name="connsiteX5" fmla="*/ 83024 w 848307"/>
                    <a:gd name="connsiteY5" fmla="*/ 670127 h 687935"/>
                    <a:gd name="connsiteX6" fmla="*/ 41642 w 848307"/>
                    <a:gd name="connsiteY6" fmla="*/ 663429 h 687935"/>
                    <a:gd name="connsiteX7" fmla="*/ 258 w 848307"/>
                    <a:gd name="connsiteY7" fmla="*/ 677985 h 687935"/>
                    <a:gd name="connsiteX8" fmla="*/ 22591 w 848307"/>
                    <a:gd name="connsiteY8" fmla="*/ 682478 h 687935"/>
                    <a:gd name="connsiteX0" fmla="*/ 849209 w 849209"/>
                    <a:gd name="connsiteY0" fmla="*/ 647714 h 687935"/>
                    <a:gd name="connsiteX1" fmla="*/ 449159 w 849209"/>
                    <a:gd name="connsiteY1" fmla="*/ 14 h 687935"/>
                    <a:gd name="connsiteX2" fmla="*/ 49109 w 849209"/>
                    <a:gd name="connsiteY2" fmla="*/ 628664 h 687935"/>
                    <a:gd name="connsiteX3" fmla="*/ 106259 w 849209"/>
                    <a:gd name="connsiteY3" fmla="*/ 666764 h 687935"/>
                    <a:gd name="connsiteX4" fmla="*/ 42543 w 849209"/>
                    <a:gd name="connsiteY4" fmla="*/ 674621 h 687935"/>
                    <a:gd name="connsiteX5" fmla="*/ 83926 w 849209"/>
                    <a:gd name="connsiteY5" fmla="*/ 670127 h 687935"/>
                    <a:gd name="connsiteX6" fmla="*/ 42544 w 849209"/>
                    <a:gd name="connsiteY6" fmla="*/ 663429 h 687935"/>
                    <a:gd name="connsiteX7" fmla="*/ 1160 w 849209"/>
                    <a:gd name="connsiteY7" fmla="*/ 677985 h 687935"/>
                    <a:gd name="connsiteX8" fmla="*/ 9698 w 849209"/>
                    <a:gd name="connsiteY8" fmla="*/ 675751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60435 w 867100"/>
                    <a:gd name="connsiteY6" fmla="*/ 663429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60435 w 867100"/>
                    <a:gd name="connsiteY6" fmla="*/ 663429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46640 w 867100"/>
                    <a:gd name="connsiteY6" fmla="*/ 646612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60435 w 867100"/>
                    <a:gd name="connsiteY5" fmla="*/ 609586 h 687935"/>
                    <a:gd name="connsiteX6" fmla="*/ 46640 w 867100"/>
                    <a:gd name="connsiteY6" fmla="*/ 646612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94349"/>
                    <a:gd name="connsiteX1" fmla="*/ 467050 w 867100"/>
                    <a:gd name="connsiteY1" fmla="*/ 14 h 694349"/>
                    <a:gd name="connsiteX2" fmla="*/ 67000 w 867100"/>
                    <a:gd name="connsiteY2" fmla="*/ 628664 h 694349"/>
                    <a:gd name="connsiteX3" fmla="*/ 13796 w 867100"/>
                    <a:gd name="connsiteY3" fmla="*/ 680218 h 694349"/>
                    <a:gd name="connsiteX4" fmla="*/ 60434 w 867100"/>
                    <a:gd name="connsiteY4" fmla="*/ 674621 h 694349"/>
                    <a:gd name="connsiteX5" fmla="*/ 60435 w 867100"/>
                    <a:gd name="connsiteY5" fmla="*/ 609586 h 694349"/>
                    <a:gd name="connsiteX6" fmla="*/ 46640 w 867100"/>
                    <a:gd name="connsiteY6" fmla="*/ 646612 h 694349"/>
                    <a:gd name="connsiteX7" fmla="*/ 19051 w 867100"/>
                    <a:gd name="connsiteY7" fmla="*/ 677985 h 694349"/>
                    <a:gd name="connsiteX8" fmla="*/ 0 w 867100"/>
                    <a:gd name="connsiteY8" fmla="*/ 658934 h 694349"/>
                    <a:gd name="connsiteX0" fmla="*/ 855908 w 855908"/>
                    <a:gd name="connsiteY0" fmla="*/ 647714 h 694349"/>
                    <a:gd name="connsiteX1" fmla="*/ 455858 w 855908"/>
                    <a:gd name="connsiteY1" fmla="*/ 14 h 694349"/>
                    <a:gd name="connsiteX2" fmla="*/ 55808 w 855908"/>
                    <a:gd name="connsiteY2" fmla="*/ 628664 h 694349"/>
                    <a:gd name="connsiteX3" fmla="*/ 2604 w 855908"/>
                    <a:gd name="connsiteY3" fmla="*/ 680218 h 694349"/>
                    <a:gd name="connsiteX4" fmla="*/ 49242 w 855908"/>
                    <a:gd name="connsiteY4" fmla="*/ 674621 h 694349"/>
                    <a:gd name="connsiteX5" fmla="*/ 49243 w 855908"/>
                    <a:gd name="connsiteY5" fmla="*/ 609586 h 694349"/>
                    <a:gd name="connsiteX6" fmla="*/ 35448 w 855908"/>
                    <a:gd name="connsiteY6" fmla="*/ 646612 h 694349"/>
                    <a:gd name="connsiteX7" fmla="*/ 7859 w 855908"/>
                    <a:gd name="connsiteY7" fmla="*/ 677985 h 694349"/>
                    <a:gd name="connsiteX8" fmla="*/ 57779 w 855908"/>
                    <a:gd name="connsiteY8" fmla="*/ 638754 h 694349"/>
                    <a:gd name="connsiteX0" fmla="*/ 855908 w 855908"/>
                    <a:gd name="connsiteY0" fmla="*/ 647714 h 694349"/>
                    <a:gd name="connsiteX1" fmla="*/ 455858 w 855908"/>
                    <a:gd name="connsiteY1" fmla="*/ 14 h 694349"/>
                    <a:gd name="connsiteX2" fmla="*/ 55808 w 855908"/>
                    <a:gd name="connsiteY2" fmla="*/ 628664 h 694349"/>
                    <a:gd name="connsiteX3" fmla="*/ 2604 w 855908"/>
                    <a:gd name="connsiteY3" fmla="*/ 680218 h 694349"/>
                    <a:gd name="connsiteX4" fmla="*/ 49242 w 855908"/>
                    <a:gd name="connsiteY4" fmla="*/ 674621 h 694349"/>
                    <a:gd name="connsiteX5" fmla="*/ 63037 w 855908"/>
                    <a:gd name="connsiteY5" fmla="*/ 639857 h 694349"/>
                    <a:gd name="connsiteX6" fmla="*/ 35448 w 855908"/>
                    <a:gd name="connsiteY6" fmla="*/ 646612 h 694349"/>
                    <a:gd name="connsiteX7" fmla="*/ 7859 w 855908"/>
                    <a:gd name="connsiteY7" fmla="*/ 677985 h 694349"/>
                    <a:gd name="connsiteX8" fmla="*/ 57779 w 855908"/>
                    <a:gd name="connsiteY8" fmla="*/ 638754 h 694349"/>
                    <a:gd name="connsiteX0" fmla="*/ 854577 w 854577"/>
                    <a:gd name="connsiteY0" fmla="*/ 647714 h 695516"/>
                    <a:gd name="connsiteX1" fmla="*/ 454527 w 854577"/>
                    <a:gd name="connsiteY1" fmla="*/ 14 h 695516"/>
                    <a:gd name="connsiteX2" fmla="*/ 54477 w 854577"/>
                    <a:gd name="connsiteY2" fmla="*/ 628664 h 695516"/>
                    <a:gd name="connsiteX3" fmla="*/ 1273 w 854577"/>
                    <a:gd name="connsiteY3" fmla="*/ 680218 h 695516"/>
                    <a:gd name="connsiteX4" fmla="*/ 20323 w 854577"/>
                    <a:gd name="connsiteY4" fmla="*/ 654441 h 695516"/>
                    <a:gd name="connsiteX5" fmla="*/ 61706 w 854577"/>
                    <a:gd name="connsiteY5" fmla="*/ 639857 h 695516"/>
                    <a:gd name="connsiteX6" fmla="*/ 34117 w 854577"/>
                    <a:gd name="connsiteY6" fmla="*/ 646612 h 695516"/>
                    <a:gd name="connsiteX7" fmla="*/ 6528 w 854577"/>
                    <a:gd name="connsiteY7" fmla="*/ 677985 h 695516"/>
                    <a:gd name="connsiteX8" fmla="*/ 56448 w 854577"/>
                    <a:gd name="connsiteY8" fmla="*/ 638754 h 695516"/>
                    <a:gd name="connsiteX0" fmla="*/ 854577 w 854577"/>
                    <a:gd name="connsiteY0" fmla="*/ 647714 h 695516"/>
                    <a:gd name="connsiteX1" fmla="*/ 454527 w 854577"/>
                    <a:gd name="connsiteY1" fmla="*/ 14 h 695516"/>
                    <a:gd name="connsiteX2" fmla="*/ 54477 w 854577"/>
                    <a:gd name="connsiteY2" fmla="*/ 628664 h 695516"/>
                    <a:gd name="connsiteX3" fmla="*/ 1273 w 854577"/>
                    <a:gd name="connsiteY3" fmla="*/ 680218 h 695516"/>
                    <a:gd name="connsiteX4" fmla="*/ 20323 w 854577"/>
                    <a:gd name="connsiteY4" fmla="*/ 654441 h 695516"/>
                    <a:gd name="connsiteX5" fmla="*/ 61706 w 854577"/>
                    <a:gd name="connsiteY5" fmla="*/ 639857 h 695516"/>
                    <a:gd name="connsiteX6" fmla="*/ 34117 w 854577"/>
                    <a:gd name="connsiteY6" fmla="*/ 646612 h 695516"/>
                    <a:gd name="connsiteX7" fmla="*/ 75499 w 854577"/>
                    <a:gd name="connsiteY7" fmla="*/ 651078 h 695516"/>
                    <a:gd name="connsiteX8" fmla="*/ 56448 w 854577"/>
                    <a:gd name="connsiteY8" fmla="*/ 638754 h 695516"/>
                    <a:gd name="connsiteX0" fmla="*/ 838184 w 838184"/>
                    <a:gd name="connsiteY0" fmla="*/ 647714 h 690525"/>
                    <a:gd name="connsiteX1" fmla="*/ 438134 w 838184"/>
                    <a:gd name="connsiteY1" fmla="*/ 14 h 690525"/>
                    <a:gd name="connsiteX2" fmla="*/ 38084 w 838184"/>
                    <a:gd name="connsiteY2" fmla="*/ 628664 h 690525"/>
                    <a:gd name="connsiteX3" fmla="*/ 12468 w 838184"/>
                    <a:gd name="connsiteY3" fmla="*/ 670128 h 690525"/>
                    <a:gd name="connsiteX4" fmla="*/ 3930 w 838184"/>
                    <a:gd name="connsiteY4" fmla="*/ 654441 h 690525"/>
                    <a:gd name="connsiteX5" fmla="*/ 45313 w 838184"/>
                    <a:gd name="connsiteY5" fmla="*/ 639857 h 690525"/>
                    <a:gd name="connsiteX6" fmla="*/ 17724 w 838184"/>
                    <a:gd name="connsiteY6" fmla="*/ 646612 h 690525"/>
                    <a:gd name="connsiteX7" fmla="*/ 59106 w 838184"/>
                    <a:gd name="connsiteY7" fmla="*/ 651078 h 690525"/>
                    <a:gd name="connsiteX8" fmla="*/ 40055 w 838184"/>
                    <a:gd name="connsiteY8" fmla="*/ 638754 h 690525"/>
                    <a:gd name="connsiteX0" fmla="*/ 834291 w 834291"/>
                    <a:gd name="connsiteY0" fmla="*/ 647714 h 681868"/>
                    <a:gd name="connsiteX1" fmla="*/ 434241 w 834291"/>
                    <a:gd name="connsiteY1" fmla="*/ 14 h 681868"/>
                    <a:gd name="connsiteX2" fmla="*/ 34191 w 834291"/>
                    <a:gd name="connsiteY2" fmla="*/ 628664 h 681868"/>
                    <a:gd name="connsiteX3" fmla="*/ 49957 w 834291"/>
                    <a:gd name="connsiteY3" fmla="*/ 649948 h 681868"/>
                    <a:gd name="connsiteX4" fmla="*/ 37 w 834291"/>
                    <a:gd name="connsiteY4" fmla="*/ 654441 h 681868"/>
                    <a:gd name="connsiteX5" fmla="*/ 41420 w 834291"/>
                    <a:gd name="connsiteY5" fmla="*/ 639857 h 681868"/>
                    <a:gd name="connsiteX6" fmla="*/ 13831 w 834291"/>
                    <a:gd name="connsiteY6" fmla="*/ 646612 h 681868"/>
                    <a:gd name="connsiteX7" fmla="*/ 55213 w 834291"/>
                    <a:gd name="connsiteY7" fmla="*/ 651078 h 681868"/>
                    <a:gd name="connsiteX8" fmla="*/ 36162 w 834291"/>
                    <a:gd name="connsiteY8" fmla="*/ 638754 h 681868"/>
                    <a:gd name="connsiteX0" fmla="*/ 834291 w 834291"/>
                    <a:gd name="connsiteY0" fmla="*/ 647714 h 681868"/>
                    <a:gd name="connsiteX1" fmla="*/ 434241 w 834291"/>
                    <a:gd name="connsiteY1" fmla="*/ 14 h 681868"/>
                    <a:gd name="connsiteX2" fmla="*/ 34191 w 834291"/>
                    <a:gd name="connsiteY2" fmla="*/ 628664 h 681868"/>
                    <a:gd name="connsiteX3" fmla="*/ 49957 w 834291"/>
                    <a:gd name="connsiteY3" fmla="*/ 649948 h 681868"/>
                    <a:gd name="connsiteX4" fmla="*/ 37 w 834291"/>
                    <a:gd name="connsiteY4" fmla="*/ 654441 h 681868"/>
                    <a:gd name="connsiteX5" fmla="*/ 41420 w 834291"/>
                    <a:gd name="connsiteY5" fmla="*/ 639857 h 681868"/>
                    <a:gd name="connsiteX6" fmla="*/ 13831 w 834291"/>
                    <a:gd name="connsiteY6" fmla="*/ 646612 h 681868"/>
                    <a:gd name="connsiteX7" fmla="*/ 41419 w 834291"/>
                    <a:gd name="connsiteY7" fmla="*/ 640988 h 681868"/>
                    <a:gd name="connsiteX8" fmla="*/ 36162 w 834291"/>
                    <a:gd name="connsiteY8" fmla="*/ 638754 h 681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4291" h="681868">
                      <a:moveTo>
                        <a:pt x="834291" y="647714"/>
                      </a:moveTo>
                      <a:cubicBezTo>
                        <a:pt x="700941" y="325451"/>
                        <a:pt x="567591" y="3189"/>
                        <a:pt x="434241" y="14"/>
                      </a:cubicBezTo>
                      <a:cubicBezTo>
                        <a:pt x="300891" y="-3161"/>
                        <a:pt x="98238" y="520342"/>
                        <a:pt x="34191" y="628664"/>
                      </a:cubicBezTo>
                      <a:cubicBezTo>
                        <a:pt x="-29856" y="736986"/>
                        <a:pt x="55649" y="645652"/>
                        <a:pt x="49957" y="649948"/>
                      </a:cubicBezTo>
                      <a:cubicBezTo>
                        <a:pt x="44265" y="654244"/>
                        <a:pt x="1460" y="656123"/>
                        <a:pt x="37" y="654441"/>
                      </a:cubicBezTo>
                      <a:cubicBezTo>
                        <a:pt x="-1386" y="652759"/>
                        <a:pt x="39121" y="641162"/>
                        <a:pt x="41420" y="639857"/>
                      </a:cubicBezTo>
                      <a:cubicBezTo>
                        <a:pt x="43719" y="638552"/>
                        <a:pt x="13831" y="646424"/>
                        <a:pt x="13831" y="646612"/>
                      </a:cubicBezTo>
                      <a:cubicBezTo>
                        <a:pt x="13831" y="646800"/>
                        <a:pt x="37697" y="642298"/>
                        <a:pt x="41419" y="640988"/>
                      </a:cubicBezTo>
                      <a:cubicBezTo>
                        <a:pt x="45141" y="639678"/>
                        <a:pt x="37914" y="633893"/>
                        <a:pt x="36162" y="638754"/>
                      </a:cubicBez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 flipV="1">
                  <a:off x="7072540" y="816700"/>
                  <a:ext cx="1034964" cy="1609701"/>
                </a:xfrm>
                <a:custGeom>
                  <a:avLst/>
                  <a:gdLst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93509 w 817409"/>
                    <a:gd name="connsiteY6" fmla="*/ 609614 h 689315"/>
                    <a:gd name="connsiteX7" fmla="*/ 93509 w 817409"/>
                    <a:gd name="connsiteY7" fmla="*/ 647714 h 689315"/>
                    <a:gd name="connsiteX8" fmla="*/ 74459 w 817409"/>
                    <a:gd name="connsiteY8" fmla="*/ 628664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93509 w 817409"/>
                    <a:gd name="connsiteY6" fmla="*/ 609614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6229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6229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93509 w 817409"/>
                    <a:gd name="connsiteY7" fmla="*/ 647714 h 689315"/>
                    <a:gd name="connsiteX8" fmla="*/ 88253 w 817409"/>
                    <a:gd name="connsiteY8" fmla="*/ 682478 h 689315"/>
                    <a:gd name="connsiteX0" fmla="*/ 817409 w 817409"/>
                    <a:gd name="connsiteY0" fmla="*/ 647714 h 689315"/>
                    <a:gd name="connsiteX1" fmla="*/ 417359 w 817409"/>
                    <a:gd name="connsiteY1" fmla="*/ 14 h 689315"/>
                    <a:gd name="connsiteX2" fmla="*/ 17309 w 817409"/>
                    <a:gd name="connsiteY2" fmla="*/ 628664 h 689315"/>
                    <a:gd name="connsiteX3" fmla="*/ 74459 w 817409"/>
                    <a:gd name="connsiteY3" fmla="*/ 666764 h 689315"/>
                    <a:gd name="connsiteX4" fmla="*/ 93509 w 817409"/>
                    <a:gd name="connsiteY4" fmla="*/ 647714 h 689315"/>
                    <a:gd name="connsiteX5" fmla="*/ 93509 w 817409"/>
                    <a:gd name="connsiteY5" fmla="*/ 666764 h 689315"/>
                    <a:gd name="connsiteX6" fmla="*/ 79715 w 817409"/>
                    <a:gd name="connsiteY6" fmla="*/ 649975 h 689315"/>
                    <a:gd name="connsiteX7" fmla="*/ 65920 w 817409"/>
                    <a:gd name="connsiteY7" fmla="*/ 661168 h 689315"/>
                    <a:gd name="connsiteX8" fmla="*/ 88253 w 817409"/>
                    <a:gd name="connsiteY8" fmla="*/ 682478 h 689315"/>
                    <a:gd name="connsiteX0" fmla="*/ 817409 w 817409"/>
                    <a:gd name="connsiteY0" fmla="*/ 647714 h 692568"/>
                    <a:gd name="connsiteX1" fmla="*/ 417359 w 817409"/>
                    <a:gd name="connsiteY1" fmla="*/ 14 h 692568"/>
                    <a:gd name="connsiteX2" fmla="*/ 17309 w 817409"/>
                    <a:gd name="connsiteY2" fmla="*/ 628664 h 692568"/>
                    <a:gd name="connsiteX3" fmla="*/ 74459 w 817409"/>
                    <a:gd name="connsiteY3" fmla="*/ 666764 h 692568"/>
                    <a:gd name="connsiteX4" fmla="*/ 93509 w 817409"/>
                    <a:gd name="connsiteY4" fmla="*/ 647714 h 692568"/>
                    <a:gd name="connsiteX5" fmla="*/ 93509 w 817409"/>
                    <a:gd name="connsiteY5" fmla="*/ 666764 h 692568"/>
                    <a:gd name="connsiteX6" fmla="*/ 79715 w 817409"/>
                    <a:gd name="connsiteY6" fmla="*/ 649975 h 692568"/>
                    <a:gd name="connsiteX7" fmla="*/ 65920 w 817409"/>
                    <a:gd name="connsiteY7" fmla="*/ 661168 h 692568"/>
                    <a:gd name="connsiteX8" fmla="*/ 74458 w 817409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124154 w 848054"/>
                    <a:gd name="connsiteY5" fmla="*/ 666764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124154 w 848054"/>
                    <a:gd name="connsiteY5" fmla="*/ 666764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8054 w 848054"/>
                    <a:gd name="connsiteY0" fmla="*/ 647714 h 692568"/>
                    <a:gd name="connsiteX1" fmla="*/ 448004 w 848054"/>
                    <a:gd name="connsiteY1" fmla="*/ 14 h 692568"/>
                    <a:gd name="connsiteX2" fmla="*/ 47954 w 848054"/>
                    <a:gd name="connsiteY2" fmla="*/ 628664 h 692568"/>
                    <a:gd name="connsiteX3" fmla="*/ 105104 w 848054"/>
                    <a:gd name="connsiteY3" fmla="*/ 666764 h 692568"/>
                    <a:gd name="connsiteX4" fmla="*/ 124154 w 848054"/>
                    <a:gd name="connsiteY4" fmla="*/ 647714 h 692568"/>
                    <a:gd name="connsiteX5" fmla="*/ 82771 w 848054"/>
                    <a:gd name="connsiteY5" fmla="*/ 670127 h 692568"/>
                    <a:gd name="connsiteX6" fmla="*/ 110360 w 848054"/>
                    <a:gd name="connsiteY6" fmla="*/ 649975 h 692568"/>
                    <a:gd name="connsiteX7" fmla="*/ 5 w 848054"/>
                    <a:gd name="connsiteY7" fmla="*/ 677985 h 692568"/>
                    <a:gd name="connsiteX8" fmla="*/ 105103 w 848054"/>
                    <a:gd name="connsiteY8" fmla="*/ 692568 h 692568"/>
                    <a:gd name="connsiteX0" fmla="*/ 849889 w 849889"/>
                    <a:gd name="connsiteY0" fmla="*/ 647714 h 692568"/>
                    <a:gd name="connsiteX1" fmla="*/ 449839 w 849889"/>
                    <a:gd name="connsiteY1" fmla="*/ 14 h 692568"/>
                    <a:gd name="connsiteX2" fmla="*/ 49789 w 849889"/>
                    <a:gd name="connsiteY2" fmla="*/ 628664 h 692568"/>
                    <a:gd name="connsiteX3" fmla="*/ 106939 w 849889"/>
                    <a:gd name="connsiteY3" fmla="*/ 666764 h 692568"/>
                    <a:gd name="connsiteX4" fmla="*/ 125989 w 849889"/>
                    <a:gd name="connsiteY4" fmla="*/ 647714 h 692568"/>
                    <a:gd name="connsiteX5" fmla="*/ 84606 w 849889"/>
                    <a:gd name="connsiteY5" fmla="*/ 670127 h 692568"/>
                    <a:gd name="connsiteX6" fmla="*/ 43224 w 849889"/>
                    <a:gd name="connsiteY6" fmla="*/ 663429 h 692568"/>
                    <a:gd name="connsiteX7" fmla="*/ 1840 w 849889"/>
                    <a:gd name="connsiteY7" fmla="*/ 677985 h 692568"/>
                    <a:gd name="connsiteX8" fmla="*/ 106938 w 849889"/>
                    <a:gd name="connsiteY8" fmla="*/ 692568 h 692568"/>
                    <a:gd name="connsiteX0" fmla="*/ 849889 w 849889"/>
                    <a:gd name="connsiteY0" fmla="*/ 647714 h 692568"/>
                    <a:gd name="connsiteX1" fmla="*/ 449839 w 849889"/>
                    <a:gd name="connsiteY1" fmla="*/ 14 h 692568"/>
                    <a:gd name="connsiteX2" fmla="*/ 49789 w 849889"/>
                    <a:gd name="connsiteY2" fmla="*/ 628664 h 692568"/>
                    <a:gd name="connsiteX3" fmla="*/ 106939 w 849889"/>
                    <a:gd name="connsiteY3" fmla="*/ 666764 h 692568"/>
                    <a:gd name="connsiteX4" fmla="*/ 43223 w 849889"/>
                    <a:gd name="connsiteY4" fmla="*/ 674621 h 692568"/>
                    <a:gd name="connsiteX5" fmla="*/ 84606 w 849889"/>
                    <a:gd name="connsiteY5" fmla="*/ 670127 h 692568"/>
                    <a:gd name="connsiteX6" fmla="*/ 43224 w 849889"/>
                    <a:gd name="connsiteY6" fmla="*/ 663429 h 692568"/>
                    <a:gd name="connsiteX7" fmla="*/ 1840 w 849889"/>
                    <a:gd name="connsiteY7" fmla="*/ 677985 h 692568"/>
                    <a:gd name="connsiteX8" fmla="*/ 106938 w 849889"/>
                    <a:gd name="connsiteY8" fmla="*/ 692568 h 692568"/>
                    <a:gd name="connsiteX0" fmla="*/ 848307 w 848307"/>
                    <a:gd name="connsiteY0" fmla="*/ 647714 h 687935"/>
                    <a:gd name="connsiteX1" fmla="*/ 448257 w 848307"/>
                    <a:gd name="connsiteY1" fmla="*/ 14 h 687935"/>
                    <a:gd name="connsiteX2" fmla="*/ 48207 w 848307"/>
                    <a:gd name="connsiteY2" fmla="*/ 628664 h 687935"/>
                    <a:gd name="connsiteX3" fmla="*/ 105357 w 848307"/>
                    <a:gd name="connsiteY3" fmla="*/ 666764 h 687935"/>
                    <a:gd name="connsiteX4" fmla="*/ 41641 w 848307"/>
                    <a:gd name="connsiteY4" fmla="*/ 674621 h 687935"/>
                    <a:gd name="connsiteX5" fmla="*/ 83024 w 848307"/>
                    <a:gd name="connsiteY5" fmla="*/ 670127 h 687935"/>
                    <a:gd name="connsiteX6" fmla="*/ 41642 w 848307"/>
                    <a:gd name="connsiteY6" fmla="*/ 663429 h 687935"/>
                    <a:gd name="connsiteX7" fmla="*/ 258 w 848307"/>
                    <a:gd name="connsiteY7" fmla="*/ 677985 h 687935"/>
                    <a:gd name="connsiteX8" fmla="*/ 22591 w 848307"/>
                    <a:gd name="connsiteY8" fmla="*/ 682478 h 687935"/>
                    <a:gd name="connsiteX0" fmla="*/ 849209 w 849209"/>
                    <a:gd name="connsiteY0" fmla="*/ 647714 h 687935"/>
                    <a:gd name="connsiteX1" fmla="*/ 449159 w 849209"/>
                    <a:gd name="connsiteY1" fmla="*/ 14 h 687935"/>
                    <a:gd name="connsiteX2" fmla="*/ 49109 w 849209"/>
                    <a:gd name="connsiteY2" fmla="*/ 628664 h 687935"/>
                    <a:gd name="connsiteX3" fmla="*/ 106259 w 849209"/>
                    <a:gd name="connsiteY3" fmla="*/ 666764 h 687935"/>
                    <a:gd name="connsiteX4" fmla="*/ 42543 w 849209"/>
                    <a:gd name="connsiteY4" fmla="*/ 674621 h 687935"/>
                    <a:gd name="connsiteX5" fmla="*/ 83926 w 849209"/>
                    <a:gd name="connsiteY5" fmla="*/ 670127 h 687935"/>
                    <a:gd name="connsiteX6" fmla="*/ 42544 w 849209"/>
                    <a:gd name="connsiteY6" fmla="*/ 663429 h 687935"/>
                    <a:gd name="connsiteX7" fmla="*/ 1160 w 849209"/>
                    <a:gd name="connsiteY7" fmla="*/ 677985 h 687935"/>
                    <a:gd name="connsiteX8" fmla="*/ 9698 w 849209"/>
                    <a:gd name="connsiteY8" fmla="*/ 675751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60435 w 867100"/>
                    <a:gd name="connsiteY6" fmla="*/ 663429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60435 w 867100"/>
                    <a:gd name="connsiteY6" fmla="*/ 663429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101817 w 867100"/>
                    <a:gd name="connsiteY5" fmla="*/ 670127 h 687935"/>
                    <a:gd name="connsiteX6" fmla="*/ 46640 w 867100"/>
                    <a:gd name="connsiteY6" fmla="*/ 646612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87935"/>
                    <a:gd name="connsiteX1" fmla="*/ 467050 w 867100"/>
                    <a:gd name="connsiteY1" fmla="*/ 14 h 687935"/>
                    <a:gd name="connsiteX2" fmla="*/ 67000 w 867100"/>
                    <a:gd name="connsiteY2" fmla="*/ 628664 h 687935"/>
                    <a:gd name="connsiteX3" fmla="*/ 124150 w 867100"/>
                    <a:gd name="connsiteY3" fmla="*/ 666764 h 687935"/>
                    <a:gd name="connsiteX4" fmla="*/ 60434 w 867100"/>
                    <a:gd name="connsiteY4" fmla="*/ 674621 h 687935"/>
                    <a:gd name="connsiteX5" fmla="*/ 60435 w 867100"/>
                    <a:gd name="connsiteY5" fmla="*/ 609586 h 687935"/>
                    <a:gd name="connsiteX6" fmla="*/ 46640 w 867100"/>
                    <a:gd name="connsiteY6" fmla="*/ 646612 h 687935"/>
                    <a:gd name="connsiteX7" fmla="*/ 19051 w 867100"/>
                    <a:gd name="connsiteY7" fmla="*/ 677985 h 687935"/>
                    <a:gd name="connsiteX8" fmla="*/ 0 w 867100"/>
                    <a:gd name="connsiteY8" fmla="*/ 658934 h 687935"/>
                    <a:gd name="connsiteX0" fmla="*/ 867100 w 867100"/>
                    <a:gd name="connsiteY0" fmla="*/ 647714 h 694349"/>
                    <a:gd name="connsiteX1" fmla="*/ 467050 w 867100"/>
                    <a:gd name="connsiteY1" fmla="*/ 14 h 694349"/>
                    <a:gd name="connsiteX2" fmla="*/ 67000 w 867100"/>
                    <a:gd name="connsiteY2" fmla="*/ 628664 h 694349"/>
                    <a:gd name="connsiteX3" fmla="*/ 13796 w 867100"/>
                    <a:gd name="connsiteY3" fmla="*/ 680218 h 694349"/>
                    <a:gd name="connsiteX4" fmla="*/ 60434 w 867100"/>
                    <a:gd name="connsiteY4" fmla="*/ 674621 h 694349"/>
                    <a:gd name="connsiteX5" fmla="*/ 60435 w 867100"/>
                    <a:gd name="connsiteY5" fmla="*/ 609586 h 694349"/>
                    <a:gd name="connsiteX6" fmla="*/ 46640 w 867100"/>
                    <a:gd name="connsiteY6" fmla="*/ 646612 h 694349"/>
                    <a:gd name="connsiteX7" fmla="*/ 19051 w 867100"/>
                    <a:gd name="connsiteY7" fmla="*/ 677985 h 694349"/>
                    <a:gd name="connsiteX8" fmla="*/ 0 w 867100"/>
                    <a:gd name="connsiteY8" fmla="*/ 658934 h 694349"/>
                    <a:gd name="connsiteX0" fmla="*/ 855908 w 855908"/>
                    <a:gd name="connsiteY0" fmla="*/ 647714 h 694349"/>
                    <a:gd name="connsiteX1" fmla="*/ 455858 w 855908"/>
                    <a:gd name="connsiteY1" fmla="*/ 14 h 694349"/>
                    <a:gd name="connsiteX2" fmla="*/ 55808 w 855908"/>
                    <a:gd name="connsiteY2" fmla="*/ 628664 h 694349"/>
                    <a:gd name="connsiteX3" fmla="*/ 2604 w 855908"/>
                    <a:gd name="connsiteY3" fmla="*/ 680218 h 694349"/>
                    <a:gd name="connsiteX4" fmla="*/ 49242 w 855908"/>
                    <a:gd name="connsiteY4" fmla="*/ 674621 h 694349"/>
                    <a:gd name="connsiteX5" fmla="*/ 49243 w 855908"/>
                    <a:gd name="connsiteY5" fmla="*/ 609586 h 694349"/>
                    <a:gd name="connsiteX6" fmla="*/ 35448 w 855908"/>
                    <a:gd name="connsiteY6" fmla="*/ 646612 h 694349"/>
                    <a:gd name="connsiteX7" fmla="*/ 7859 w 855908"/>
                    <a:gd name="connsiteY7" fmla="*/ 677985 h 694349"/>
                    <a:gd name="connsiteX8" fmla="*/ 57779 w 855908"/>
                    <a:gd name="connsiteY8" fmla="*/ 638754 h 694349"/>
                    <a:gd name="connsiteX0" fmla="*/ 855908 w 855908"/>
                    <a:gd name="connsiteY0" fmla="*/ 647714 h 694349"/>
                    <a:gd name="connsiteX1" fmla="*/ 455858 w 855908"/>
                    <a:gd name="connsiteY1" fmla="*/ 14 h 694349"/>
                    <a:gd name="connsiteX2" fmla="*/ 55808 w 855908"/>
                    <a:gd name="connsiteY2" fmla="*/ 628664 h 694349"/>
                    <a:gd name="connsiteX3" fmla="*/ 2604 w 855908"/>
                    <a:gd name="connsiteY3" fmla="*/ 680218 h 694349"/>
                    <a:gd name="connsiteX4" fmla="*/ 49242 w 855908"/>
                    <a:gd name="connsiteY4" fmla="*/ 674621 h 694349"/>
                    <a:gd name="connsiteX5" fmla="*/ 63037 w 855908"/>
                    <a:gd name="connsiteY5" fmla="*/ 639857 h 694349"/>
                    <a:gd name="connsiteX6" fmla="*/ 35448 w 855908"/>
                    <a:gd name="connsiteY6" fmla="*/ 646612 h 694349"/>
                    <a:gd name="connsiteX7" fmla="*/ 7859 w 855908"/>
                    <a:gd name="connsiteY7" fmla="*/ 677985 h 694349"/>
                    <a:gd name="connsiteX8" fmla="*/ 57779 w 855908"/>
                    <a:gd name="connsiteY8" fmla="*/ 638754 h 694349"/>
                    <a:gd name="connsiteX0" fmla="*/ 854577 w 854577"/>
                    <a:gd name="connsiteY0" fmla="*/ 647714 h 695516"/>
                    <a:gd name="connsiteX1" fmla="*/ 454527 w 854577"/>
                    <a:gd name="connsiteY1" fmla="*/ 14 h 695516"/>
                    <a:gd name="connsiteX2" fmla="*/ 54477 w 854577"/>
                    <a:gd name="connsiteY2" fmla="*/ 628664 h 695516"/>
                    <a:gd name="connsiteX3" fmla="*/ 1273 w 854577"/>
                    <a:gd name="connsiteY3" fmla="*/ 680218 h 695516"/>
                    <a:gd name="connsiteX4" fmla="*/ 20323 w 854577"/>
                    <a:gd name="connsiteY4" fmla="*/ 654441 h 695516"/>
                    <a:gd name="connsiteX5" fmla="*/ 61706 w 854577"/>
                    <a:gd name="connsiteY5" fmla="*/ 639857 h 695516"/>
                    <a:gd name="connsiteX6" fmla="*/ 34117 w 854577"/>
                    <a:gd name="connsiteY6" fmla="*/ 646612 h 695516"/>
                    <a:gd name="connsiteX7" fmla="*/ 6528 w 854577"/>
                    <a:gd name="connsiteY7" fmla="*/ 677985 h 695516"/>
                    <a:gd name="connsiteX8" fmla="*/ 56448 w 854577"/>
                    <a:gd name="connsiteY8" fmla="*/ 638754 h 695516"/>
                    <a:gd name="connsiteX0" fmla="*/ 854577 w 854577"/>
                    <a:gd name="connsiteY0" fmla="*/ 647714 h 695516"/>
                    <a:gd name="connsiteX1" fmla="*/ 454527 w 854577"/>
                    <a:gd name="connsiteY1" fmla="*/ 14 h 695516"/>
                    <a:gd name="connsiteX2" fmla="*/ 54477 w 854577"/>
                    <a:gd name="connsiteY2" fmla="*/ 628664 h 695516"/>
                    <a:gd name="connsiteX3" fmla="*/ 1273 w 854577"/>
                    <a:gd name="connsiteY3" fmla="*/ 680218 h 695516"/>
                    <a:gd name="connsiteX4" fmla="*/ 20323 w 854577"/>
                    <a:gd name="connsiteY4" fmla="*/ 654441 h 695516"/>
                    <a:gd name="connsiteX5" fmla="*/ 61706 w 854577"/>
                    <a:gd name="connsiteY5" fmla="*/ 639857 h 695516"/>
                    <a:gd name="connsiteX6" fmla="*/ 34117 w 854577"/>
                    <a:gd name="connsiteY6" fmla="*/ 646612 h 695516"/>
                    <a:gd name="connsiteX7" fmla="*/ 75499 w 854577"/>
                    <a:gd name="connsiteY7" fmla="*/ 651078 h 695516"/>
                    <a:gd name="connsiteX8" fmla="*/ 56448 w 854577"/>
                    <a:gd name="connsiteY8" fmla="*/ 638754 h 695516"/>
                    <a:gd name="connsiteX0" fmla="*/ 838184 w 838184"/>
                    <a:gd name="connsiteY0" fmla="*/ 647714 h 690525"/>
                    <a:gd name="connsiteX1" fmla="*/ 438134 w 838184"/>
                    <a:gd name="connsiteY1" fmla="*/ 14 h 690525"/>
                    <a:gd name="connsiteX2" fmla="*/ 38084 w 838184"/>
                    <a:gd name="connsiteY2" fmla="*/ 628664 h 690525"/>
                    <a:gd name="connsiteX3" fmla="*/ 12468 w 838184"/>
                    <a:gd name="connsiteY3" fmla="*/ 670128 h 690525"/>
                    <a:gd name="connsiteX4" fmla="*/ 3930 w 838184"/>
                    <a:gd name="connsiteY4" fmla="*/ 654441 h 690525"/>
                    <a:gd name="connsiteX5" fmla="*/ 45313 w 838184"/>
                    <a:gd name="connsiteY5" fmla="*/ 639857 h 690525"/>
                    <a:gd name="connsiteX6" fmla="*/ 17724 w 838184"/>
                    <a:gd name="connsiteY6" fmla="*/ 646612 h 690525"/>
                    <a:gd name="connsiteX7" fmla="*/ 59106 w 838184"/>
                    <a:gd name="connsiteY7" fmla="*/ 651078 h 690525"/>
                    <a:gd name="connsiteX8" fmla="*/ 40055 w 838184"/>
                    <a:gd name="connsiteY8" fmla="*/ 638754 h 690525"/>
                    <a:gd name="connsiteX0" fmla="*/ 834291 w 834291"/>
                    <a:gd name="connsiteY0" fmla="*/ 647714 h 681868"/>
                    <a:gd name="connsiteX1" fmla="*/ 434241 w 834291"/>
                    <a:gd name="connsiteY1" fmla="*/ 14 h 681868"/>
                    <a:gd name="connsiteX2" fmla="*/ 34191 w 834291"/>
                    <a:gd name="connsiteY2" fmla="*/ 628664 h 681868"/>
                    <a:gd name="connsiteX3" fmla="*/ 49957 w 834291"/>
                    <a:gd name="connsiteY3" fmla="*/ 649948 h 681868"/>
                    <a:gd name="connsiteX4" fmla="*/ 37 w 834291"/>
                    <a:gd name="connsiteY4" fmla="*/ 654441 h 681868"/>
                    <a:gd name="connsiteX5" fmla="*/ 41420 w 834291"/>
                    <a:gd name="connsiteY5" fmla="*/ 639857 h 681868"/>
                    <a:gd name="connsiteX6" fmla="*/ 13831 w 834291"/>
                    <a:gd name="connsiteY6" fmla="*/ 646612 h 681868"/>
                    <a:gd name="connsiteX7" fmla="*/ 55213 w 834291"/>
                    <a:gd name="connsiteY7" fmla="*/ 651078 h 681868"/>
                    <a:gd name="connsiteX8" fmla="*/ 36162 w 834291"/>
                    <a:gd name="connsiteY8" fmla="*/ 638754 h 681868"/>
                    <a:gd name="connsiteX0" fmla="*/ 834291 w 834291"/>
                    <a:gd name="connsiteY0" fmla="*/ 647714 h 681868"/>
                    <a:gd name="connsiteX1" fmla="*/ 434241 w 834291"/>
                    <a:gd name="connsiteY1" fmla="*/ 14 h 681868"/>
                    <a:gd name="connsiteX2" fmla="*/ 34191 w 834291"/>
                    <a:gd name="connsiteY2" fmla="*/ 628664 h 681868"/>
                    <a:gd name="connsiteX3" fmla="*/ 49957 w 834291"/>
                    <a:gd name="connsiteY3" fmla="*/ 649948 h 681868"/>
                    <a:gd name="connsiteX4" fmla="*/ 37 w 834291"/>
                    <a:gd name="connsiteY4" fmla="*/ 654441 h 681868"/>
                    <a:gd name="connsiteX5" fmla="*/ 41420 w 834291"/>
                    <a:gd name="connsiteY5" fmla="*/ 639857 h 681868"/>
                    <a:gd name="connsiteX6" fmla="*/ 13831 w 834291"/>
                    <a:gd name="connsiteY6" fmla="*/ 646612 h 681868"/>
                    <a:gd name="connsiteX7" fmla="*/ 41419 w 834291"/>
                    <a:gd name="connsiteY7" fmla="*/ 640988 h 681868"/>
                    <a:gd name="connsiteX8" fmla="*/ 36162 w 834291"/>
                    <a:gd name="connsiteY8" fmla="*/ 638754 h 681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4291" h="681868">
                      <a:moveTo>
                        <a:pt x="834291" y="647714"/>
                      </a:moveTo>
                      <a:cubicBezTo>
                        <a:pt x="700941" y="325451"/>
                        <a:pt x="567591" y="3189"/>
                        <a:pt x="434241" y="14"/>
                      </a:cubicBezTo>
                      <a:cubicBezTo>
                        <a:pt x="300891" y="-3161"/>
                        <a:pt x="98238" y="520342"/>
                        <a:pt x="34191" y="628664"/>
                      </a:cubicBezTo>
                      <a:cubicBezTo>
                        <a:pt x="-29856" y="736986"/>
                        <a:pt x="55649" y="645652"/>
                        <a:pt x="49957" y="649948"/>
                      </a:cubicBezTo>
                      <a:cubicBezTo>
                        <a:pt x="44265" y="654244"/>
                        <a:pt x="1460" y="656123"/>
                        <a:pt x="37" y="654441"/>
                      </a:cubicBezTo>
                      <a:cubicBezTo>
                        <a:pt x="-1386" y="652759"/>
                        <a:pt x="39121" y="641162"/>
                        <a:pt x="41420" y="639857"/>
                      </a:cubicBezTo>
                      <a:cubicBezTo>
                        <a:pt x="43719" y="638552"/>
                        <a:pt x="13831" y="646424"/>
                        <a:pt x="13831" y="646612"/>
                      </a:cubicBezTo>
                      <a:cubicBezTo>
                        <a:pt x="13831" y="646800"/>
                        <a:pt x="37697" y="642298"/>
                        <a:pt x="41419" y="640988"/>
                      </a:cubicBezTo>
                      <a:cubicBezTo>
                        <a:pt x="45141" y="639678"/>
                        <a:pt x="37914" y="633893"/>
                        <a:pt x="36162" y="638754"/>
                      </a:cubicBezTo>
                    </a:path>
                  </a:pathLst>
                </a:cu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2360859" y="1855311"/>
                <a:ext cx="6338265" cy="4501040"/>
                <a:chOff x="2584567" y="2025028"/>
                <a:chExt cx="4703394" cy="450104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2584567" y="3195517"/>
                  <a:ext cx="4703394" cy="3330551"/>
                  <a:chOff x="2780446" y="1456896"/>
                  <a:chExt cx="6516361" cy="4970227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0" name="TextBox 99"/>
                      <p:cNvSpPr txBox="1"/>
                      <p:nvPr/>
                    </p:nvSpPr>
                    <p:spPr>
                      <a:xfrm>
                        <a:off x="2780446" y="5493991"/>
                        <a:ext cx="1433791" cy="9143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zh-TW" altLang="en-US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0" name="TextBox 9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80446" y="5493991"/>
                        <a:ext cx="1433791" cy="914388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1" name="TextBox 100"/>
                      <p:cNvSpPr txBox="1"/>
                      <p:nvPr/>
                    </p:nvSpPr>
                    <p:spPr>
                      <a:xfrm>
                        <a:off x="4091960" y="5490214"/>
                        <a:ext cx="1274290" cy="9143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zh-TW" altLang="en-US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1" name="TextBox 10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91960" y="5490214"/>
                        <a:ext cx="1274290" cy="914388"/>
                      </a:xfrm>
                      <a:prstGeom prst="rect">
                        <a:avLst/>
                      </a:prstGeom>
                      <a:blipFill rotWithShape="0"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TW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2" name="TextBox 101"/>
                      <p:cNvSpPr txBox="1"/>
                      <p:nvPr/>
                    </p:nvSpPr>
                    <p:spPr>
                      <a:xfrm>
                        <a:off x="5720893" y="5569592"/>
                        <a:ext cx="689326" cy="85161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num>
                                <m:den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zh-TW" altLang="en-US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2" name="TextBox 10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20893" y="5569592"/>
                        <a:ext cx="689326" cy="851617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3" name="TextBox 102"/>
                      <p:cNvSpPr txBox="1"/>
                      <p:nvPr/>
                    </p:nvSpPr>
                    <p:spPr>
                      <a:xfrm>
                        <a:off x="6694384" y="5499250"/>
                        <a:ext cx="1274290" cy="9143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zh-TW" altLang="en-US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3" name="TextBox 10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694384" y="5499250"/>
                        <a:ext cx="1274290" cy="914388"/>
                      </a:xfrm>
                      <a:prstGeom prst="rect">
                        <a:avLst/>
                      </a:prstGeom>
                      <a:blipFill rotWithShape="0"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TW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4" name="TextBox 103"/>
                      <p:cNvSpPr txBox="1"/>
                      <p:nvPr/>
                    </p:nvSpPr>
                    <p:spPr>
                      <a:xfrm>
                        <a:off x="8022517" y="5512735"/>
                        <a:ext cx="1274290" cy="91438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TW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zh-TW" altLang="en-US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4" name="TextBox 10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022517" y="5512735"/>
                        <a:ext cx="1274290" cy="914388"/>
                      </a:xfrm>
                      <a:prstGeom prst="rect">
                        <a:avLst/>
                      </a:prstGeom>
                      <a:blipFill rotWithShape="0"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TW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5570916" y="4970525"/>
                    <a:ext cx="504587" cy="5511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endParaRPr lang="zh-TW" alt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6194181" y="4969808"/>
                    <a:ext cx="504587" cy="5511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endParaRPr lang="zh-TW" alt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7499781" y="4984168"/>
                    <a:ext cx="623291" cy="5511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altLang="zh-TW" b="1" dirty="0">
                        <a:latin typeface="Symbol" pitchFamily="2" charset="2"/>
                        <a:cs typeface="Times New Roman" panose="02020603050405020304" pitchFamily="18" charset="0"/>
                      </a:rPr>
                      <a:t>+</a:t>
                    </a:r>
                    <a:r>
                      <a:rPr lang="en-US" altLang="zh-TW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TW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6670475" y="4987238"/>
                    <a:ext cx="623291" cy="5511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altLang="zh-TW" b="1" dirty="0">
                        <a:latin typeface="Symbol" pitchFamily="2" charset="2"/>
                        <a:cs typeface="Times New Roman" panose="02020603050405020304" pitchFamily="18" charset="0"/>
                      </a:rPr>
                      <a:t>+</a:t>
                    </a:r>
                    <a:r>
                      <a:rPr lang="en-US" altLang="zh-TW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TW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6103410" y="3904218"/>
                    <a:ext cx="806962" cy="5511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altLang="zh-TW" b="1" dirty="0">
                        <a:latin typeface="Symbol" pitchFamily="2" charset="2"/>
                        <a:cs typeface="Times New Roman" panose="02020603050405020304" pitchFamily="18" charset="0"/>
                      </a:rPr>
                      <a:t>+</a:t>
                    </a:r>
                    <a:r>
                      <a:rPr lang="en-US" altLang="zh-TW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TW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5537214" y="1466581"/>
                    <a:ext cx="623291" cy="5511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altLang="zh-TW" b="1" dirty="0">
                        <a:latin typeface="Symbol" pitchFamily="2" charset="2"/>
                        <a:cs typeface="Times New Roman" panose="02020603050405020304" pitchFamily="18" charset="0"/>
                      </a:rPr>
                      <a:t>+</a:t>
                    </a:r>
                    <a:r>
                      <a:rPr lang="en-US" altLang="zh-TW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TW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6900827" y="1495261"/>
                    <a:ext cx="623291" cy="5511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altLang="zh-TW" b="1" dirty="0">
                        <a:latin typeface="Symbol" pitchFamily="2" charset="2"/>
                        <a:cs typeface="Times New Roman" panose="02020603050405020304" pitchFamily="18" charset="0"/>
                      </a:rPr>
                      <a:t>+</a:t>
                    </a:r>
                    <a:r>
                      <a:rPr lang="en-US" altLang="zh-TW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zh-TW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6329149" y="2105866"/>
                    <a:ext cx="617586" cy="5511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altLang="zh-TW" b="1" i="1" dirty="0">
                        <a:latin typeface="Symbol" pitchFamily="2" charset="2"/>
                        <a:cs typeface="Bangla Sangam MN" panose="02000000000000000000" pitchFamily="2" charset="0"/>
                      </a:rPr>
                      <a:t>-</a:t>
                    </a:r>
                    <a:r>
                      <a:rPr lang="en-US" altLang="zh-TW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TW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4" name="TextBox 113"/>
                  <p:cNvSpPr txBox="1"/>
                  <p:nvPr/>
                </p:nvSpPr>
                <p:spPr>
                  <a:xfrm>
                    <a:off x="7655299" y="2102553"/>
                    <a:ext cx="504587" cy="5511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endParaRPr lang="zh-TW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6913549" y="3912211"/>
                    <a:ext cx="504587" cy="5511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endParaRPr lang="zh-TW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5538234" y="3912317"/>
                    <a:ext cx="623291" cy="5511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altLang="zh-TW" b="1" i="1" dirty="0">
                        <a:latin typeface="Symbol" pitchFamily="2" charset="2"/>
                        <a:cs typeface="Bangla Sangam MN" panose="02000000000000000000" pitchFamily="2" charset="0"/>
                      </a:rPr>
                      <a:t>-</a:t>
                    </a:r>
                    <a:r>
                      <a:rPr lang="en-US" altLang="zh-TW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TW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4866556" y="3911871"/>
                    <a:ext cx="504587" cy="5511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endParaRPr lang="zh-TW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7309260" y="3929258"/>
                    <a:ext cx="623291" cy="5511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altLang="zh-TW" b="1" dirty="0">
                        <a:latin typeface="Symbol" pitchFamily="2" charset="2"/>
                        <a:cs typeface="Times New Roman" panose="02020603050405020304" pitchFamily="18" charset="0"/>
                      </a:rPr>
                      <a:t>+</a:t>
                    </a:r>
                    <a:r>
                      <a:rPr lang="en-US" altLang="zh-TW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zh-TW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4900566" y="4968790"/>
                    <a:ext cx="623291" cy="5511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altLang="zh-TW" b="1" i="1" dirty="0">
                        <a:latin typeface="Symbol" pitchFamily="2" charset="2"/>
                        <a:cs typeface="Bangla Sangam MN" panose="02000000000000000000" pitchFamily="2" charset="0"/>
                      </a:rPr>
                      <a:t>-</a:t>
                    </a:r>
                    <a:r>
                      <a:rPr lang="en-US" altLang="zh-TW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TW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4249124" y="1456896"/>
                    <a:ext cx="504587" cy="5511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endParaRPr lang="zh-TW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4088255" y="4975180"/>
                    <a:ext cx="623291" cy="5511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altLang="zh-TW" b="1" i="1" dirty="0">
                        <a:latin typeface="Symbol" pitchFamily="2" charset="2"/>
                        <a:cs typeface="Bangla Sangam MN" panose="02000000000000000000" pitchFamily="2" charset="0"/>
                      </a:rPr>
                      <a:t>-</a:t>
                    </a:r>
                    <a:r>
                      <a:rPr lang="en-US" altLang="zh-TW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zh-TW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4979414" y="2101119"/>
                    <a:ext cx="623291" cy="5511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altLang="zh-TW" b="1" i="1" dirty="0">
                        <a:latin typeface="Symbol" pitchFamily="2" charset="2"/>
                        <a:cs typeface="Bangla Sangam MN" panose="02000000000000000000" pitchFamily="2" charset="0"/>
                      </a:rPr>
                      <a:t>-</a:t>
                    </a:r>
                    <a:r>
                      <a:rPr lang="en-US" altLang="zh-TW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zh-TW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4239373" y="3899119"/>
                    <a:ext cx="623291" cy="5511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altLang="zh-TW" b="1" i="1" dirty="0">
                        <a:latin typeface="Symbol" pitchFamily="2" charset="2"/>
                        <a:cs typeface="Bangla Sangam MN" panose="02000000000000000000" pitchFamily="2" charset="0"/>
                      </a:rPr>
                      <a:t>-</a:t>
                    </a:r>
                    <a:r>
                      <a:rPr lang="en-US" altLang="zh-TW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zh-TW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72" name="TextBox 71"/>
                <p:cNvSpPr txBox="1"/>
                <p:nvPr/>
              </p:nvSpPr>
              <p:spPr>
                <a:xfrm>
                  <a:off x="5035078" y="2025038"/>
                  <a:ext cx="5081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altLang="zh-TW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(A)</a:t>
                  </a:r>
                  <a:endParaRPr lang="zh-TW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963420" y="2039121"/>
                  <a:ext cx="8019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TW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altLang="zh-TW" b="1" dirty="0">
                      <a:latin typeface="Symbol" pitchFamily="2" charset="2"/>
                      <a:cs typeface="Times New Roman" panose="02020603050405020304" pitchFamily="18" charset="0"/>
                    </a:rPr>
                    <a:t>+</a:t>
                  </a:r>
                  <a:r>
                    <a:rPr lang="en-US" altLang="zh-TW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1)(A)</a:t>
                  </a:r>
                  <a:endParaRPr lang="zh-TW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3140191" y="2025028"/>
                  <a:ext cx="8019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zh-TW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altLang="zh-TW" b="1" i="1" dirty="0">
                      <a:latin typeface="Symbol" pitchFamily="2" charset="2"/>
                      <a:cs typeface="Bangla Sangam MN" panose="02000000000000000000" pitchFamily="2" charset="0"/>
                    </a:rPr>
                    <a:t>-</a:t>
                  </a:r>
                  <a:r>
                    <a:rPr lang="en-US" altLang="zh-TW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1)(A)</a:t>
                  </a:r>
                  <a:endParaRPr lang="zh-TW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2318134" y="973872"/>
                <a:ext cx="27736" cy="479565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2302028" y="5730462"/>
                <a:ext cx="6480000" cy="82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513250" y="876284"/>
                <a:ext cx="5373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4000" b="1" i="1" dirty="0">
                    <a:latin typeface="Symbol" panose="05050102010706020507" pitchFamily="18" charset="2"/>
                  </a:rPr>
                  <a:t>w</a:t>
                </a:r>
                <a:endParaRPr lang="zh-TW" altLang="en-US" sz="4000" b="1" i="1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8763194" y="5556495"/>
                <a:ext cx="4523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zh-TW" altLang="en-US" sz="4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6" name="Flowchart: Connector 75"/>
            <p:cNvSpPr/>
            <p:nvPr/>
          </p:nvSpPr>
          <p:spPr>
            <a:xfrm>
              <a:off x="5439992" y="2253569"/>
              <a:ext cx="208547" cy="200055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5488730" y="3756939"/>
              <a:ext cx="208547" cy="200055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2355245" y="2380281"/>
              <a:ext cx="3084747" cy="542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362182" y="3880445"/>
              <a:ext cx="3084747" cy="542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1536636" y="1934903"/>
              <a:ext cx="8776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err="1">
                  <a:latin typeface="Symbol" panose="05050102010706020507" pitchFamily="18" charset="2"/>
                </a:rPr>
                <a:t>D</a:t>
              </a:r>
              <a:r>
                <a:rPr lang="en-US" altLang="zh-TW" sz="4000" b="1" i="1" dirty="0" err="1">
                  <a:latin typeface="Symbol" panose="05050102010706020507" pitchFamily="18" charset="2"/>
                </a:rPr>
                <a:t>w</a:t>
              </a:r>
              <a:endParaRPr lang="zh-TW" altLang="en-US" sz="4000" b="1" i="1" dirty="0">
                <a:latin typeface="Symbol" panose="05050102010706020507" pitchFamily="18" charset="2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43340" y="3344254"/>
              <a:ext cx="8477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b="1" i="1" dirty="0" err="1">
                  <a:latin typeface="Symbol" panose="05050102010706020507" pitchFamily="18" charset="2"/>
                </a:rPr>
                <a:t>w</a:t>
              </a:r>
              <a:r>
                <a:rPr lang="en-US" altLang="zh-TW" sz="3200" b="1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zh-TW" altLang="en-US" sz="3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897428" y="5351357"/>
              <a:ext cx="532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latin typeface="Symbol" panose="05050102010706020507" pitchFamily="18" charset="2"/>
                </a:rPr>
                <a:t>0</a:t>
              </a:r>
              <a:endParaRPr lang="zh-TW" alt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49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2330593" y="798283"/>
            <a:ext cx="12149379" cy="5361070"/>
            <a:chOff x="-2940193" y="874483"/>
            <a:chExt cx="12149379" cy="5361070"/>
          </a:xfrm>
        </p:grpSpPr>
        <p:sp>
          <p:nvSpPr>
            <p:cNvPr id="118" name="TextBox 117"/>
            <p:cNvSpPr txBox="1"/>
            <p:nvPr/>
          </p:nvSpPr>
          <p:spPr>
            <a:xfrm>
              <a:off x="4892977" y="874483"/>
              <a:ext cx="14370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altLang="zh-TW" sz="5400" b="1" i="1" baseline="-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zh-TW" sz="4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TW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31675" y="1967244"/>
              <a:ext cx="1609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TW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</a:t>
              </a:r>
              <a:r>
                <a:rPr lang="en-US" altLang="zh-TW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(A)</a:t>
              </a:r>
              <a:endParaRPr lang="zh-TW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Arrow Connector 7"/>
            <p:cNvCxnSpPr>
              <a:cxnSpLocks/>
            </p:cNvCxnSpPr>
            <p:nvPr/>
          </p:nvCxnSpPr>
          <p:spPr>
            <a:xfrm flipH="1" flipV="1">
              <a:off x="2879619" y="945045"/>
              <a:ext cx="27736" cy="47956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cxnSpLocks/>
            </p:cNvCxnSpPr>
            <p:nvPr/>
          </p:nvCxnSpPr>
          <p:spPr>
            <a:xfrm>
              <a:off x="2907355" y="5709560"/>
              <a:ext cx="5894748" cy="67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962767" y="1071416"/>
              <a:ext cx="9141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b="1" i="1" dirty="0">
                  <a:latin typeface="Symbol" panose="05050102010706020507" pitchFamily="18" charset="2"/>
                </a:rPr>
                <a:t>w</a:t>
              </a:r>
              <a:r>
                <a:rPr lang="en-US" altLang="zh-TW" sz="3600" b="1" i="1" baseline="30000" dirty="0">
                  <a:latin typeface="Symbol" panose="05050102010706020507" pitchFamily="18" charset="2"/>
                </a:rPr>
                <a:t>2</a:t>
              </a:r>
              <a:endParaRPr lang="zh-TW" altLang="en-US" sz="3600" b="1" i="1" baseline="30000" dirty="0">
                <a:latin typeface="Symbol" panose="05050102010706020507" pitchFamily="18" charset="2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614817" y="5527667"/>
              <a:ext cx="5943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zh-TW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022017" y="5165242"/>
              <a:ext cx="16064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 = </a:t>
              </a:r>
              <a:r>
                <a:rPr lang="en-US" altLang="zh-TW" sz="2800" b="1" i="1" dirty="0">
                  <a:latin typeface="Symbol" pitchFamily="2" charset="2"/>
                  <a:cs typeface="Times New Roman" panose="02020603050405020304" pitchFamily="18" charset="0"/>
                </a:rPr>
                <a:t> </a:t>
              </a:r>
              <a:r>
                <a:rPr lang="en-US" altLang="zh-TW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(S)</a:t>
              </a:r>
              <a:endPara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443734" y="5337684"/>
              <a:ext cx="532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latin typeface="Symbol" panose="05050102010706020507" pitchFamily="18" charset="2"/>
                </a:rPr>
                <a:t>0</a:t>
              </a:r>
              <a:endParaRPr lang="zh-TW" altLang="en-US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022017" y="3789939"/>
              <a:ext cx="1864683" cy="523220"/>
              <a:chOff x="6422067" y="3740045"/>
              <a:chExt cx="1389450" cy="523220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6422067" y="3740045"/>
                <a:ext cx="13894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= </a:t>
                </a:r>
                <a:r>
                  <a:rPr lang="en-US" altLang="zh-TW" sz="2800" b="1" i="1" dirty="0">
                    <a:latin typeface="Symbol" pitchFamily="2" charset="2"/>
                    <a:cs typeface="Times New Roman" panose="02020603050405020304" pitchFamily="18" charset="0"/>
                  </a:rPr>
                  <a:t>   </a:t>
                </a:r>
                <a:r>
                  <a:rPr lang="en-US" altLang="zh-TW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(S)</a:t>
                </a:r>
                <a:endParaRPr lang="zh-TW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74432" y="3887772"/>
                <a:ext cx="227939" cy="276225"/>
              </a:xfrm>
              <a:prstGeom prst="rect">
                <a:avLst/>
              </a:prstGeom>
            </p:spPr>
          </p:pic>
        </p:grpSp>
        <p:sp>
          <p:nvSpPr>
            <p:cNvPr id="11" name="Arc 10"/>
            <p:cNvSpPr/>
            <p:nvPr/>
          </p:nvSpPr>
          <p:spPr>
            <a:xfrm>
              <a:off x="-2940193" y="4187835"/>
              <a:ext cx="11607944" cy="1019579"/>
            </a:xfrm>
            <a:prstGeom prst="arc">
              <a:avLst>
                <a:gd name="adj1" fmla="val 16200000"/>
                <a:gd name="adj2" fmla="val 21501474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-2647499" y="2395214"/>
              <a:ext cx="11065335" cy="1258150"/>
            </a:xfrm>
            <a:prstGeom prst="arc">
              <a:avLst>
                <a:gd name="adj1" fmla="val 16200000"/>
                <a:gd name="adj2" fmla="val 21501474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6936" y="1993004"/>
              <a:ext cx="2095500" cy="3524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7360" y="3768510"/>
              <a:ext cx="1057275" cy="342900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2885169" y="5715576"/>
              <a:ext cx="5452715" cy="7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804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24977" y="38826"/>
            <a:ext cx="12192000" cy="6499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Circular Tokamak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50517" y="1931856"/>
            <a:ext cx="3871796" cy="26902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Reverse shear, </a:t>
            </a:r>
          </a:p>
          <a:p>
            <a:pPr>
              <a:spcAft>
                <a:spcPts val="600"/>
              </a:spcAft>
            </a:pP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Circular shape tokamak equilibrium with</a:t>
            </a:r>
          </a:p>
          <a:p>
            <a:pPr>
              <a:spcAft>
                <a:spcPts val="600"/>
              </a:spcAft>
            </a:pP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R/a = 3</a:t>
            </a:r>
          </a:p>
          <a:p>
            <a:pPr>
              <a:spcAft>
                <a:spcPts val="600"/>
              </a:spcAft>
            </a:pP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q(0) = 1; </a:t>
            </a:r>
            <a:r>
              <a:rPr lang="en-US" altLang="zh-TW" sz="2400" b="1" dirty="0" err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q</a:t>
            </a:r>
            <a:r>
              <a:rPr lang="en-US" altLang="zh-TW" sz="2400" b="1" baseline="-25000" dirty="0" err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min</a:t>
            </a: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= 0.92 ; </a:t>
            </a:r>
          </a:p>
          <a:p>
            <a:pPr>
              <a:spcAft>
                <a:spcPts val="600"/>
              </a:spcAft>
            </a:pP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q(1)=2.42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635" y="850681"/>
            <a:ext cx="5949863" cy="587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35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448427"/>
            <a:ext cx="2743200" cy="365125"/>
          </a:xfrm>
        </p:spPr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12725"/>
            <a:ext cx="12192000" cy="10523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Comparison: 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MHD Solution and</a:t>
            </a:r>
          </a:p>
          <a:p>
            <a:pPr algn="ctr"/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Uncoupled Alfven &amp; Slow Mode Continuous Spectrum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26299" y="3485293"/>
            <a:ext cx="36631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curves: </a:t>
            </a:r>
          </a:p>
          <a:p>
            <a:pPr marL="271463" indent="-271463"/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MHD results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curves: </a:t>
            </a:r>
          </a:p>
          <a:p>
            <a:pPr marL="271463" indent="-271463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Uncoupled slow mode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curves: </a:t>
            </a:r>
          </a:p>
          <a:p>
            <a:pPr marL="271463" lvl="1" indent="-271463"/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uncoupled Alfven wave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289" y="931868"/>
            <a:ext cx="7844753" cy="5926132"/>
            <a:chOff x="423805" y="931868"/>
            <a:chExt cx="7450793" cy="57035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805" y="1296252"/>
              <a:ext cx="7450793" cy="5339163"/>
            </a:xfrm>
            <a:prstGeom prst="rect">
              <a:avLst/>
            </a:prstGeom>
          </p:spPr>
        </p:pic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2929407" y="931868"/>
              <a:ext cx="3370311" cy="448654"/>
            </a:xfrm>
            <a:prstGeom prst="rect">
              <a:avLst/>
            </a:prstGeom>
          </p:spPr>
          <p:txBody>
            <a:bodyPr>
              <a:normAutofit fontScale="92500" lnSpcReduction="10000"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32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n </a:t>
              </a:r>
              <a:r>
                <a:rPr lang="en-US" altLang="zh-TW" sz="3200" b="1" dirty="0">
                  <a:solidFill>
                    <a:srgbClr val="0070C0"/>
                  </a:solidFill>
                  <a:latin typeface="Symbol" panose="05050102010706020507" pitchFamily="18" charset="2"/>
                  <a:ea typeface="新細明體" panose="02020500000000000000" pitchFamily="18" charset="-120"/>
                  <a:cs typeface="Times New Roman" panose="02020603050405020304" pitchFamily="18" charset="0"/>
                </a:rPr>
                <a:t>= 2</a:t>
              </a:r>
              <a:r>
                <a:rPr lang="en-US" altLang="zh-TW" sz="2400" b="1" dirty="0">
                  <a:solidFill>
                    <a:srgbClr val="FF0000"/>
                  </a:solidFill>
                  <a:latin typeface="Symbol" panose="05050102010706020507" pitchFamily="18" charset="2"/>
                  <a:ea typeface="新細明體" panose="02020500000000000000" pitchFamily="18" charset="-120"/>
                  <a:cs typeface="Times New Roman" panose="02020603050405020304" pitchFamily="18" charset="0"/>
                </a:rPr>
                <a:t>,  b</a:t>
              </a:r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(0) = 5%</a:t>
              </a:r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150620" y="1201192"/>
            <a:ext cx="3663159" cy="2122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Reverse shear, circular </a:t>
            </a: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shape tokamak equilibrium </a:t>
            </a: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with</a:t>
            </a:r>
          </a:p>
          <a:p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R/a = 3</a:t>
            </a:r>
          </a:p>
          <a:p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q(0) = 1; </a:t>
            </a:r>
            <a:r>
              <a:rPr lang="en-US" altLang="zh-TW" sz="2400" b="1" dirty="0" err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q</a:t>
            </a:r>
            <a:r>
              <a:rPr lang="en-US" altLang="zh-TW" sz="2400" b="1" baseline="-25000" dirty="0" err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min</a:t>
            </a: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= 0.92</a:t>
            </a:r>
          </a:p>
          <a:p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q(1)=2.42</a:t>
            </a:r>
          </a:p>
        </p:txBody>
      </p:sp>
    </p:spTree>
    <p:extLst>
      <p:ext uri="{BB962C8B-B14F-4D97-AF65-F5344CB8AC3E}">
        <p14:creationId xmlns:p14="http://schemas.microsoft.com/office/powerpoint/2010/main" val="150303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5260" y="1045262"/>
            <a:ext cx="11896337" cy="4716709"/>
            <a:chOff x="301214" y="1597555"/>
            <a:chExt cx="11306175" cy="4161988"/>
          </a:xfrm>
        </p:grpSpPr>
        <p:grpSp>
          <p:nvGrpSpPr>
            <p:cNvPr id="7" name="Group 6"/>
            <p:cNvGrpSpPr/>
            <p:nvPr/>
          </p:nvGrpSpPr>
          <p:grpSpPr>
            <a:xfrm>
              <a:off x="301214" y="1940017"/>
              <a:ext cx="11306175" cy="3819526"/>
              <a:chOff x="785308" y="1552742"/>
              <a:chExt cx="11306175" cy="381952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5308" y="1552743"/>
                <a:ext cx="5619750" cy="38100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05058" y="1552742"/>
                <a:ext cx="5686425" cy="3819526"/>
              </a:xfrm>
              <a:prstGeom prst="rect">
                <a:avLst/>
              </a:prstGeom>
            </p:spPr>
          </p:pic>
        </p:grpSp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1066441" y="1614941"/>
              <a:ext cx="1648165" cy="43166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400" b="1" dirty="0">
                  <a:solidFill>
                    <a:srgbClr val="FF0000"/>
                  </a:solidFill>
                  <a:latin typeface="Symbol" panose="05050102010706020507" pitchFamily="18" charset="2"/>
                  <a:ea typeface="新細明體" panose="02020500000000000000" pitchFamily="18" charset="-120"/>
                  <a:cs typeface="Times New Roman" panose="02020603050405020304" pitchFamily="18" charset="0"/>
                </a:rPr>
                <a:t>b</a:t>
              </a:r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(0)=0.1%</a:t>
              </a:r>
            </a:p>
          </p:txBody>
        </p:sp>
        <p:sp>
          <p:nvSpPr>
            <p:cNvPr id="9" name="Rectangle 2"/>
            <p:cNvSpPr txBox="1">
              <a:spLocks noChangeArrowheads="1"/>
            </p:cNvSpPr>
            <p:nvPr/>
          </p:nvSpPr>
          <p:spPr>
            <a:xfrm>
              <a:off x="3902874" y="1597555"/>
              <a:ext cx="1423956" cy="43166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400" b="1" dirty="0">
                  <a:solidFill>
                    <a:srgbClr val="FF0000"/>
                  </a:solidFill>
                  <a:latin typeface="Symbol" panose="05050102010706020507" pitchFamily="18" charset="2"/>
                  <a:ea typeface="新細明體" panose="02020500000000000000" pitchFamily="18" charset="-120"/>
                  <a:cs typeface="Times New Roman" panose="02020603050405020304" pitchFamily="18" charset="0"/>
                </a:rPr>
                <a:t>b</a:t>
              </a:r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(0)=1%</a:t>
              </a:r>
            </a:p>
          </p:txBody>
        </p:sp>
        <p:sp>
          <p:nvSpPr>
            <p:cNvPr id="10" name="Rectangle 2"/>
            <p:cNvSpPr txBox="1">
              <a:spLocks noChangeArrowheads="1"/>
            </p:cNvSpPr>
            <p:nvPr/>
          </p:nvSpPr>
          <p:spPr>
            <a:xfrm>
              <a:off x="6769787" y="1619070"/>
              <a:ext cx="1423956" cy="43166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400" b="1" dirty="0">
                  <a:solidFill>
                    <a:srgbClr val="FF0000"/>
                  </a:solidFill>
                  <a:latin typeface="Symbol" panose="05050102010706020507" pitchFamily="18" charset="2"/>
                  <a:ea typeface="新細明體" panose="02020500000000000000" pitchFamily="18" charset="-120"/>
                  <a:cs typeface="Times New Roman" panose="02020603050405020304" pitchFamily="18" charset="0"/>
                </a:rPr>
                <a:t>b</a:t>
              </a:r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(0)=5%</a:t>
              </a:r>
            </a:p>
          </p:txBody>
        </p:sp>
        <p:sp>
          <p:nvSpPr>
            <p:cNvPr id="11" name="Rectangle 2"/>
            <p:cNvSpPr txBox="1">
              <a:spLocks noChangeArrowheads="1"/>
            </p:cNvSpPr>
            <p:nvPr/>
          </p:nvSpPr>
          <p:spPr>
            <a:xfrm>
              <a:off x="9382012" y="1618777"/>
              <a:ext cx="1423956" cy="43166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400" b="1" dirty="0">
                  <a:solidFill>
                    <a:srgbClr val="FF0000"/>
                  </a:solidFill>
                  <a:latin typeface="Symbol" panose="05050102010706020507" pitchFamily="18" charset="2"/>
                  <a:ea typeface="新細明體" panose="02020500000000000000" pitchFamily="18" charset="-120"/>
                  <a:cs typeface="Times New Roman" panose="02020603050405020304" pitchFamily="18" charset="0"/>
                </a:rPr>
                <a:t>b</a:t>
              </a:r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(0)=10%</a:t>
              </a: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12192000" cy="1052316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altLang="zh-TW" sz="7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7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</a:t>
            </a:r>
            <a:r>
              <a:rPr lang="en-US" altLang="zh-TW" sz="7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Spectrum:</a:t>
            </a:r>
          </a:p>
          <a:p>
            <a:pPr algn="ctr">
              <a:lnSpc>
                <a:spcPct val="120000"/>
              </a:lnSpc>
            </a:pPr>
            <a:r>
              <a:rPr lang="en-US" altLang="zh-TW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3-Harmonic Coupling Theory and Full MHD Solution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8381" y="5866056"/>
            <a:ext cx="1119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curves: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theory results    ;    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curves: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NOVA full MHD results</a:t>
            </a:r>
          </a:p>
        </p:txBody>
      </p:sp>
    </p:spTree>
    <p:extLst>
      <p:ext uri="{BB962C8B-B14F-4D97-AF65-F5344CB8AC3E}">
        <p14:creationId xmlns:p14="http://schemas.microsoft.com/office/powerpoint/2010/main" val="521997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448427"/>
            <a:ext cx="2743200" cy="365125"/>
          </a:xfrm>
        </p:spPr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12725"/>
            <a:ext cx="12192000" cy="10523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MHD Continuous Spectrum</a:t>
            </a:r>
          </a:p>
          <a:p>
            <a:pPr algn="ctr"/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between Alfven Wave &amp; Slow Mode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924138" y="1105944"/>
            <a:ext cx="4267862" cy="20848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Reverse shear, circular shape equilibrium with</a:t>
            </a:r>
          </a:p>
          <a:p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R/a = 3; q(0) = 1; 	</a:t>
            </a:r>
            <a:r>
              <a:rPr lang="en-US" altLang="zh-TW" sz="2400" b="1" dirty="0" err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q</a:t>
            </a:r>
            <a:r>
              <a:rPr lang="en-US" altLang="zh-TW" sz="2400" b="1" baseline="-25000" dirty="0" err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min</a:t>
            </a: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= 0.92; q(1)=2.42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 frequency</a:t>
            </a:r>
          </a:p>
          <a:p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=214 kHz</a:t>
            </a:r>
          </a:p>
          <a:p>
            <a:endParaRPr lang="en-US" altLang="zh-TW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96455" y="1225165"/>
            <a:ext cx="7414530" cy="5405824"/>
            <a:chOff x="456324" y="1324640"/>
            <a:chExt cx="7077716" cy="5405824"/>
          </a:xfrm>
        </p:grpSpPr>
        <p:grpSp>
          <p:nvGrpSpPr>
            <p:cNvPr id="14" name="Group 13"/>
            <p:cNvGrpSpPr/>
            <p:nvPr/>
          </p:nvGrpSpPr>
          <p:grpSpPr>
            <a:xfrm>
              <a:off x="456324" y="1324640"/>
              <a:ext cx="7077716" cy="5405824"/>
              <a:chOff x="429430" y="1278006"/>
              <a:chExt cx="7077716" cy="540582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429430" y="1278006"/>
                <a:ext cx="7077716" cy="5405824"/>
                <a:chOff x="936057" y="1266825"/>
                <a:chExt cx="6235357" cy="4305300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056739" y="1285875"/>
                  <a:ext cx="3114675" cy="4286250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6057" y="1266825"/>
                  <a:ext cx="3124200" cy="4305300"/>
                </a:xfrm>
                <a:prstGeom prst="rect">
                  <a:avLst/>
                </a:prstGeom>
              </p:spPr>
            </p:pic>
          </p:grpSp>
          <p:sp>
            <p:nvSpPr>
              <p:cNvPr id="8" name="Rectangle 2"/>
              <p:cNvSpPr txBox="1">
                <a:spLocks noChangeArrowheads="1"/>
              </p:cNvSpPr>
              <p:nvPr/>
            </p:nvSpPr>
            <p:spPr>
              <a:xfrm>
                <a:off x="962261" y="1376556"/>
                <a:ext cx="2078976" cy="4661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n</a:t>
                </a:r>
                <a:r>
                  <a:rPr lang="en-US" altLang="zh-TW" sz="2400" b="1" dirty="0">
                    <a:solidFill>
                      <a:srgbClr val="FF0000"/>
                    </a:solidFill>
                    <a:latin typeface="Symbol" panose="05050102010706020507" pitchFamily="18" charset="2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=0, b</a:t>
                </a:r>
                <a:r>
                  <a:rPr lang="en-US" altLang="zh-TW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(0)=5%</a:t>
                </a:r>
              </a:p>
            </p:txBody>
          </p:sp>
          <p:sp>
            <p:nvSpPr>
              <p:cNvPr id="13" name="Rectangle 2"/>
              <p:cNvSpPr txBox="1">
                <a:spLocks noChangeArrowheads="1"/>
              </p:cNvSpPr>
              <p:nvPr/>
            </p:nvSpPr>
            <p:spPr>
              <a:xfrm>
                <a:off x="4430386" y="1420612"/>
                <a:ext cx="2078976" cy="4661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n</a:t>
                </a:r>
                <a:r>
                  <a:rPr lang="en-US" altLang="zh-TW" sz="2400" b="1" dirty="0">
                    <a:solidFill>
                      <a:srgbClr val="FF0000"/>
                    </a:solidFill>
                    <a:latin typeface="Symbol" panose="05050102010706020507" pitchFamily="18" charset="2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=0, b</a:t>
                </a:r>
                <a:r>
                  <a:rPr lang="en-US" altLang="zh-TW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(0)=25%</a:t>
                </a:r>
              </a:p>
            </p:txBody>
          </p:sp>
        </p:grpSp>
        <p:sp>
          <p:nvSpPr>
            <p:cNvPr id="16" name="Rectangle 2"/>
            <p:cNvSpPr txBox="1">
              <a:spLocks noChangeArrowheads="1"/>
            </p:cNvSpPr>
            <p:nvPr/>
          </p:nvSpPr>
          <p:spPr>
            <a:xfrm>
              <a:off x="965466" y="5779627"/>
              <a:ext cx="831400" cy="46616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m</a:t>
              </a:r>
              <a:r>
                <a:rPr lang="en-US" altLang="zh-TW" sz="2000" b="1" dirty="0">
                  <a:solidFill>
                    <a:srgbClr val="FF0000"/>
                  </a:solidFill>
                  <a:latin typeface="Symbol" panose="05050102010706020507" pitchFamily="18" charset="2"/>
                  <a:ea typeface="新細明體" panose="02020500000000000000" pitchFamily="18" charset="-120"/>
                  <a:cs typeface="Times New Roman" panose="02020603050405020304" pitchFamily="18" charset="0"/>
                </a:rPr>
                <a:t>=</a:t>
              </a:r>
              <a:r>
                <a:rPr lang="en-US" altLang="zh-TW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1S</a:t>
              </a:r>
            </a:p>
          </p:txBody>
        </p:sp>
        <p:sp>
          <p:nvSpPr>
            <p:cNvPr id="17" name="Rectangle 2"/>
            <p:cNvSpPr txBox="1">
              <a:spLocks noChangeArrowheads="1"/>
            </p:cNvSpPr>
            <p:nvPr/>
          </p:nvSpPr>
          <p:spPr>
            <a:xfrm>
              <a:off x="4517345" y="5400499"/>
              <a:ext cx="831400" cy="46616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m</a:t>
              </a:r>
              <a:r>
                <a:rPr lang="en-US" altLang="zh-TW" sz="2000" b="1" dirty="0">
                  <a:solidFill>
                    <a:srgbClr val="FF0000"/>
                  </a:solidFill>
                  <a:latin typeface="Symbol" panose="05050102010706020507" pitchFamily="18" charset="2"/>
                  <a:ea typeface="新細明體" panose="02020500000000000000" pitchFamily="18" charset="-120"/>
                  <a:cs typeface="Times New Roman" panose="02020603050405020304" pitchFamily="18" charset="0"/>
                </a:rPr>
                <a:t>=</a:t>
              </a:r>
              <a:r>
                <a:rPr lang="en-US" altLang="zh-TW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1S</a:t>
              </a:r>
            </a:p>
          </p:txBody>
        </p:sp>
        <p:sp>
          <p:nvSpPr>
            <p:cNvPr id="20" name="Rectangle 2"/>
            <p:cNvSpPr txBox="1">
              <a:spLocks noChangeArrowheads="1"/>
            </p:cNvSpPr>
            <p:nvPr/>
          </p:nvSpPr>
          <p:spPr>
            <a:xfrm>
              <a:off x="807146" y="5447353"/>
              <a:ext cx="831400" cy="46616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0A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807146" y="5025245"/>
              <a:ext cx="831400" cy="466163"/>
              <a:chOff x="807146" y="5025245"/>
              <a:chExt cx="831400" cy="466163"/>
            </a:xfrm>
          </p:grpSpPr>
          <p:sp>
            <p:nvSpPr>
              <p:cNvPr id="19" name="Rectangle 2"/>
              <p:cNvSpPr txBox="1">
                <a:spLocks noChangeArrowheads="1"/>
              </p:cNvSpPr>
              <p:nvPr/>
            </p:nvSpPr>
            <p:spPr>
              <a:xfrm>
                <a:off x="807146" y="5025245"/>
                <a:ext cx="831400" cy="4661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2S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130" y="5083421"/>
                <a:ext cx="204428" cy="247734"/>
              </a:xfrm>
              <a:prstGeom prst="rect">
                <a:avLst/>
              </a:prstGeom>
            </p:spPr>
          </p:pic>
        </p:grpSp>
        <p:sp>
          <p:nvSpPr>
            <p:cNvPr id="26" name="Rectangle 2"/>
            <p:cNvSpPr txBox="1">
              <a:spLocks noChangeArrowheads="1"/>
            </p:cNvSpPr>
            <p:nvPr/>
          </p:nvSpPr>
          <p:spPr>
            <a:xfrm>
              <a:off x="733503" y="6097925"/>
              <a:ext cx="1266520" cy="46616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000" b="1" i="1" dirty="0">
                  <a:solidFill>
                    <a:srgbClr val="FF0000"/>
                  </a:solidFill>
                  <a:latin typeface="Symbol" panose="05050102010706020507" pitchFamily="18" charset="2"/>
                  <a:ea typeface="新細明體" panose="02020500000000000000" pitchFamily="18" charset="-120"/>
                  <a:cs typeface="Times New Roman" panose="02020603050405020304" pitchFamily="18" charset="0"/>
                </a:rPr>
                <a:t>-</a:t>
              </a:r>
              <a:r>
                <a:rPr lang="en-US" altLang="zh-TW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1S, 0S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07146" y="4532718"/>
              <a:ext cx="831400" cy="466163"/>
              <a:chOff x="807146" y="4532718"/>
              <a:chExt cx="831400" cy="466163"/>
            </a:xfrm>
          </p:grpSpPr>
          <p:sp>
            <p:nvSpPr>
              <p:cNvPr id="21" name="Rectangle 2"/>
              <p:cNvSpPr txBox="1">
                <a:spLocks noChangeArrowheads="1"/>
              </p:cNvSpPr>
              <p:nvPr/>
            </p:nvSpPr>
            <p:spPr>
              <a:xfrm>
                <a:off x="807146" y="4532718"/>
                <a:ext cx="831400" cy="4661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3S</a:t>
                </a: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130" y="4575826"/>
                <a:ext cx="204428" cy="247734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807146" y="3967362"/>
              <a:ext cx="831400" cy="466163"/>
              <a:chOff x="807146" y="3967362"/>
              <a:chExt cx="831400" cy="466163"/>
            </a:xfrm>
          </p:grpSpPr>
          <p:sp>
            <p:nvSpPr>
              <p:cNvPr id="23" name="Rectangle 2"/>
              <p:cNvSpPr txBox="1">
                <a:spLocks noChangeArrowheads="1"/>
              </p:cNvSpPr>
              <p:nvPr/>
            </p:nvSpPr>
            <p:spPr>
              <a:xfrm>
                <a:off x="807146" y="3967362"/>
                <a:ext cx="831400" cy="4661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4S</a:t>
                </a: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6941" y="4021200"/>
                <a:ext cx="204428" cy="247734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4690193" y="2414991"/>
              <a:ext cx="831400" cy="466163"/>
              <a:chOff x="807146" y="3967362"/>
              <a:chExt cx="831400" cy="466163"/>
            </a:xfrm>
          </p:grpSpPr>
          <p:sp>
            <p:nvSpPr>
              <p:cNvPr id="32" name="Rectangle 2"/>
              <p:cNvSpPr txBox="1">
                <a:spLocks noChangeArrowheads="1"/>
              </p:cNvSpPr>
              <p:nvPr/>
            </p:nvSpPr>
            <p:spPr>
              <a:xfrm>
                <a:off x="807146" y="3967362"/>
                <a:ext cx="831400" cy="4661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4S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6941" y="4021200"/>
                <a:ext cx="204428" cy="247734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6233552" y="3828899"/>
              <a:ext cx="831400" cy="466163"/>
              <a:chOff x="807146" y="4532718"/>
              <a:chExt cx="831400" cy="466163"/>
            </a:xfrm>
          </p:grpSpPr>
          <p:sp>
            <p:nvSpPr>
              <p:cNvPr id="35" name="Rectangle 2"/>
              <p:cNvSpPr txBox="1">
                <a:spLocks noChangeArrowheads="1"/>
              </p:cNvSpPr>
              <p:nvPr/>
            </p:nvSpPr>
            <p:spPr>
              <a:xfrm>
                <a:off x="807146" y="4532718"/>
                <a:ext cx="831400" cy="4661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3S</a:t>
                </a:r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130" y="4575826"/>
                <a:ext cx="204428" cy="247734"/>
              </a:xfrm>
              <a:prstGeom prst="rect">
                <a:avLst/>
              </a:prstGeom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4471692" y="4295062"/>
              <a:ext cx="831400" cy="466163"/>
              <a:chOff x="807146" y="5025245"/>
              <a:chExt cx="831400" cy="466163"/>
            </a:xfrm>
          </p:grpSpPr>
          <p:sp>
            <p:nvSpPr>
              <p:cNvPr id="38" name="Rectangle 2"/>
              <p:cNvSpPr txBox="1">
                <a:spLocks noChangeArrowheads="1"/>
              </p:cNvSpPr>
              <p:nvPr/>
            </p:nvSpPr>
            <p:spPr>
              <a:xfrm>
                <a:off x="807146" y="5025245"/>
                <a:ext cx="831400" cy="4661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2S</a:t>
                </a:r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130" y="5083421"/>
                <a:ext cx="204428" cy="247734"/>
              </a:xfrm>
              <a:prstGeom prst="rect">
                <a:avLst/>
              </a:prstGeom>
            </p:spPr>
          </p:pic>
        </p:grpSp>
        <p:sp>
          <p:nvSpPr>
            <p:cNvPr id="40" name="Rectangle 2"/>
            <p:cNvSpPr txBox="1">
              <a:spLocks noChangeArrowheads="1"/>
            </p:cNvSpPr>
            <p:nvPr/>
          </p:nvSpPr>
          <p:spPr>
            <a:xfrm>
              <a:off x="4457280" y="4740755"/>
              <a:ext cx="831400" cy="46616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0A</a:t>
              </a:r>
            </a:p>
          </p:txBody>
        </p:sp>
        <p:sp>
          <p:nvSpPr>
            <p:cNvPr id="41" name="Rectangle 2"/>
            <p:cNvSpPr txBox="1">
              <a:spLocks noChangeArrowheads="1"/>
            </p:cNvSpPr>
            <p:nvPr/>
          </p:nvSpPr>
          <p:spPr>
            <a:xfrm>
              <a:off x="4351332" y="6087599"/>
              <a:ext cx="1125493" cy="46616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000" b="1" i="1" dirty="0">
                  <a:solidFill>
                    <a:srgbClr val="FF0000"/>
                  </a:solidFill>
                  <a:latin typeface="Symbol" panose="05050102010706020507" pitchFamily="18" charset="2"/>
                  <a:ea typeface="新細明體" panose="02020500000000000000" pitchFamily="18" charset="-120"/>
                  <a:cs typeface="Times New Roman" panose="02020603050405020304" pitchFamily="18" charset="0"/>
                </a:rPr>
                <a:t>-</a:t>
              </a:r>
              <a:r>
                <a:rPr lang="en-US" altLang="zh-TW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1S, 0S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066455" y="3457260"/>
              <a:ext cx="831400" cy="466163"/>
              <a:chOff x="3066455" y="3457260"/>
              <a:chExt cx="831400" cy="466163"/>
            </a:xfrm>
          </p:grpSpPr>
          <p:sp>
            <p:nvSpPr>
              <p:cNvPr id="22" name="Rectangle 2"/>
              <p:cNvSpPr txBox="1">
                <a:spLocks noChangeArrowheads="1"/>
              </p:cNvSpPr>
              <p:nvPr/>
            </p:nvSpPr>
            <p:spPr>
              <a:xfrm>
                <a:off x="3066455" y="3457260"/>
                <a:ext cx="831400" cy="4661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1A</a:t>
                </a:r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9842" y="3519797"/>
                <a:ext cx="204428" cy="247734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6328536" y="3162524"/>
              <a:ext cx="831400" cy="466163"/>
              <a:chOff x="2982833" y="3368326"/>
              <a:chExt cx="831400" cy="466163"/>
            </a:xfrm>
          </p:grpSpPr>
          <p:sp>
            <p:nvSpPr>
              <p:cNvPr id="45" name="Rectangle 2"/>
              <p:cNvSpPr txBox="1">
                <a:spLocks noChangeArrowheads="1"/>
              </p:cNvSpPr>
              <p:nvPr/>
            </p:nvSpPr>
            <p:spPr>
              <a:xfrm>
                <a:off x="2982833" y="3368326"/>
                <a:ext cx="831400" cy="4661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1A</a:t>
                </a: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3416" y="3415110"/>
                <a:ext cx="204428" cy="247734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1177" y="3419017"/>
                <a:ext cx="204428" cy="247734"/>
              </a:xfrm>
              <a:prstGeom prst="rect">
                <a:avLst/>
              </a:prstGeom>
            </p:spPr>
          </p:pic>
        </p:grpSp>
      </p:grpSp>
      <p:grpSp>
        <p:nvGrpSpPr>
          <p:cNvPr id="51" name="Group 50"/>
          <p:cNvGrpSpPr/>
          <p:nvPr/>
        </p:nvGrpSpPr>
        <p:grpSpPr>
          <a:xfrm>
            <a:off x="7893005" y="3296130"/>
            <a:ext cx="3778295" cy="3046988"/>
            <a:chOff x="8013773" y="3323692"/>
            <a:chExt cx="3778295" cy="3046988"/>
          </a:xfrm>
        </p:grpSpPr>
        <p:sp>
          <p:nvSpPr>
            <p:cNvPr id="7" name="TextBox 6"/>
            <p:cNvSpPr txBox="1"/>
            <p:nvPr/>
          </p:nvSpPr>
          <p:spPr>
            <a:xfrm>
              <a:off x="8013773" y="3323692"/>
              <a:ext cx="377829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TW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T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 MHD results</a:t>
              </a:r>
            </a:p>
            <a:p>
              <a:pPr marL="271463" indent="-271463">
                <a:buFont typeface="Arial" panose="020B0604020202020204" pitchFamily="34" charset="0"/>
                <a:buChar char="•"/>
              </a:pPr>
              <a:r>
                <a:rPr lang="en-US" altLang="zh-TW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Coupling of Alfven </a:t>
              </a:r>
              <a:r>
                <a:rPr lang="en-US" altLang="zh-TW" sz="24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TW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=0 harmonic with slow mode </a:t>
              </a:r>
              <a:r>
                <a:rPr lang="en-US" altLang="zh-TW" sz="24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TW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  1 harmonics creates Alfven-Sound gaps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TW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Can GAM eigenmodes</a:t>
              </a:r>
              <a:r>
                <a:rPr lang="en-US" altLang="zh-T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exist in the </a:t>
              </a:r>
              <a:r>
                <a:rPr lang="en-US" altLang="zh-TW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TW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 AS gaps ?</a:t>
              </a:r>
            </a:p>
          </p:txBody>
        </p:sp>
        <p:sp>
          <p:nvSpPr>
            <p:cNvPr id="49" name="Rectangle 2"/>
            <p:cNvSpPr txBox="1">
              <a:spLocks noChangeArrowheads="1"/>
            </p:cNvSpPr>
            <p:nvPr/>
          </p:nvSpPr>
          <p:spPr>
            <a:xfrm>
              <a:off x="8647454" y="4145067"/>
              <a:ext cx="831400" cy="46616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altLang="zh-TW" sz="2000" b="1" dirty="0">
                <a:solidFill>
                  <a:srgbClr val="0070C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92700" y="4559488"/>
              <a:ext cx="204428" cy="24773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49372" y="507959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dirty="0"/>
          </a:p>
        </p:txBody>
      </p:sp>
      <p:sp>
        <p:nvSpPr>
          <p:cNvPr id="48" name="Rectangle 47"/>
          <p:cNvSpPr/>
          <p:nvPr/>
        </p:nvSpPr>
        <p:spPr>
          <a:xfrm>
            <a:off x="338701" y="410594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dirty="0"/>
          </a:p>
        </p:txBody>
      </p:sp>
      <p:sp>
        <p:nvSpPr>
          <p:cNvPr id="53" name="Rectangle 52"/>
          <p:cNvSpPr/>
          <p:nvPr/>
        </p:nvSpPr>
        <p:spPr>
          <a:xfrm>
            <a:off x="5079753" y="268360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dirty="0"/>
          </a:p>
        </p:txBody>
      </p:sp>
      <p:sp>
        <p:nvSpPr>
          <p:cNvPr id="54" name="Rectangle 53"/>
          <p:cNvSpPr/>
          <p:nvPr/>
        </p:nvSpPr>
        <p:spPr>
          <a:xfrm>
            <a:off x="338701" y="308697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TW" altLang="en-US" dirty="0"/>
          </a:p>
        </p:txBody>
      </p:sp>
      <p:sp>
        <p:nvSpPr>
          <p:cNvPr id="55" name="Rectangle 54"/>
          <p:cNvSpPr/>
          <p:nvPr/>
        </p:nvSpPr>
        <p:spPr>
          <a:xfrm>
            <a:off x="324320" y="208588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2209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-12451" y="38826"/>
            <a:ext cx="12192000" cy="6499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 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Eigenmodes for </a:t>
            </a:r>
            <a:r>
              <a:rPr lang="en-US" altLang="zh-TW" sz="4000" b="1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(0)=5% Tokamak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412871" y="688821"/>
            <a:ext cx="5365846" cy="5410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31825">
              <a:lnSpc>
                <a:spcPct val="100000"/>
              </a:lnSpc>
              <a:spcAft>
                <a:spcPts val="600"/>
              </a:spcAft>
            </a:pPr>
            <a:r>
              <a:rPr lang="en-US" altLang="zh-TW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 = 1; </a:t>
            </a:r>
            <a:r>
              <a:rPr lang="en-US" altLang="zh-TW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0.92; </a:t>
            </a:r>
            <a:r>
              <a:rPr lang="en-US" altLang="zh-TW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= 2.42</a:t>
            </a:r>
          </a:p>
          <a:p>
            <a:pPr defTabSz="631825">
              <a:lnSpc>
                <a:spcPct val="100000"/>
              </a:lnSpc>
              <a:spcAft>
                <a:spcPts val="600"/>
              </a:spcAft>
            </a:pP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types of ASEs are found:</a:t>
            </a:r>
          </a:p>
          <a:p>
            <a:pPr marL="358775" indent="-358775" defTabSz="63182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1: 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above 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nq</a:t>
            </a:r>
            <a:r>
              <a:rPr lang="en-US" altLang="zh-TW" sz="24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1= 4 slow mode continuum in core region; </a:t>
            </a:r>
          </a:p>
          <a:p>
            <a:pPr marL="358775" indent="-358775" defTabSz="63182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2: 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above 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m=nq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+1= 6 slow mode continuum in core region ; </a:t>
            </a:r>
          </a:p>
          <a:p>
            <a:pPr marL="358775" indent="-358775" defTabSz="63182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3: 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Frequencies in AS gaps due to coupling of Alfven 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m=5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harmonic with slow mode 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 = 3 and 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+2= 7 harmonics in core region </a:t>
            </a:r>
            <a:endParaRPr lang="en-US" altLang="zh-TW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 indent="-358775" defTabSz="63182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4 (BAAE): 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below 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m=nq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+1= 6 slow mode continuum; mode localized around 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 </a:t>
            </a:r>
          </a:p>
          <a:p>
            <a:pPr marL="358775" lvl="1" indent="-358775" defTabSz="63182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5: 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in lowest AS gap, mode localized in outer radial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6373" y="588723"/>
            <a:ext cx="6083405" cy="6222817"/>
            <a:chOff x="266373" y="839841"/>
            <a:chExt cx="6083405" cy="5971699"/>
          </a:xfrm>
        </p:grpSpPr>
        <p:grpSp>
          <p:nvGrpSpPr>
            <p:cNvPr id="12" name="Group 11"/>
            <p:cNvGrpSpPr/>
            <p:nvPr/>
          </p:nvGrpSpPr>
          <p:grpSpPr>
            <a:xfrm>
              <a:off x="266373" y="839841"/>
              <a:ext cx="6083405" cy="5971699"/>
              <a:chOff x="-55820" y="667885"/>
              <a:chExt cx="4574130" cy="5971699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-55820" y="968897"/>
                <a:ext cx="4574130" cy="5670687"/>
                <a:chOff x="88101" y="75086"/>
                <a:chExt cx="5422212" cy="6858000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101" y="75086"/>
                  <a:ext cx="5422212" cy="6858000"/>
                </a:xfrm>
                <a:prstGeom prst="rect">
                  <a:avLst/>
                </a:prstGeom>
              </p:spPr>
            </p:pic>
            <p:sp>
              <p:nvSpPr>
                <p:cNvPr id="7" name="Rectangle 2"/>
                <p:cNvSpPr txBox="1">
                  <a:spLocks noChangeArrowheads="1"/>
                </p:cNvSpPr>
                <p:nvPr/>
              </p:nvSpPr>
              <p:spPr>
                <a:xfrm>
                  <a:off x="1620991" y="190051"/>
                  <a:ext cx="2534147" cy="677731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Full MHD </a:t>
                  </a:r>
                </a:p>
              </p:txBody>
            </p:sp>
          </p:grpSp>
          <p:sp>
            <p:nvSpPr>
              <p:cNvPr id="5" name="Rectangle 2"/>
              <p:cNvSpPr txBox="1">
                <a:spLocks noChangeArrowheads="1"/>
              </p:cNvSpPr>
              <p:nvPr/>
            </p:nvSpPr>
            <p:spPr>
              <a:xfrm>
                <a:off x="1237315" y="667885"/>
                <a:ext cx="2534147" cy="44865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n</a:t>
                </a:r>
                <a:r>
                  <a:rPr lang="en-US" altLang="zh-TW" sz="2400" b="1" dirty="0">
                    <a:solidFill>
                      <a:srgbClr val="FF0000"/>
                    </a:solidFill>
                    <a:latin typeface="Symbol" panose="05050102010706020507" pitchFamily="18" charset="2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=5, b</a:t>
                </a:r>
                <a:r>
                  <a:rPr lang="en-US" altLang="zh-TW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(0)=5%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702086" y="2973778"/>
              <a:ext cx="4210199" cy="2959392"/>
              <a:chOff x="1702086" y="2973778"/>
              <a:chExt cx="4437202" cy="2959392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702086" y="4184024"/>
                <a:ext cx="4437202" cy="1749146"/>
                <a:chOff x="1261222" y="4072048"/>
                <a:chExt cx="4035061" cy="1749146"/>
              </a:xfrm>
            </p:grpSpPr>
            <p:sp>
              <p:nvSpPr>
                <p:cNvPr id="17" name="Rectangle 2"/>
                <p:cNvSpPr txBox="1">
                  <a:spLocks noChangeArrowheads="1"/>
                </p:cNvSpPr>
                <p:nvPr/>
              </p:nvSpPr>
              <p:spPr>
                <a:xfrm>
                  <a:off x="1261222" y="5271821"/>
                  <a:ext cx="958587" cy="393124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1</a:t>
                  </a:r>
                </a:p>
              </p:txBody>
            </p:sp>
            <p:sp>
              <p:nvSpPr>
                <p:cNvPr id="18" name="Rectangle 2"/>
                <p:cNvSpPr txBox="1">
                  <a:spLocks noChangeArrowheads="1"/>
                </p:cNvSpPr>
                <p:nvPr/>
              </p:nvSpPr>
              <p:spPr>
                <a:xfrm>
                  <a:off x="1426939" y="4084574"/>
                  <a:ext cx="1225586" cy="393124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3</a:t>
                  </a:r>
                </a:p>
              </p:txBody>
            </p:sp>
            <p:sp>
              <p:nvSpPr>
                <p:cNvPr id="19" name="Rectangle 2"/>
                <p:cNvSpPr txBox="1">
                  <a:spLocks noChangeArrowheads="1"/>
                </p:cNvSpPr>
                <p:nvPr/>
              </p:nvSpPr>
              <p:spPr>
                <a:xfrm>
                  <a:off x="2879284" y="4072048"/>
                  <a:ext cx="1225586" cy="393124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3</a:t>
                  </a:r>
                </a:p>
              </p:txBody>
            </p:sp>
            <p:sp>
              <p:nvSpPr>
                <p:cNvPr id="20" name="Rectangle 2"/>
                <p:cNvSpPr txBox="1">
                  <a:spLocks noChangeArrowheads="1"/>
                </p:cNvSpPr>
                <p:nvPr/>
              </p:nvSpPr>
              <p:spPr>
                <a:xfrm>
                  <a:off x="1653698" y="4591076"/>
                  <a:ext cx="1225586" cy="393124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2</a:t>
                  </a:r>
                </a:p>
              </p:txBody>
            </p:sp>
            <p:sp>
              <p:nvSpPr>
                <p:cNvPr id="21" name="Rectangle 2"/>
                <p:cNvSpPr txBox="1">
                  <a:spLocks noChangeArrowheads="1"/>
                </p:cNvSpPr>
                <p:nvPr/>
              </p:nvSpPr>
              <p:spPr>
                <a:xfrm>
                  <a:off x="2664667" y="5221717"/>
                  <a:ext cx="1225586" cy="393124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4</a:t>
                  </a:r>
                </a:p>
              </p:txBody>
            </p:sp>
            <p:sp>
              <p:nvSpPr>
                <p:cNvPr id="22" name="Rectangle 2"/>
                <p:cNvSpPr txBox="1">
                  <a:spLocks noChangeArrowheads="1"/>
                </p:cNvSpPr>
                <p:nvPr/>
              </p:nvSpPr>
              <p:spPr>
                <a:xfrm>
                  <a:off x="4070697" y="5428070"/>
                  <a:ext cx="1225586" cy="393124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5</a:t>
                  </a:r>
                </a:p>
              </p:txBody>
            </p:sp>
          </p:grpSp>
          <p:sp>
            <p:nvSpPr>
              <p:cNvPr id="23" name="Rectangle 2"/>
              <p:cNvSpPr txBox="1">
                <a:spLocks noChangeArrowheads="1"/>
              </p:cNvSpPr>
              <p:nvPr/>
            </p:nvSpPr>
            <p:spPr>
              <a:xfrm>
                <a:off x="2339055" y="3387501"/>
                <a:ext cx="1190432" cy="39312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RSAE</a:t>
                </a:r>
              </a:p>
            </p:txBody>
          </p:sp>
          <p:sp>
            <p:nvSpPr>
              <p:cNvPr id="25" name="Rectangle 2"/>
              <p:cNvSpPr txBox="1">
                <a:spLocks noChangeArrowheads="1"/>
              </p:cNvSpPr>
              <p:nvPr/>
            </p:nvSpPr>
            <p:spPr>
              <a:xfrm>
                <a:off x="4198399" y="2973778"/>
                <a:ext cx="1190432" cy="39312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TAE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788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9961" y="0"/>
            <a:ext cx="12112039" cy="91355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00843" y="766818"/>
            <a:ext cx="11991157" cy="5985344"/>
          </a:xfrm>
        </p:spPr>
        <p:txBody>
          <a:bodyPr>
            <a:noAutofit/>
          </a:bodyPr>
          <a:lstStyle/>
          <a:p>
            <a:pPr marL="355600" indent="-355600"/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Introduction</a:t>
            </a:r>
          </a:p>
          <a:p>
            <a:pPr marL="630238" indent="-441325"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Alfven frequency gaps and </a:t>
            </a:r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Eigenmodes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(TAE, EAE, NAE, RSAE, etc.)</a:t>
            </a:r>
            <a:endParaRPr lang="en-US" altLang="zh-TW" sz="2800" b="1" dirty="0">
              <a:solidFill>
                <a:srgbClr val="0000FF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55600" indent="-355600"/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Theory of Alfven-Sound Frequency Gaps</a:t>
            </a:r>
          </a:p>
          <a:p>
            <a:pPr marL="630238" lvl="1" indent="-457200">
              <a:buFontTx/>
              <a:buChar char="-"/>
            </a:pPr>
            <a:r>
              <a:rPr lang="en-US" altLang="zh-TW" sz="28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MHD continuous spectrum of Alfven wave and slow mode</a:t>
            </a:r>
          </a:p>
          <a:p>
            <a:pPr marL="630238" lvl="1" indent="-457200">
              <a:buFontTx/>
              <a:buChar char="-"/>
            </a:pPr>
            <a:r>
              <a:rPr lang="en-US" altLang="zh-TW" sz="28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Coupling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Alfven wave and slow mode b</a:t>
            </a:r>
            <a:r>
              <a:rPr lang="en-US" altLang="zh-TW" sz="28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reaks up continuous spectrum to form Alfven-Sound (AS) gaps; Gap width increases with plasma pressure</a:t>
            </a:r>
          </a:p>
          <a:p>
            <a:pPr marL="355600" lvl="1" indent="-355600"/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Discovery of Alfven-Sound </a:t>
            </a:r>
            <a:r>
              <a:rPr lang="en-US" altLang="zh-TW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Eigenmodes</a:t>
            </a: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(ASE)</a:t>
            </a:r>
            <a:endParaRPr lang="en-US" altLang="zh-TW" sz="2800" b="1" dirty="0">
              <a:solidFill>
                <a:srgbClr val="0000FF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630238" lvl="1" indent="-457200">
              <a:buFontTx/>
              <a:buChar char="-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Existence of many types of ASEs: BAAE is one type of ASEs</a:t>
            </a:r>
          </a:p>
          <a:p>
            <a:pPr marL="630238" lvl="1" indent="-457200"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types of ASEs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280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(0)=5% ; 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types of ASEs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2800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(0)=25%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30238" lvl="1" indent="-457200">
              <a:buFontTx/>
              <a:buChar char="-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ASEs can have dominant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shear Alfven wave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nature, or dominant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compressional slow mode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nature, or mixture of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shear and compressional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355600" lvl="1" indent="-355600"/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Summary - Application of 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C3D87-FAEB-4F47-B89D-A0A7256B5FF7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03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817" y="12361"/>
            <a:ext cx="12192000" cy="6499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 </a:t>
            </a:r>
            <a:r>
              <a:rPr lang="en-US" altLang="zh-TW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Eigenmodes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altLang="zh-TW" sz="4000" b="1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(0)=5% Circular Tokamak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244850" y="1039591"/>
            <a:ext cx="4136631" cy="5410636"/>
            <a:chOff x="8244850" y="1039591"/>
            <a:chExt cx="4136631" cy="4506339"/>
          </a:xfrm>
        </p:grpSpPr>
        <p:sp>
          <p:nvSpPr>
            <p:cNvPr id="11" name="Rectangle 2"/>
            <p:cNvSpPr txBox="1">
              <a:spLocks noChangeArrowheads="1"/>
            </p:cNvSpPr>
            <p:nvPr/>
          </p:nvSpPr>
          <p:spPr>
            <a:xfrm>
              <a:off x="8244850" y="1039591"/>
              <a:ext cx="4136631" cy="450633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68288" indent="-255588">
                <a:lnSpc>
                  <a:spcPct val="10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Horizontal bars </a:t>
              </a: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indicate </a:t>
              </a:r>
              <a:r>
                <a:rPr lang="en-US" altLang="zh-TW" sz="2400" b="1" dirty="0" err="1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eigenmode</a:t>
              </a: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frequencies &amp; half-width of radial structure</a:t>
              </a:r>
            </a:p>
            <a:p>
              <a:pPr marL="12700">
                <a:lnSpc>
                  <a:spcPct val="100000"/>
                </a:lnSpc>
                <a:spcAft>
                  <a:spcPts val="1200"/>
                </a:spcAft>
              </a:pP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  normalized frequency</a:t>
              </a:r>
            </a:p>
            <a:p>
              <a:pPr marL="12700">
                <a:lnSpc>
                  <a:spcPct val="100000"/>
                </a:lnSpc>
                <a:spcAft>
                  <a:spcPts val="1200"/>
                </a:spcAft>
              </a:pP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  </a:t>
              </a:r>
            </a:p>
            <a:p>
              <a:pPr marL="268288" indent="-268288">
                <a:lnSpc>
                  <a:spcPct val="10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Slow-mode approximation</a:t>
              </a: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</a:t>
              </a:r>
            </a:p>
            <a:p>
              <a:pPr defTabSz="623888">
                <a:lnSpc>
                  <a:spcPct val="100000"/>
                </a:lnSpc>
                <a:spcAft>
                  <a:spcPts val="1200"/>
                </a:spcAft>
                <a:tabLst>
                  <a:tab pos="355600" algn="l"/>
                </a:tabLst>
              </a:pP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	- no Alfven-Sound 			  coupling physics</a:t>
              </a:r>
            </a:p>
            <a:p>
              <a:pPr defTabSz="623888">
                <a:lnSpc>
                  <a:spcPct val="100000"/>
                </a:lnSpc>
                <a:spcAft>
                  <a:spcPts val="1200"/>
                </a:spcAft>
                <a:tabLst>
                  <a:tab pos="355600" algn="l"/>
                </a:tabLst>
              </a:pP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	- no ASE solutions</a:t>
              </a:r>
            </a:p>
            <a:p>
              <a:pPr defTabSz="623888">
                <a:lnSpc>
                  <a:spcPct val="100000"/>
                </a:lnSpc>
                <a:spcAft>
                  <a:spcPts val="1200"/>
                </a:spcAft>
                <a:tabLst>
                  <a:tab pos="355600" algn="l"/>
                </a:tabLst>
              </a:pP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	- less number of </a:t>
              </a:r>
            </a:p>
            <a:p>
              <a:pPr defTabSz="623888">
                <a:lnSpc>
                  <a:spcPct val="100000"/>
                </a:lnSpc>
                <a:spcAft>
                  <a:spcPts val="1200"/>
                </a:spcAft>
                <a:tabLst>
                  <a:tab pos="355600" algn="l"/>
                </a:tabLst>
              </a:pP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      TAEs &amp; RSAEs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2478" y="2792223"/>
              <a:ext cx="3276239" cy="29403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-53084" y="688821"/>
            <a:ext cx="8319460" cy="6184333"/>
            <a:chOff x="-53084" y="688821"/>
            <a:chExt cx="8319460" cy="6184333"/>
          </a:xfrm>
        </p:grpSpPr>
        <p:grpSp>
          <p:nvGrpSpPr>
            <p:cNvPr id="14" name="Group 13"/>
            <p:cNvGrpSpPr/>
            <p:nvPr/>
          </p:nvGrpSpPr>
          <p:grpSpPr>
            <a:xfrm>
              <a:off x="-53084" y="688821"/>
              <a:ext cx="8319460" cy="6184333"/>
              <a:chOff x="-98380" y="653579"/>
              <a:chExt cx="8448608" cy="618433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801169" y="866026"/>
                <a:ext cx="4549059" cy="5971886"/>
                <a:chOff x="4087149" y="-169017"/>
                <a:chExt cx="6453828" cy="7164133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87149" y="-169017"/>
                  <a:ext cx="6453828" cy="7164133"/>
                </a:xfrm>
                <a:prstGeom prst="rect">
                  <a:avLst/>
                </a:prstGeom>
              </p:spPr>
            </p:pic>
            <p:sp>
              <p:nvSpPr>
                <p:cNvPr id="6" name="Rectangle 2"/>
                <p:cNvSpPr txBox="1">
                  <a:spLocks noChangeArrowheads="1"/>
                </p:cNvSpPr>
                <p:nvPr/>
              </p:nvSpPr>
              <p:spPr>
                <a:xfrm>
                  <a:off x="6216094" y="146871"/>
                  <a:ext cx="3208390" cy="677731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Slow-mode approximation</a:t>
                  </a: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-98380" y="653579"/>
                <a:ext cx="4860785" cy="6157964"/>
                <a:chOff x="266373" y="902078"/>
                <a:chExt cx="6083405" cy="5909462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266373" y="902078"/>
                  <a:ext cx="6083405" cy="5909462"/>
                  <a:chOff x="-55820" y="730122"/>
                  <a:chExt cx="4574130" cy="5909462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-55820" y="968897"/>
                    <a:ext cx="4574130" cy="5670687"/>
                    <a:chOff x="88101" y="75086"/>
                    <a:chExt cx="5422212" cy="6858000"/>
                  </a:xfrm>
                </p:grpSpPr>
                <p:pic>
                  <p:nvPicPr>
                    <p:cNvPr id="38" name="Picture 37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88101" y="75086"/>
                      <a:ext cx="5422212" cy="68580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9" name="Rectangle 2"/>
                    <p:cNvSpPr txBox="1">
                      <a:spLocks noChangeArrowheads="1"/>
                    </p:cNvSpPr>
                    <p:nvPr/>
                  </p:nvSpPr>
                  <p:spPr>
                    <a:xfrm>
                      <a:off x="1675167" y="412819"/>
                      <a:ext cx="2534147" cy="677731"/>
                    </a:xfrm>
                    <a:prstGeom prst="rect">
                      <a:avLst/>
                    </a:prstGeom>
                  </p:spPr>
                  <p:txBody>
                    <a:bodyPr>
                      <a:normAutofit/>
                    </a:bodyPr>
                    <a:lstStyle>
                      <a:lvl1pPr algn="l" defTabSz="913554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4396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Full MHD </a:t>
                      </a:r>
                    </a:p>
                  </p:txBody>
                </p:sp>
              </p:grpSp>
              <p:sp>
                <p:nvSpPr>
                  <p:cNvPr id="37" name="Rectangle 2"/>
                  <p:cNvSpPr txBox="1">
                    <a:spLocks noChangeArrowheads="1"/>
                  </p:cNvSpPr>
                  <p:nvPr/>
                </p:nvSpPr>
                <p:spPr>
                  <a:xfrm>
                    <a:off x="1352956" y="730122"/>
                    <a:ext cx="2534147" cy="448654"/>
                  </a:xfrm>
                  <a:prstGeom prst="rect">
                    <a:avLst/>
                  </a:prstGeom>
                </p:spPr>
                <p:txBody>
                  <a:bodyPr>
                    <a:normAutofit/>
                  </a:bodyPr>
                  <a:lstStyle>
                    <a:lvl1pPr algn="l" defTabSz="913554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396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ctr"/>
                    <a:r>
                      <a:rPr lang="en-US" altLang="zh-TW" sz="24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a:t>n</a:t>
                    </a:r>
                    <a:r>
                      <a:rPr lang="en-US" altLang="zh-TW" sz="2400" b="1" dirty="0">
                        <a:solidFill>
                          <a:srgbClr val="FF0000"/>
                        </a:solidFill>
                        <a:latin typeface="Symbol" panose="05050102010706020507" pitchFamily="18" charset="2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a:t>=5, b</a:t>
                    </a:r>
                    <a:r>
                      <a:rPr lang="en-US" altLang="zh-TW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a:t>(0)=5%</a:t>
                    </a:r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1702086" y="2973778"/>
                  <a:ext cx="4210199" cy="2959392"/>
                  <a:chOff x="1702086" y="2973778"/>
                  <a:chExt cx="4437202" cy="2959392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1702086" y="4184024"/>
                    <a:ext cx="4437202" cy="1749146"/>
                    <a:chOff x="1261222" y="4072048"/>
                    <a:chExt cx="4035061" cy="1749146"/>
                  </a:xfrm>
                </p:grpSpPr>
                <p:sp>
                  <p:nvSpPr>
                    <p:cNvPr id="30" name="Rectangle 2"/>
                    <p:cNvSpPr txBox="1">
                      <a:spLocks noChangeArrowheads="1"/>
                    </p:cNvSpPr>
                    <p:nvPr/>
                  </p:nvSpPr>
                  <p:spPr>
                    <a:xfrm>
                      <a:off x="1261222" y="5271821"/>
                      <a:ext cx="958587" cy="393124"/>
                    </a:xfrm>
                    <a:prstGeom prst="rect">
                      <a:avLst/>
                    </a:prstGeom>
                  </p:spPr>
                  <p:txBody>
                    <a:bodyPr>
                      <a:normAutofit fontScale="77500" lnSpcReduction="20000"/>
                    </a:bodyPr>
                    <a:lstStyle>
                      <a:lvl1pPr algn="l" defTabSz="913554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4396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ctr"/>
                      <a:r>
                        <a:rPr lang="en-US" altLang="zh-TW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Type 1</a:t>
                      </a:r>
                    </a:p>
                  </p:txBody>
                </p:sp>
                <p:sp>
                  <p:nvSpPr>
                    <p:cNvPr id="31" name="Rectangle 2"/>
                    <p:cNvSpPr txBox="1">
                      <a:spLocks noChangeArrowheads="1"/>
                    </p:cNvSpPr>
                    <p:nvPr/>
                  </p:nvSpPr>
                  <p:spPr>
                    <a:xfrm>
                      <a:off x="1426939" y="4084574"/>
                      <a:ext cx="1225586" cy="393124"/>
                    </a:xfrm>
                    <a:prstGeom prst="rect">
                      <a:avLst/>
                    </a:prstGeom>
                  </p:spPr>
                  <p:txBody>
                    <a:bodyPr>
                      <a:normAutofit/>
                    </a:bodyPr>
                    <a:lstStyle>
                      <a:lvl1pPr algn="l" defTabSz="913554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4396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ctr"/>
                      <a:r>
                        <a:rPr lang="en-US" altLang="zh-TW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Type 3</a:t>
                      </a:r>
                    </a:p>
                  </p:txBody>
                </p:sp>
                <p:sp>
                  <p:nvSpPr>
                    <p:cNvPr id="32" name="Rectangle 2"/>
                    <p:cNvSpPr txBox="1">
                      <a:spLocks noChangeArrowheads="1"/>
                    </p:cNvSpPr>
                    <p:nvPr/>
                  </p:nvSpPr>
                  <p:spPr>
                    <a:xfrm>
                      <a:off x="2879284" y="4072048"/>
                      <a:ext cx="1225586" cy="393124"/>
                    </a:xfrm>
                    <a:prstGeom prst="rect">
                      <a:avLst/>
                    </a:prstGeom>
                  </p:spPr>
                  <p:txBody>
                    <a:bodyPr>
                      <a:normAutofit/>
                    </a:bodyPr>
                    <a:lstStyle>
                      <a:lvl1pPr algn="l" defTabSz="913554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4396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ctr"/>
                      <a:r>
                        <a:rPr lang="en-US" altLang="zh-TW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Type 3</a:t>
                      </a:r>
                    </a:p>
                  </p:txBody>
                </p:sp>
                <p:sp>
                  <p:nvSpPr>
                    <p:cNvPr id="33" name="Rectangle 2"/>
                    <p:cNvSpPr txBox="1">
                      <a:spLocks noChangeArrowheads="1"/>
                    </p:cNvSpPr>
                    <p:nvPr/>
                  </p:nvSpPr>
                  <p:spPr>
                    <a:xfrm>
                      <a:off x="1653698" y="4591076"/>
                      <a:ext cx="1225586" cy="393124"/>
                    </a:xfrm>
                    <a:prstGeom prst="rect">
                      <a:avLst/>
                    </a:prstGeom>
                  </p:spPr>
                  <p:txBody>
                    <a:bodyPr>
                      <a:normAutofit/>
                    </a:bodyPr>
                    <a:lstStyle>
                      <a:lvl1pPr algn="l" defTabSz="913554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4396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ctr"/>
                      <a:r>
                        <a:rPr lang="en-US" altLang="zh-TW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Type 2</a:t>
                      </a:r>
                    </a:p>
                  </p:txBody>
                </p:sp>
                <p:sp>
                  <p:nvSpPr>
                    <p:cNvPr id="34" name="Rectangle 2"/>
                    <p:cNvSpPr txBox="1">
                      <a:spLocks noChangeArrowheads="1"/>
                    </p:cNvSpPr>
                    <p:nvPr/>
                  </p:nvSpPr>
                  <p:spPr>
                    <a:xfrm>
                      <a:off x="2664667" y="5221717"/>
                      <a:ext cx="1225586" cy="393124"/>
                    </a:xfrm>
                    <a:prstGeom prst="rect">
                      <a:avLst/>
                    </a:prstGeom>
                  </p:spPr>
                  <p:txBody>
                    <a:bodyPr>
                      <a:normAutofit/>
                    </a:bodyPr>
                    <a:lstStyle>
                      <a:lvl1pPr algn="l" defTabSz="913554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4396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ctr"/>
                      <a:r>
                        <a:rPr lang="en-US" altLang="zh-TW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Type 4</a:t>
                      </a:r>
                    </a:p>
                  </p:txBody>
                </p:sp>
                <p:sp>
                  <p:nvSpPr>
                    <p:cNvPr id="35" name="Rectangle 2"/>
                    <p:cNvSpPr txBox="1">
                      <a:spLocks noChangeArrowheads="1"/>
                    </p:cNvSpPr>
                    <p:nvPr/>
                  </p:nvSpPr>
                  <p:spPr>
                    <a:xfrm>
                      <a:off x="4070697" y="5428070"/>
                      <a:ext cx="1225586" cy="393124"/>
                    </a:xfrm>
                    <a:prstGeom prst="rect">
                      <a:avLst/>
                    </a:prstGeom>
                  </p:spPr>
                  <p:txBody>
                    <a:bodyPr>
                      <a:normAutofit/>
                    </a:bodyPr>
                    <a:lstStyle>
                      <a:lvl1pPr algn="l" defTabSz="913554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4396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ctr"/>
                      <a:r>
                        <a:rPr lang="en-US" altLang="zh-TW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Type 5</a:t>
                      </a:r>
                    </a:p>
                  </p:txBody>
                </p:sp>
              </p:grpSp>
              <p:sp>
                <p:nvSpPr>
                  <p:cNvPr id="28" name="Rectangle 2"/>
                  <p:cNvSpPr txBox="1">
                    <a:spLocks noChangeArrowheads="1"/>
                  </p:cNvSpPr>
                  <p:nvPr/>
                </p:nvSpPr>
                <p:spPr>
                  <a:xfrm>
                    <a:off x="2339055" y="3387501"/>
                    <a:ext cx="1190432" cy="393124"/>
                  </a:xfrm>
                  <a:prstGeom prst="rect">
                    <a:avLst/>
                  </a:prstGeom>
                </p:spPr>
                <p:txBody>
                  <a:bodyPr>
                    <a:normAutofit/>
                  </a:bodyPr>
                  <a:lstStyle>
                    <a:lvl1pPr algn="l" defTabSz="913554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396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ctr"/>
                    <a:r>
                      <a:rPr lang="en-US" altLang="zh-TW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a:t>RSAE</a:t>
                    </a:r>
                  </a:p>
                </p:txBody>
              </p:sp>
              <p:sp>
                <p:nvSpPr>
                  <p:cNvPr id="29" name="Rectangle 2"/>
                  <p:cNvSpPr txBox="1">
                    <a:spLocks noChangeArrowheads="1"/>
                  </p:cNvSpPr>
                  <p:nvPr/>
                </p:nvSpPr>
                <p:spPr>
                  <a:xfrm>
                    <a:off x="4198399" y="2973778"/>
                    <a:ext cx="1190432" cy="393124"/>
                  </a:xfrm>
                  <a:prstGeom prst="rect">
                    <a:avLst/>
                  </a:prstGeom>
                </p:spPr>
                <p:txBody>
                  <a:bodyPr>
                    <a:normAutofit/>
                  </a:bodyPr>
                  <a:lstStyle>
                    <a:lvl1pPr algn="l" defTabSz="913554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396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ctr"/>
                    <a:r>
                      <a:rPr lang="en-US" altLang="zh-TW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a:t>TAE</a:t>
                    </a:r>
                  </a:p>
                </p:txBody>
              </p:sp>
            </p:grpSp>
          </p:grpSp>
        </p:grpSp>
        <p:sp>
          <p:nvSpPr>
            <p:cNvPr id="5" name="Rectangle 2"/>
            <p:cNvSpPr txBox="1">
              <a:spLocks noChangeArrowheads="1"/>
            </p:cNvSpPr>
            <p:nvPr/>
          </p:nvSpPr>
          <p:spPr>
            <a:xfrm>
              <a:off x="5524666" y="704788"/>
              <a:ext cx="2126639" cy="44865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TW" sz="2400" b="1" dirty="0">
                  <a:solidFill>
                    <a:srgbClr val="FF00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=5, b</a:t>
              </a:r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(0)=5%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3166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984" y="-148281"/>
            <a:ext cx="12112039" cy="913554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Five Types of ASEs 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4000" b="1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(0)=5% Case</a:t>
            </a:r>
            <a:endParaRPr lang="en-US" altLang="zh-TW" sz="4000" b="1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07827" y="1082566"/>
            <a:ext cx="11105281" cy="4956492"/>
          </a:xfrm>
        </p:spPr>
        <p:txBody>
          <a:bodyPr>
            <a:noAutofit/>
          </a:bodyPr>
          <a:lstStyle/>
          <a:p>
            <a:pPr marL="358775" indent="-358775" defTabSz="631825">
              <a:lnSpc>
                <a:spcPct val="100000"/>
              </a:lnSpc>
            </a:pP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Type 1:  </a:t>
            </a:r>
            <a:r>
              <a:rPr lang="en-US" altLang="zh-TW" sz="28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Frequency above (</a:t>
            </a:r>
            <a:r>
              <a:rPr lang="en-US" altLang="zh-TW" sz="2800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</a:t>
            </a:r>
            <a:r>
              <a:rPr lang="en-US" altLang="zh-TW" sz="28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=</a:t>
            </a:r>
            <a:r>
              <a:rPr lang="en-US" altLang="zh-TW" sz="2800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nq</a:t>
            </a:r>
            <a:r>
              <a:rPr lang="en-US" altLang="zh-TW" sz="28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-1) slow mode continuum in core region;  	for </a:t>
            </a:r>
            <a:r>
              <a:rPr lang="en-US" altLang="zh-TW" sz="28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n=5, </a:t>
            </a:r>
            <a:r>
              <a:rPr lang="en-US" altLang="zh-TW" sz="2800" b="1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q</a:t>
            </a:r>
            <a:r>
              <a:rPr lang="en-US" altLang="zh-TW" sz="28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=1, </a:t>
            </a:r>
            <a:r>
              <a:rPr lang="en-US" altLang="zh-TW" sz="2800" b="1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</a:t>
            </a:r>
            <a:r>
              <a:rPr lang="en-US" altLang="zh-TW" sz="28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=4</a:t>
            </a:r>
          </a:p>
          <a:p>
            <a:pPr marL="358775" lvl="1" indent="-358775" defTabSz="631825">
              <a:lnSpc>
                <a:spcPct val="100000"/>
              </a:lnSpc>
            </a:pP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2</a:t>
            </a: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: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above (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m=nq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+1) slow mode continuum in core 	region ;  for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n=5, </a:t>
            </a:r>
            <a:r>
              <a:rPr lang="en-US" altLang="zh-TW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 </a:t>
            </a:r>
            <a:r>
              <a:rPr lang="en-US" altLang="zh-TW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  <a:endParaRPr lang="en-US" altLang="zh-TW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 indent="-358775" defTabSz="631825">
              <a:lnSpc>
                <a:spcPct val="100000"/>
              </a:lnSpc>
            </a:pP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Type 3: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Frequencies in AS gaps due to coupling of Alfven 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-harmonic 	and slow mode (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-2) and (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+2) harmonics in core region </a:t>
            </a:r>
            <a:endParaRPr lang="en-US" altLang="zh-TW" sz="2800" b="1" dirty="0">
              <a:solidFill>
                <a:srgbClr val="0000FF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58775" lvl="1" indent="-358775" defTabSz="631825">
              <a:lnSpc>
                <a:spcPct val="100000"/>
              </a:lnSpc>
            </a:pP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Type 4 (BAAE):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below (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m=nq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+1) slow mode continuum; 	mode localized around 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for </a:t>
            </a:r>
            <a:r>
              <a:rPr lang="en-US" altLang="zh-TW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TW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q=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m=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zh-TW" sz="2800" b="1" dirty="0">
              <a:solidFill>
                <a:srgbClr val="0000FF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58775" lvl="1" indent="-358775" defTabSz="631825">
              <a:lnSpc>
                <a:spcPct val="100000"/>
              </a:lnSpc>
            </a:pP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Type 5:  </a:t>
            </a:r>
            <a:r>
              <a:rPr lang="en-US" altLang="zh-TW" sz="28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Frequency in lowest AS gap, mode localized in outer radial 	region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C3D87-FAEB-4F47-B89D-A0A7256B5FF7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26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8342"/>
            <a:ext cx="12192000" cy="6499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 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Alfven-Sound </a:t>
            </a:r>
            <a:r>
              <a:rPr lang="en-US" altLang="zh-TW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Eigenmodes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altLang="zh-TW" sz="4000" b="1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(0)=5%</a:t>
            </a:r>
          </a:p>
          <a:p>
            <a:pPr algn="ctr"/>
            <a:endParaRPr lang="en-US" altLang="zh-TW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6138" y="742760"/>
            <a:ext cx="10757662" cy="6010881"/>
            <a:chOff x="596138" y="742760"/>
            <a:chExt cx="10757662" cy="6010881"/>
          </a:xfrm>
        </p:grpSpPr>
        <p:grpSp>
          <p:nvGrpSpPr>
            <p:cNvPr id="17" name="Group 16"/>
            <p:cNvGrpSpPr/>
            <p:nvPr/>
          </p:nvGrpSpPr>
          <p:grpSpPr>
            <a:xfrm>
              <a:off x="2718468" y="3795885"/>
              <a:ext cx="5523323" cy="2957756"/>
              <a:chOff x="2844454" y="3707409"/>
              <a:chExt cx="4429125" cy="238655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44454" y="3931789"/>
                <a:ext cx="4429125" cy="2162175"/>
              </a:xfrm>
              <a:prstGeom prst="rect">
                <a:avLst/>
              </a:prstGeom>
            </p:spPr>
          </p:pic>
          <p:sp>
            <p:nvSpPr>
              <p:cNvPr id="13" name="Rectangle 2"/>
              <p:cNvSpPr txBox="1">
                <a:spLocks noChangeArrowheads="1"/>
              </p:cNvSpPr>
              <p:nvPr/>
            </p:nvSpPr>
            <p:spPr>
              <a:xfrm>
                <a:off x="3420978" y="3707410"/>
                <a:ext cx="1225586" cy="39312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Type 4</a:t>
                </a:r>
              </a:p>
            </p:txBody>
          </p:sp>
          <p:sp>
            <p:nvSpPr>
              <p:cNvPr id="14" name="Rectangle 2"/>
              <p:cNvSpPr txBox="1">
                <a:spLocks noChangeArrowheads="1"/>
              </p:cNvSpPr>
              <p:nvPr/>
            </p:nvSpPr>
            <p:spPr>
              <a:xfrm>
                <a:off x="5616872" y="3707409"/>
                <a:ext cx="1225586" cy="39312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Type 5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916058" y="742760"/>
              <a:ext cx="5437742" cy="2957755"/>
              <a:chOff x="6170267" y="742761"/>
              <a:chExt cx="5437742" cy="295775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6170267" y="742761"/>
                <a:ext cx="5437742" cy="2957755"/>
                <a:chOff x="5853320" y="1321833"/>
                <a:chExt cx="4381500" cy="2347569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53320" y="1535802"/>
                  <a:ext cx="4381500" cy="2133600"/>
                </a:xfrm>
                <a:prstGeom prst="rect">
                  <a:avLst/>
                </a:prstGeom>
              </p:spPr>
            </p:pic>
            <p:sp>
              <p:nvSpPr>
                <p:cNvPr id="15" name="Rectangle 2"/>
                <p:cNvSpPr txBox="1">
                  <a:spLocks noChangeArrowheads="1"/>
                </p:cNvSpPr>
                <p:nvPr/>
              </p:nvSpPr>
              <p:spPr>
                <a:xfrm>
                  <a:off x="6448141" y="1321833"/>
                  <a:ext cx="1225586" cy="393124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3</a:t>
                  </a:r>
                </a:p>
              </p:txBody>
            </p:sp>
          </p:grpSp>
          <p:sp>
            <p:nvSpPr>
              <p:cNvPr id="20" name="Rectangle 2"/>
              <p:cNvSpPr txBox="1">
                <a:spLocks noChangeArrowheads="1"/>
              </p:cNvSpPr>
              <p:nvPr/>
            </p:nvSpPr>
            <p:spPr>
              <a:xfrm>
                <a:off x="9752558" y="742761"/>
                <a:ext cx="1392271" cy="46617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Type 3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96138" y="742761"/>
              <a:ext cx="5495925" cy="2998096"/>
              <a:chOff x="764912" y="761362"/>
              <a:chExt cx="5495925" cy="299809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912" y="1016258"/>
                <a:ext cx="5495925" cy="2743200"/>
              </a:xfrm>
              <a:prstGeom prst="rect">
                <a:avLst/>
              </a:prstGeom>
            </p:spPr>
          </p:pic>
          <p:sp>
            <p:nvSpPr>
              <p:cNvPr id="12" name="Rectangle 2"/>
              <p:cNvSpPr txBox="1">
                <a:spLocks noChangeArrowheads="1"/>
              </p:cNvSpPr>
              <p:nvPr/>
            </p:nvSpPr>
            <p:spPr>
              <a:xfrm>
                <a:off x="4256633" y="761362"/>
                <a:ext cx="1392271" cy="46617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Type 2</a:t>
                </a:r>
              </a:p>
            </p:txBody>
          </p:sp>
          <p:sp>
            <p:nvSpPr>
              <p:cNvPr id="11" name="Rectangle 2"/>
              <p:cNvSpPr txBox="1">
                <a:spLocks noChangeArrowheads="1"/>
              </p:cNvSpPr>
              <p:nvPr/>
            </p:nvSpPr>
            <p:spPr>
              <a:xfrm>
                <a:off x="1514873" y="761362"/>
                <a:ext cx="1392271" cy="44139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Type 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1404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12725"/>
            <a:ext cx="12192000" cy="6499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 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Eigenmodes for </a:t>
            </a:r>
            <a:r>
              <a:rPr lang="en-US" altLang="zh-TW" sz="4000" b="1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(0)=5%</a:t>
            </a:r>
          </a:p>
          <a:p>
            <a:pPr algn="ctr"/>
            <a:endParaRPr lang="en-US" altLang="zh-TW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44567" y="823795"/>
            <a:ext cx="3437633" cy="3441227"/>
            <a:chOff x="6268278" y="3190921"/>
            <a:chExt cx="2905125" cy="30236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8278" y="3423786"/>
              <a:ext cx="2905125" cy="2790825"/>
            </a:xfrm>
            <a:prstGeom prst="rect">
              <a:avLst/>
            </a:prstGeom>
          </p:spPr>
        </p:pic>
        <p:sp>
          <p:nvSpPr>
            <p:cNvPr id="12" name="Rectangle 2"/>
            <p:cNvSpPr txBox="1">
              <a:spLocks noChangeArrowheads="1"/>
            </p:cNvSpPr>
            <p:nvPr/>
          </p:nvSpPr>
          <p:spPr>
            <a:xfrm>
              <a:off x="6532678" y="3190921"/>
              <a:ext cx="2635963" cy="46572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RSAE-TAE-Sound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8998" y="789043"/>
            <a:ext cx="5902275" cy="5749871"/>
            <a:chOff x="1249152" y="801054"/>
            <a:chExt cx="4859287" cy="4981034"/>
          </a:xfrm>
        </p:grpSpPr>
        <p:grpSp>
          <p:nvGrpSpPr>
            <p:cNvPr id="17" name="Group 16"/>
            <p:cNvGrpSpPr/>
            <p:nvPr/>
          </p:nvGrpSpPr>
          <p:grpSpPr>
            <a:xfrm>
              <a:off x="1249152" y="801054"/>
              <a:ext cx="4859287" cy="2460144"/>
              <a:chOff x="1249152" y="801054"/>
              <a:chExt cx="4859287" cy="2460144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49152" y="801054"/>
                <a:ext cx="4859287" cy="2460144"/>
                <a:chOff x="991738" y="1023136"/>
                <a:chExt cx="4591050" cy="2400650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1738" y="1185411"/>
                  <a:ext cx="4591050" cy="2238375"/>
                </a:xfrm>
                <a:prstGeom prst="rect">
                  <a:avLst/>
                </a:prstGeom>
              </p:spPr>
            </p:pic>
            <p:sp>
              <p:nvSpPr>
                <p:cNvPr id="10" name="Rectangle 2"/>
                <p:cNvSpPr txBox="1">
                  <a:spLocks noChangeArrowheads="1"/>
                </p:cNvSpPr>
                <p:nvPr/>
              </p:nvSpPr>
              <p:spPr>
                <a:xfrm>
                  <a:off x="1613751" y="1023136"/>
                  <a:ext cx="913476" cy="560397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TAE</a:t>
                  </a:r>
                </a:p>
              </p:txBody>
            </p:sp>
          </p:grpSp>
          <p:sp>
            <p:nvSpPr>
              <p:cNvPr id="15" name="Rectangle 2"/>
              <p:cNvSpPr txBox="1">
                <a:spLocks noChangeArrowheads="1"/>
              </p:cNvSpPr>
              <p:nvPr/>
            </p:nvSpPr>
            <p:spPr>
              <a:xfrm>
                <a:off x="3678795" y="831159"/>
                <a:ext cx="2374797" cy="35089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RSAE-Sound-TAE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249152" y="3398344"/>
              <a:ext cx="4658353" cy="2383744"/>
              <a:chOff x="1249152" y="3398344"/>
              <a:chExt cx="4658353" cy="238374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249152" y="3398344"/>
                <a:ext cx="4658353" cy="2383744"/>
                <a:chOff x="1191763" y="3481534"/>
                <a:chExt cx="4391025" cy="2318532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91763" y="3609316"/>
                  <a:ext cx="4391025" cy="2190750"/>
                </a:xfrm>
                <a:prstGeom prst="rect">
                  <a:avLst/>
                </a:prstGeom>
              </p:spPr>
            </p:pic>
            <p:sp>
              <p:nvSpPr>
                <p:cNvPr id="11" name="Rectangle 2"/>
                <p:cNvSpPr txBox="1">
                  <a:spLocks noChangeArrowheads="1"/>
                </p:cNvSpPr>
                <p:nvPr/>
              </p:nvSpPr>
              <p:spPr>
                <a:xfrm>
                  <a:off x="1697869" y="3481534"/>
                  <a:ext cx="1140298" cy="39284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RSAE</a:t>
                  </a:r>
                </a:p>
              </p:txBody>
            </p:sp>
          </p:grpSp>
          <p:sp>
            <p:nvSpPr>
              <p:cNvPr id="16" name="Rectangle 2"/>
              <p:cNvSpPr txBox="1">
                <a:spLocks noChangeArrowheads="1"/>
              </p:cNvSpPr>
              <p:nvPr/>
            </p:nvSpPr>
            <p:spPr>
              <a:xfrm>
                <a:off x="4002476" y="3421149"/>
                <a:ext cx="1664900" cy="34870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RSAE-Sound</a:t>
                </a: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6761629" y="4265022"/>
            <a:ext cx="4708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TAEs, RSAEs than model without considering Alfven-Sound coupling.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modes with mixed features of TAE, RSAE, slow mode</a:t>
            </a:r>
            <a:endParaRPr lang="zh-TW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53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10782" y="1287291"/>
            <a:ext cx="5656876" cy="5410636"/>
            <a:chOff x="8244850" y="1039591"/>
            <a:chExt cx="4136631" cy="4506339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8244850" y="1039591"/>
              <a:ext cx="4136631" cy="450633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68288" indent="-255588">
                <a:lnSpc>
                  <a:spcPct val="10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Horizontal bars </a:t>
              </a: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indicate </a:t>
              </a:r>
              <a:r>
                <a:rPr lang="en-US" altLang="zh-TW" sz="2400" b="1" dirty="0" err="1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eigenmode</a:t>
              </a: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frequencies &amp; half-width of radial structure</a:t>
              </a:r>
            </a:p>
            <a:p>
              <a:pPr marL="12700">
                <a:lnSpc>
                  <a:spcPct val="100000"/>
                </a:lnSpc>
                <a:spcAft>
                  <a:spcPts val="1200"/>
                </a:spcAft>
              </a:pP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  normalized frequency</a:t>
              </a:r>
            </a:p>
            <a:p>
              <a:pPr marL="12700">
                <a:lnSpc>
                  <a:spcPct val="100000"/>
                </a:lnSpc>
                <a:spcAft>
                  <a:spcPts val="1200"/>
                </a:spcAft>
              </a:pP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  </a:t>
              </a:r>
            </a:p>
            <a:p>
              <a:pPr marL="268288" indent="-268288">
                <a:lnSpc>
                  <a:spcPct val="10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6 types of ASEs</a:t>
              </a:r>
              <a:endPara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defTabSz="623888">
                <a:lnSpc>
                  <a:spcPct val="100000"/>
                </a:lnSpc>
                <a:spcAft>
                  <a:spcPts val="1200"/>
                </a:spcAft>
                <a:tabLst>
                  <a:tab pos="355600" algn="l"/>
                </a:tabLst>
              </a:pP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	- more ASE Type than </a:t>
              </a:r>
              <a:r>
                <a:rPr lang="en-US" altLang="zh-TW" sz="2400" b="1" dirty="0">
                  <a:latin typeface="Symbol" panose="05050102010706020507" pitchFamily="18" charset="2"/>
                  <a:ea typeface="新細明體" panose="02020500000000000000" pitchFamily="18" charset="-120"/>
                  <a:cs typeface="Times New Roman" panose="02020603050405020304" pitchFamily="18" charset="0"/>
                </a:rPr>
                <a:t>b</a:t>
              </a: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(0)=5% case</a:t>
              </a:r>
            </a:p>
            <a:p>
              <a:pPr defTabSz="623888">
                <a:lnSpc>
                  <a:spcPct val="100000"/>
                </a:lnSpc>
                <a:spcAft>
                  <a:spcPts val="1200"/>
                </a:spcAft>
                <a:tabLst>
                  <a:tab pos="355600" algn="l"/>
                </a:tabLst>
              </a:pP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	- more ASE solutions per Type</a:t>
              </a:r>
            </a:p>
            <a:p>
              <a:pPr defTabSz="623888">
                <a:lnSpc>
                  <a:spcPct val="100000"/>
                </a:lnSpc>
                <a:spcAft>
                  <a:spcPts val="1200"/>
                </a:spcAft>
                <a:tabLst>
                  <a:tab pos="355600" algn="l"/>
                </a:tabLst>
              </a:pP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	- less number of TAEs &amp; RSAEs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22708" y="2496687"/>
              <a:ext cx="2931660" cy="29403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59002" y="715211"/>
            <a:ext cx="6095586" cy="6006266"/>
            <a:chOff x="279699" y="715211"/>
            <a:chExt cx="5282005" cy="6006266"/>
          </a:xfrm>
        </p:grpSpPr>
        <p:grpSp>
          <p:nvGrpSpPr>
            <p:cNvPr id="5" name="Group 4"/>
            <p:cNvGrpSpPr/>
            <p:nvPr/>
          </p:nvGrpSpPr>
          <p:grpSpPr>
            <a:xfrm>
              <a:off x="279699" y="715211"/>
              <a:ext cx="5282005" cy="6006266"/>
              <a:chOff x="0" y="988858"/>
              <a:chExt cx="5282005" cy="600626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988858"/>
                <a:ext cx="5282005" cy="6006266"/>
              </a:xfrm>
              <a:prstGeom prst="rect">
                <a:avLst/>
              </a:prstGeom>
            </p:spPr>
          </p:pic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1440782" y="1125135"/>
                <a:ext cx="2803088" cy="62309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800" b="1" dirty="0">
                    <a:solidFill>
                      <a:srgbClr val="FF0000"/>
                    </a:solidFill>
                    <a:latin typeface="Symbol" panose="05050102010706020507" pitchFamily="18" charset="2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b</a:t>
                </a:r>
                <a:r>
                  <a:rPr lang="en-US" altLang="zh-TW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(0)=25%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637492" y="3168030"/>
              <a:ext cx="3433199" cy="2257150"/>
              <a:chOff x="1637492" y="3168030"/>
              <a:chExt cx="3433199" cy="225715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637492" y="3168030"/>
                <a:ext cx="3433199" cy="2257150"/>
                <a:chOff x="136532" y="3488122"/>
                <a:chExt cx="3433199" cy="2257150"/>
              </a:xfrm>
            </p:grpSpPr>
            <p:sp>
              <p:nvSpPr>
                <p:cNvPr id="10" name="Rectangle 2"/>
                <p:cNvSpPr txBox="1">
                  <a:spLocks noChangeArrowheads="1"/>
                </p:cNvSpPr>
                <p:nvPr/>
              </p:nvSpPr>
              <p:spPr>
                <a:xfrm>
                  <a:off x="627546" y="5352148"/>
                  <a:ext cx="1225586" cy="393124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1</a:t>
                  </a:r>
                </a:p>
              </p:txBody>
            </p:sp>
            <p:sp>
              <p:nvSpPr>
                <p:cNvPr id="11" name="Rectangle 2"/>
                <p:cNvSpPr txBox="1">
                  <a:spLocks noChangeArrowheads="1"/>
                </p:cNvSpPr>
                <p:nvPr/>
              </p:nvSpPr>
              <p:spPr>
                <a:xfrm>
                  <a:off x="136532" y="3488122"/>
                  <a:ext cx="1225586" cy="393124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3</a:t>
                  </a:r>
                </a:p>
              </p:txBody>
            </p:sp>
            <p:sp>
              <p:nvSpPr>
                <p:cNvPr id="12" name="Rectangle 2"/>
                <p:cNvSpPr txBox="1">
                  <a:spLocks noChangeArrowheads="1"/>
                </p:cNvSpPr>
                <p:nvPr/>
              </p:nvSpPr>
              <p:spPr>
                <a:xfrm>
                  <a:off x="1656126" y="3551413"/>
                  <a:ext cx="1225586" cy="393124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3</a:t>
                  </a:r>
                </a:p>
              </p:txBody>
            </p:sp>
            <p:sp>
              <p:nvSpPr>
                <p:cNvPr id="13" name="Rectangle 2"/>
                <p:cNvSpPr txBox="1">
                  <a:spLocks noChangeArrowheads="1"/>
                </p:cNvSpPr>
                <p:nvPr/>
              </p:nvSpPr>
              <p:spPr>
                <a:xfrm>
                  <a:off x="448604" y="4240505"/>
                  <a:ext cx="1225586" cy="393124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2</a:t>
                  </a:r>
                </a:p>
              </p:txBody>
            </p:sp>
            <p:sp>
              <p:nvSpPr>
                <p:cNvPr id="14" name="Rectangle 2"/>
                <p:cNvSpPr txBox="1">
                  <a:spLocks noChangeArrowheads="1"/>
                </p:cNvSpPr>
                <p:nvPr/>
              </p:nvSpPr>
              <p:spPr>
                <a:xfrm>
                  <a:off x="1574238" y="4923839"/>
                  <a:ext cx="1225586" cy="393124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4</a:t>
                  </a:r>
                </a:p>
              </p:txBody>
            </p:sp>
            <p:sp>
              <p:nvSpPr>
                <p:cNvPr id="15" name="Rectangle 2"/>
                <p:cNvSpPr txBox="1">
                  <a:spLocks noChangeArrowheads="1"/>
                </p:cNvSpPr>
                <p:nvPr/>
              </p:nvSpPr>
              <p:spPr>
                <a:xfrm>
                  <a:off x="2344145" y="5223763"/>
                  <a:ext cx="1225586" cy="393124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5</a:t>
                  </a:r>
                </a:p>
              </p:txBody>
            </p:sp>
          </p:grpSp>
          <p:sp>
            <p:nvSpPr>
              <p:cNvPr id="16" name="Rectangle 2"/>
              <p:cNvSpPr txBox="1">
                <a:spLocks noChangeArrowheads="1"/>
              </p:cNvSpPr>
              <p:nvPr/>
            </p:nvSpPr>
            <p:spPr>
              <a:xfrm>
                <a:off x="3012205" y="3796047"/>
                <a:ext cx="1225586" cy="39312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Type 6</a:t>
                </a:r>
              </a:p>
            </p:txBody>
          </p:sp>
        </p:grpSp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-24977" y="38826"/>
            <a:ext cx="12192000" cy="6499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 </a:t>
            </a:r>
            <a:r>
              <a:rPr lang="en-US" altLang="zh-TW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Eigenmodes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altLang="zh-TW" sz="4000" b="1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(0)=25% Circular Tokamak </a:t>
            </a:r>
          </a:p>
        </p:txBody>
      </p:sp>
    </p:spTree>
    <p:extLst>
      <p:ext uri="{BB962C8B-B14F-4D97-AF65-F5344CB8AC3E}">
        <p14:creationId xmlns:p14="http://schemas.microsoft.com/office/powerpoint/2010/main" val="1178904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715" y="-59464"/>
            <a:ext cx="12112039" cy="913554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Six Types of ASEs 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4000" b="1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(0)=25% Case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96096" y="854090"/>
            <a:ext cx="11205275" cy="5502262"/>
          </a:xfrm>
        </p:spPr>
        <p:txBody>
          <a:bodyPr>
            <a:noAutofit/>
          </a:bodyPr>
          <a:lstStyle/>
          <a:p>
            <a:pPr marL="358775" indent="-358775">
              <a:lnSpc>
                <a:spcPct val="1000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Type 1:   </a:t>
            </a:r>
            <a:r>
              <a:rPr lang="en-US" altLang="zh-TW" sz="28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Frequency above (</a:t>
            </a:r>
            <a:r>
              <a:rPr lang="en-US" altLang="zh-TW" sz="2800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</a:t>
            </a:r>
            <a:r>
              <a:rPr lang="en-US" altLang="zh-TW" sz="28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=</a:t>
            </a:r>
            <a:r>
              <a:rPr lang="en-US" altLang="zh-TW" sz="2800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nq</a:t>
            </a:r>
            <a:r>
              <a:rPr lang="en-US" altLang="zh-TW" sz="28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-1) slow mode continuum in core region;  for </a:t>
            </a:r>
            <a:r>
              <a:rPr lang="en-US" altLang="zh-TW" sz="28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n=5, </a:t>
            </a:r>
            <a:r>
              <a:rPr lang="en-US" altLang="zh-TW" sz="2800" b="1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q</a:t>
            </a:r>
            <a:r>
              <a:rPr lang="en-US" altLang="zh-TW" sz="28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=1, </a:t>
            </a:r>
            <a:r>
              <a:rPr lang="en-US" altLang="zh-TW" sz="2800" b="1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</a:t>
            </a:r>
            <a:r>
              <a:rPr lang="en-US" altLang="zh-TW" sz="28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=4</a:t>
            </a:r>
          </a:p>
          <a:p>
            <a:pPr marL="358775" lvl="1" indent="-358775">
              <a:lnSpc>
                <a:spcPct val="1000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2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: 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above (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m=nq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+1) slow mode continuum in core region;  for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n=5, </a:t>
            </a:r>
            <a:r>
              <a:rPr lang="en-US" altLang="zh-TW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 </a:t>
            </a:r>
            <a:r>
              <a:rPr lang="en-US" altLang="zh-TW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  <a:endParaRPr lang="en-US" altLang="zh-TW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 indent="-358775">
              <a:lnSpc>
                <a:spcPct val="1000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Type 3: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Frequencies in AS gaps due to coupling of Alfven 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-harmonic and slow mode (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-2) and (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+2) harmonics in core region </a:t>
            </a:r>
            <a:endParaRPr lang="en-US" altLang="zh-TW" sz="2800" b="1" dirty="0">
              <a:solidFill>
                <a:srgbClr val="0000FF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58775" lvl="1" indent="-358775">
              <a:lnSpc>
                <a:spcPct val="1000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Type 4 (BAAE):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below (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m=nq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+1) slow mode continuum; mode localized around 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for </a:t>
            </a:r>
            <a:r>
              <a:rPr lang="en-US" altLang="zh-TW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TW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q=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m=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zh-TW" sz="2800" b="1" dirty="0">
              <a:solidFill>
                <a:srgbClr val="0000FF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58775" lvl="1" indent="-358775">
              <a:lnSpc>
                <a:spcPct val="100000"/>
              </a:lnSpc>
            </a:pP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Type 5:  </a:t>
            </a:r>
            <a:r>
              <a:rPr lang="en-US" altLang="zh-TW" sz="28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Frequency in lowest AS gap, mode localized in outer radial region</a:t>
            </a:r>
          </a:p>
          <a:p>
            <a:pPr marL="358775" lvl="1" indent="-358775">
              <a:lnSpc>
                <a:spcPct val="100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6: 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below (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m=nq</a:t>
            </a:r>
            <a:r>
              <a:rPr lang="en-US" altLang="zh-TW" sz="28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slow mode continuum in core region;  for 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n=5, </a:t>
            </a:r>
            <a:r>
              <a:rPr lang="en-US" altLang="zh-TW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 </a:t>
            </a:r>
            <a:r>
              <a:rPr lang="en-US" altLang="zh-TW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C3D87-FAEB-4F47-B89D-A0A7256B5FF7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2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12725"/>
            <a:ext cx="12192000" cy="6499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 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Alfven-Sound </a:t>
            </a:r>
            <a:r>
              <a:rPr lang="en-US" altLang="zh-TW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Eigenmodes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altLang="zh-TW" sz="4000" b="1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(0)=25%</a:t>
            </a:r>
          </a:p>
          <a:p>
            <a:pPr algn="ctr"/>
            <a:endParaRPr lang="en-US" altLang="zh-TW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26525" y="3595568"/>
            <a:ext cx="5423337" cy="3104331"/>
            <a:chOff x="5838410" y="880261"/>
            <a:chExt cx="4381500" cy="23692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38410" y="1096819"/>
              <a:ext cx="4381500" cy="2152650"/>
            </a:xfrm>
            <a:prstGeom prst="rect">
              <a:avLst/>
            </a:prstGeom>
          </p:spPr>
        </p:pic>
        <p:sp>
          <p:nvSpPr>
            <p:cNvPr id="13" name="Rectangle 2"/>
            <p:cNvSpPr txBox="1">
              <a:spLocks noChangeArrowheads="1"/>
            </p:cNvSpPr>
            <p:nvPr/>
          </p:nvSpPr>
          <p:spPr>
            <a:xfrm>
              <a:off x="7485241" y="880261"/>
              <a:ext cx="1341157" cy="43228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Type 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17731" y="662127"/>
            <a:ext cx="5495925" cy="2968284"/>
            <a:chOff x="1074047" y="858259"/>
            <a:chExt cx="4391025" cy="2362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4047" y="1039674"/>
              <a:ext cx="4391025" cy="2181225"/>
            </a:xfrm>
            <a:prstGeom prst="rect">
              <a:avLst/>
            </a:prstGeom>
          </p:spPr>
        </p:pic>
        <p:sp>
          <p:nvSpPr>
            <p:cNvPr id="10" name="Rectangle 2"/>
            <p:cNvSpPr txBox="1">
              <a:spLocks noChangeArrowheads="1"/>
            </p:cNvSpPr>
            <p:nvPr/>
          </p:nvSpPr>
          <p:spPr>
            <a:xfrm>
              <a:off x="1601918" y="858259"/>
              <a:ext cx="1341157" cy="43228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Type 1</a:t>
              </a:r>
            </a:p>
          </p:txBody>
        </p:sp>
        <p:sp>
          <p:nvSpPr>
            <p:cNvPr id="14" name="Rectangle 2"/>
            <p:cNvSpPr txBox="1">
              <a:spLocks noChangeArrowheads="1"/>
            </p:cNvSpPr>
            <p:nvPr/>
          </p:nvSpPr>
          <p:spPr>
            <a:xfrm>
              <a:off x="3816832" y="858260"/>
              <a:ext cx="1341157" cy="43228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Type 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93174" y="698968"/>
            <a:ext cx="5495925" cy="3099693"/>
            <a:chOff x="5929933" y="614350"/>
            <a:chExt cx="5495925" cy="31989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9933" y="965308"/>
              <a:ext cx="5495925" cy="2847975"/>
            </a:xfrm>
            <a:prstGeom prst="rect">
              <a:avLst/>
            </a:prstGeom>
          </p:spPr>
        </p:pic>
        <p:sp>
          <p:nvSpPr>
            <p:cNvPr id="23" name="Rectangle 2"/>
            <p:cNvSpPr txBox="1">
              <a:spLocks noChangeArrowheads="1"/>
            </p:cNvSpPr>
            <p:nvPr/>
          </p:nvSpPr>
          <p:spPr>
            <a:xfrm>
              <a:off x="7860011" y="614350"/>
              <a:ext cx="1501178" cy="48320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Type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141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28560"/>
            <a:ext cx="12192000" cy="6499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 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Alfven-Sound </a:t>
            </a:r>
            <a:r>
              <a:rPr lang="en-US" altLang="zh-TW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Eigenmodes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altLang="zh-TW" sz="4000" b="1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(0)=25%</a:t>
            </a:r>
          </a:p>
          <a:p>
            <a:pPr algn="ctr"/>
            <a:endParaRPr lang="en-US" altLang="zh-TW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1776" y="1292772"/>
            <a:ext cx="5700827" cy="3558925"/>
            <a:chOff x="6063977" y="3615771"/>
            <a:chExt cx="4989573" cy="2709770"/>
          </a:xfrm>
        </p:grpSpPr>
        <p:grpSp>
          <p:nvGrpSpPr>
            <p:cNvPr id="17" name="Group 16"/>
            <p:cNvGrpSpPr/>
            <p:nvPr/>
          </p:nvGrpSpPr>
          <p:grpSpPr>
            <a:xfrm>
              <a:off x="6063977" y="3615771"/>
              <a:ext cx="4989573" cy="2709770"/>
              <a:chOff x="5800310" y="3472637"/>
              <a:chExt cx="4457700" cy="242416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00310" y="3677478"/>
                <a:ext cx="4457700" cy="2219325"/>
              </a:xfrm>
              <a:prstGeom prst="rect">
                <a:avLst/>
              </a:prstGeom>
            </p:spPr>
          </p:pic>
          <p:sp>
            <p:nvSpPr>
              <p:cNvPr id="9" name="Rectangle 2"/>
              <p:cNvSpPr txBox="1">
                <a:spLocks noChangeArrowheads="1"/>
              </p:cNvSpPr>
              <p:nvPr/>
            </p:nvSpPr>
            <p:spPr>
              <a:xfrm>
                <a:off x="7269443" y="3472637"/>
                <a:ext cx="1341157" cy="43228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Type 6</a:t>
                </a:r>
              </a:p>
            </p:txBody>
          </p:sp>
        </p:grpSp>
        <p:sp>
          <p:nvSpPr>
            <p:cNvPr id="20" name="Rectangle 2"/>
            <p:cNvSpPr txBox="1">
              <a:spLocks noChangeArrowheads="1"/>
            </p:cNvSpPr>
            <p:nvPr/>
          </p:nvSpPr>
          <p:spPr>
            <a:xfrm>
              <a:off x="9081537" y="3786176"/>
              <a:ext cx="1972013" cy="34361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Alfven-Sound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6952" y="1341164"/>
            <a:ext cx="5639921" cy="3510542"/>
            <a:chOff x="773797" y="3652617"/>
            <a:chExt cx="4936266" cy="2672933"/>
          </a:xfrm>
        </p:grpSpPr>
        <p:grpSp>
          <p:nvGrpSpPr>
            <p:cNvPr id="16" name="Group 15"/>
            <p:cNvGrpSpPr/>
            <p:nvPr/>
          </p:nvGrpSpPr>
          <p:grpSpPr>
            <a:xfrm>
              <a:off x="773797" y="3652617"/>
              <a:ext cx="4936266" cy="2672933"/>
              <a:chOff x="1074047" y="3505593"/>
              <a:chExt cx="4410075" cy="239121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4047" y="3744153"/>
                <a:ext cx="4410075" cy="2152650"/>
              </a:xfrm>
              <a:prstGeom prst="rect">
                <a:avLst/>
              </a:prstGeom>
            </p:spPr>
          </p:pic>
          <p:sp>
            <p:nvSpPr>
              <p:cNvPr id="12" name="Rectangle 2"/>
              <p:cNvSpPr txBox="1">
                <a:spLocks noChangeArrowheads="1"/>
              </p:cNvSpPr>
              <p:nvPr/>
            </p:nvSpPr>
            <p:spPr>
              <a:xfrm>
                <a:off x="2608505" y="3505593"/>
                <a:ext cx="1341157" cy="43228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Type 5</a:t>
                </a:r>
              </a:p>
            </p:txBody>
          </p:sp>
        </p:grpSp>
        <p:sp>
          <p:nvSpPr>
            <p:cNvPr id="21" name="Rectangle 2"/>
            <p:cNvSpPr txBox="1">
              <a:spLocks noChangeArrowheads="1"/>
            </p:cNvSpPr>
            <p:nvPr/>
          </p:nvSpPr>
          <p:spPr>
            <a:xfrm>
              <a:off x="3674030" y="3757056"/>
              <a:ext cx="1972013" cy="34361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Alfven-Sound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0155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24977" y="38826"/>
            <a:ext cx="12192000" cy="6499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(0)=5% Triangular Tokamak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0195" y="1070041"/>
            <a:ext cx="11661656" cy="5286311"/>
            <a:chOff x="740274" y="851939"/>
            <a:chExt cx="10857719" cy="48531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274" y="851939"/>
              <a:ext cx="4808755" cy="485314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4416" y="2480675"/>
              <a:ext cx="6053138" cy="3124200"/>
            </a:xfrm>
            <a:prstGeom prst="rect">
              <a:avLst/>
            </a:prstGeom>
          </p:spPr>
        </p:pic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5996845" y="1052087"/>
              <a:ext cx="5601148" cy="159213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Reverse shear, triangular shape equilibrium with</a:t>
              </a:r>
            </a:p>
            <a:p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R/a = 3</a:t>
              </a:r>
            </a:p>
            <a:p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q(0) = 2; </a:t>
              </a:r>
              <a:r>
                <a:rPr lang="en-US" altLang="zh-TW" sz="2400" b="1" dirty="0" err="1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q</a:t>
              </a:r>
              <a:r>
                <a:rPr lang="en-US" altLang="zh-TW" sz="2400" b="1" baseline="-25000" dirty="0" err="1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min</a:t>
              </a: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= 1.92 ; q(1)=6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4011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52153" y="1287291"/>
            <a:ext cx="4915504" cy="4725239"/>
            <a:chOff x="8244850" y="1039591"/>
            <a:chExt cx="4136631" cy="4506339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8244850" y="1039591"/>
              <a:ext cx="4136631" cy="450633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68288" indent="-255588">
                <a:lnSpc>
                  <a:spcPct val="10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Horizontal bars </a:t>
              </a: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indicate </a:t>
              </a:r>
              <a:r>
                <a:rPr lang="en-US" altLang="zh-TW" sz="2400" b="1" dirty="0" err="1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eigenmode</a:t>
              </a: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frequencies &amp; half-width of radial structure</a:t>
              </a:r>
            </a:p>
            <a:p>
              <a:pPr marL="12700">
                <a:lnSpc>
                  <a:spcPct val="100000"/>
                </a:lnSpc>
                <a:spcAft>
                  <a:spcPts val="1200"/>
                </a:spcAft>
              </a:pP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  normalized frequency</a:t>
              </a:r>
            </a:p>
            <a:p>
              <a:pPr marL="12700">
                <a:lnSpc>
                  <a:spcPct val="100000"/>
                </a:lnSpc>
                <a:spcAft>
                  <a:spcPts val="1200"/>
                </a:spcAft>
              </a:pP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  </a:t>
              </a:r>
            </a:p>
            <a:p>
              <a:pPr marL="268288" indent="-268288">
                <a:lnSpc>
                  <a:spcPct val="10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new types of ASEs</a:t>
              </a:r>
              <a:endPara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  <a:p>
              <a:pPr defTabSz="623888">
                <a:lnSpc>
                  <a:spcPct val="100000"/>
                </a:lnSpc>
                <a:spcAft>
                  <a:spcPts val="1200"/>
                </a:spcAft>
                <a:tabLst>
                  <a:tab pos="355600" algn="l"/>
                </a:tabLst>
              </a:pP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	- 5 types of ASEs </a:t>
              </a:r>
            </a:p>
            <a:p>
              <a:pPr defTabSz="623888">
                <a:lnSpc>
                  <a:spcPct val="100000"/>
                </a:lnSpc>
                <a:spcAft>
                  <a:spcPts val="1200"/>
                </a:spcAft>
                <a:tabLst>
                  <a:tab pos="355600" algn="l"/>
                </a:tabLst>
              </a:pP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	- 2 new types of ASEs</a:t>
              </a:r>
            </a:p>
            <a:p>
              <a:pPr defTabSz="623888">
                <a:lnSpc>
                  <a:spcPct val="100000"/>
                </a:lnSpc>
                <a:spcAft>
                  <a:spcPts val="1200"/>
                </a:spcAft>
                <a:tabLst>
                  <a:tab pos="355600" algn="l"/>
                </a:tabLst>
              </a:pPr>
              <a:r>
                <a:rPr lang="en-US" altLang="zh-TW" sz="24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	- no BAAE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4332" y="2716031"/>
              <a:ext cx="2931660" cy="294030"/>
            </a:xfrm>
            <a:prstGeom prst="rect">
              <a:avLst/>
            </a:prstGeom>
          </p:spPr>
        </p:pic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-24977" y="38826"/>
            <a:ext cx="12192000" cy="6499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 </a:t>
            </a:r>
            <a:r>
              <a:rPr lang="en-US" altLang="zh-TW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Eigenmodes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altLang="zh-TW" sz="4000" b="1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(0)=5% Triangular Tokamak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0" y="684359"/>
            <a:ext cx="6957594" cy="6197959"/>
            <a:chOff x="-167200" y="655579"/>
            <a:chExt cx="6957594" cy="6197959"/>
          </a:xfrm>
        </p:grpSpPr>
        <p:grpSp>
          <p:nvGrpSpPr>
            <p:cNvPr id="35" name="Group 34"/>
            <p:cNvGrpSpPr/>
            <p:nvPr/>
          </p:nvGrpSpPr>
          <p:grpSpPr>
            <a:xfrm>
              <a:off x="-167200" y="655579"/>
              <a:ext cx="6957594" cy="6197959"/>
              <a:chOff x="-117096" y="646502"/>
              <a:chExt cx="6957594" cy="6197959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17096" y="646502"/>
                <a:ext cx="6957594" cy="6197959"/>
              </a:xfrm>
              <a:prstGeom prst="rect">
                <a:avLst/>
              </a:prstGeom>
            </p:spPr>
          </p:pic>
          <p:grpSp>
            <p:nvGrpSpPr>
              <p:cNvPr id="33" name="Group 32"/>
              <p:cNvGrpSpPr/>
              <p:nvPr/>
            </p:nvGrpSpPr>
            <p:grpSpPr>
              <a:xfrm>
                <a:off x="1913690" y="1837851"/>
                <a:ext cx="2243280" cy="4056968"/>
                <a:chOff x="1180817" y="1819672"/>
                <a:chExt cx="2243280" cy="4056968"/>
              </a:xfrm>
            </p:grpSpPr>
            <p:sp>
              <p:nvSpPr>
                <p:cNvPr id="10" name="Rectangle 2"/>
                <p:cNvSpPr txBox="1">
                  <a:spLocks noChangeArrowheads="1"/>
                </p:cNvSpPr>
                <p:nvPr/>
              </p:nvSpPr>
              <p:spPr>
                <a:xfrm>
                  <a:off x="2070119" y="4882380"/>
                  <a:ext cx="1117417" cy="368312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1</a:t>
                  </a:r>
                </a:p>
              </p:txBody>
            </p:sp>
            <p:sp>
              <p:nvSpPr>
                <p:cNvPr id="11" name="Rectangle 2"/>
                <p:cNvSpPr txBox="1">
                  <a:spLocks noChangeArrowheads="1"/>
                </p:cNvSpPr>
                <p:nvPr/>
              </p:nvSpPr>
              <p:spPr>
                <a:xfrm>
                  <a:off x="1923436" y="2505136"/>
                  <a:ext cx="1117417" cy="368312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3</a:t>
                  </a:r>
                </a:p>
              </p:txBody>
            </p:sp>
            <p:sp>
              <p:nvSpPr>
                <p:cNvPr id="13" name="Rectangle 2"/>
                <p:cNvSpPr txBox="1">
                  <a:spLocks noChangeArrowheads="1"/>
                </p:cNvSpPr>
                <p:nvPr/>
              </p:nvSpPr>
              <p:spPr>
                <a:xfrm>
                  <a:off x="2253279" y="4163561"/>
                  <a:ext cx="1170818" cy="368312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2</a:t>
                  </a:r>
                </a:p>
              </p:txBody>
            </p:sp>
            <p:sp>
              <p:nvSpPr>
                <p:cNvPr id="14" name="Rectangle 2"/>
                <p:cNvSpPr txBox="1">
                  <a:spLocks noChangeArrowheads="1"/>
                </p:cNvSpPr>
                <p:nvPr/>
              </p:nvSpPr>
              <p:spPr>
                <a:xfrm>
                  <a:off x="1180817" y="3408111"/>
                  <a:ext cx="978881" cy="368312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8</a:t>
                  </a:r>
                </a:p>
              </p:txBody>
            </p:sp>
            <p:sp>
              <p:nvSpPr>
                <p:cNvPr id="22" name="Rectangle 2"/>
                <p:cNvSpPr txBox="1">
                  <a:spLocks noChangeArrowheads="1"/>
                </p:cNvSpPr>
                <p:nvPr/>
              </p:nvSpPr>
              <p:spPr>
                <a:xfrm>
                  <a:off x="2306414" y="1819672"/>
                  <a:ext cx="1117417" cy="368312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RSAE</a:t>
                  </a:r>
                </a:p>
              </p:txBody>
            </p:sp>
            <p:sp>
              <p:nvSpPr>
                <p:cNvPr id="16" name="Rectangle 2"/>
                <p:cNvSpPr txBox="1">
                  <a:spLocks noChangeArrowheads="1"/>
                </p:cNvSpPr>
                <p:nvPr/>
              </p:nvSpPr>
              <p:spPr>
                <a:xfrm>
                  <a:off x="1842160" y="5508328"/>
                  <a:ext cx="1091253" cy="368312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7</a:t>
                  </a:r>
                </a:p>
              </p:txBody>
            </p:sp>
          </p:grpSp>
        </p:grpSp>
        <p:grpSp>
          <p:nvGrpSpPr>
            <p:cNvPr id="34" name="Group 33"/>
            <p:cNvGrpSpPr/>
            <p:nvPr/>
          </p:nvGrpSpPr>
          <p:grpSpPr>
            <a:xfrm>
              <a:off x="1411842" y="1115661"/>
              <a:ext cx="1155879" cy="4919468"/>
              <a:chOff x="1411842" y="1115661"/>
              <a:chExt cx="1155879" cy="4919468"/>
            </a:xfrm>
          </p:grpSpPr>
          <p:sp>
            <p:nvSpPr>
              <p:cNvPr id="30" name="Rectangle 2"/>
              <p:cNvSpPr txBox="1">
                <a:spLocks noChangeArrowheads="1"/>
              </p:cNvSpPr>
              <p:nvPr/>
            </p:nvSpPr>
            <p:spPr>
              <a:xfrm>
                <a:off x="1411842" y="2664325"/>
                <a:ext cx="558709" cy="368312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18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10A</a:t>
                </a:r>
              </a:p>
            </p:txBody>
          </p:sp>
          <p:sp>
            <p:nvSpPr>
              <p:cNvPr id="23" name="Rectangle 2"/>
              <p:cNvSpPr txBox="1">
                <a:spLocks noChangeArrowheads="1"/>
              </p:cNvSpPr>
              <p:nvPr/>
            </p:nvSpPr>
            <p:spPr>
              <a:xfrm>
                <a:off x="1976881" y="5666817"/>
                <a:ext cx="590840" cy="36831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10S</a:t>
                </a:r>
              </a:p>
            </p:txBody>
          </p:sp>
          <p:sp>
            <p:nvSpPr>
              <p:cNvPr id="24" name="Rectangle 2"/>
              <p:cNvSpPr txBox="1">
                <a:spLocks noChangeArrowheads="1"/>
              </p:cNvSpPr>
              <p:nvPr/>
            </p:nvSpPr>
            <p:spPr>
              <a:xfrm>
                <a:off x="1562561" y="5376950"/>
                <a:ext cx="590840" cy="36831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9S</a:t>
                </a:r>
              </a:p>
            </p:txBody>
          </p:sp>
          <p:sp>
            <p:nvSpPr>
              <p:cNvPr id="25" name="Rectangle 2"/>
              <p:cNvSpPr txBox="1">
                <a:spLocks noChangeArrowheads="1"/>
              </p:cNvSpPr>
              <p:nvPr/>
            </p:nvSpPr>
            <p:spPr>
              <a:xfrm>
                <a:off x="1545480" y="4435743"/>
                <a:ext cx="590840" cy="36831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11S</a:t>
                </a:r>
              </a:p>
            </p:txBody>
          </p:sp>
          <p:sp>
            <p:nvSpPr>
              <p:cNvPr id="26" name="Rectangle 2"/>
              <p:cNvSpPr txBox="1">
                <a:spLocks noChangeArrowheads="1"/>
              </p:cNvSpPr>
              <p:nvPr/>
            </p:nvSpPr>
            <p:spPr>
              <a:xfrm>
                <a:off x="1481756" y="3756478"/>
                <a:ext cx="590840" cy="36831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8S</a:t>
                </a:r>
              </a:p>
            </p:txBody>
          </p:sp>
          <p:sp>
            <p:nvSpPr>
              <p:cNvPr id="27" name="Rectangle 2"/>
              <p:cNvSpPr txBox="1">
                <a:spLocks noChangeArrowheads="1"/>
              </p:cNvSpPr>
              <p:nvPr/>
            </p:nvSpPr>
            <p:spPr>
              <a:xfrm>
                <a:off x="1466109" y="3177251"/>
                <a:ext cx="590840" cy="36831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12S</a:t>
                </a:r>
              </a:p>
            </p:txBody>
          </p:sp>
          <p:sp>
            <p:nvSpPr>
              <p:cNvPr id="28" name="Rectangle 2"/>
              <p:cNvSpPr txBox="1">
                <a:spLocks noChangeArrowheads="1"/>
              </p:cNvSpPr>
              <p:nvPr/>
            </p:nvSpPr>
            <p:spPr>
              <a:xfrm>
                <a:off x="1415504" y="2363861"/>
                <a:ext cx="590840" cy="36831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7S</a:t>
                </a:r>
              </a:p>
            </p:txBody>
          </p:sp>
          <p:sp>
            <p:nvSpPr>
              <p:cNvPr id="29" name="Rectangle 2"/>
              <p:cNvSpPr txBox="1">
                <a:spLocks noChangeArrowheads="1"/>
              </p:cNvSpPr>
              <p:nvPr/>
            </p:nvSpPr>
            <p:spPr>
              <a:xfrm>
                <a:off x="1466109" y="1854337"/>
                <a:ext cx="590840" cy="36831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13S</a:t>
                </a:r>
              </a:p>
            </p:txBody>
          </p:sp>
          <p:sp>
            <p:nvSpPr>
              <p:cNvPr id="31" name="Rectangle 2"/>
              <p:cNvSpPr txBox="1">
                <a:spLocks noChangeArrowheads="1"/>
              </p:cNvSpPr>
              <p:nvPr/>
            </p:nvSpPr>
            <p:spPr>
              <a:xfrm>
                <a:off x="1426370" y="1115661"/>
                <a:ext cx="590840" cy="36831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6S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788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763"/>
            <a:ext cx="121920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dirty="0">
                <a:solidFill>
                  <a:srgbClr val="FF0000"/>
                </a:solidFill>
                <a:ea typeface="新細明體" panose="02020500000000000000" pitchFamily="18" charset="-120"/>
              </a:rPr>
              <a:t>Introduction: </a:t>
            </a:r>
            <a:r>
              <a:rPr lang="en-US" altLang="zh-TW" sz="4000" b="1" i="1" dirty="0">
                <a:solidFill>
                  <a:srgbClr val="FF0000"/>
                </a:solidFill>
                <a:ea typeface="新細明體" panose="02020500000000000000" pitchFamily="18" charset="-120"/>
              </a:rPr>
              <a:t/>
            </a:r>
            <a:br>
              <a:rPr lang="en-US" altLang="zh-TW" sz="4000" b="1" i="1" dirty="0">
                <a:solidFill>
                  <a:srgbClr val="FF0000"/>
                </a:solidFill>
                <a:ea typeface="新細明體" panose="02020500000000000000" pitchFamily="18" charset="-120"/>
              </a:rPr>
            </a:br>
            <a:r>
              <a:rPr lang="en-US" altLang="zh-TW" sz="4000" b="1" i="1" dirty="0">
                <a:solidFill>
                  <a:srgbClr val="0070C0"/>
                </a:solidFill>
                <a:ea typeface="新細明體" panose="02020500000000000000" pitchFamily="18" charset="-120"/>
              </a:rPr>
              <a:t>Zoo of Alfven </a:t>
            </a:r>
            <a:r>
              <a:rPr lang="en-US" altLang="zh-TW" sz="4000" b="1" i="1" dirty="0" err="1">
                <a:solidFill>
                  <a:srgbClr val="0070C0"/>
                </a:solidFill>
                <a:ea typeface="新細明體" panose="02020500000000000000" pitchFamily="18" charset="-120"/>
              </a:rPr>
              <a:t>Eigenmodes</a:t>
            </a:r>
            <a:r>
              <a:rPr lang="en-US" altLang="zh-TW" sz="4000" b="1" i="1" dirty="0">
                <a:solidFill>
                  <a:srgbClr val="0070C0"/>
                </a:solidFill>
                <a:ea typeface="新細明體" panose="02020500000000000000" pitchFamily="18" charset="-120"/>
              </a:rPr>
              <a:t> in Toroidal Plasmas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83506"/>
            <a:ext cx="61722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4114800" y="4414839"/>
            <a:ext cx="46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ea typeface="新細明體" panose="02020500000000000000" pitchFamily="18" charset="-120"/>
              </a:rPr>
              <a:t>      </a:t>
            </a:r>
            <a:endParaRPr lang="zh-TW" altLang="en-US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4038600"/>
            <a:ext cx="990600" cy="40005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000">
                <a:solidFill>
                  <a:srgbClr val="000000"/>
                </a:solidFill>
                <a:ea typeface="新細明體" panose="02020500000000000000" pitchFamily="18" charset="-120"/>
              </a:rPr>
              <a:t>       </a:t>
            </a:r>
            <a:endParaRPr lang="zh-TW" altLang="en-US" sz="20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9600" y="2384169"/>
            <a:ext cx="30585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</a:rPr>
              <a:t>Coupling physics between Alfven wave and slow mode was not well  studied ! 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88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12725"/>
            <a:ext cx="12192000" cy="64999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 </a:t>
            </a:r>
            <a:r>
              <a:rPr lang="en-US" altLang="zh-TW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Eigenmodes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altLang="zh-TW" sz="4000" b="1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(0)=5% Triangular Tokamak</a:t>
            </a:r>
          </a:p>
          <a:p>
            <a:pPr algn="ctr"/>
            <a:endParaRPr lang="en-US" altLang="zh-TW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110485" y="637269"/>
            <a:ext cx="8831412" cy="5862522"/>
            <a:chOff x="1110485" y="637269"/>
            <a:chExt cx="8831412" cy="5862522"/>
          </a:xfrm>
        </p:grpSpPr>
        <p:grpSp>
          <p:nvGrpSpPr>
            <p:cNvPr id="27" name="Group 26"/>
            <p:cNvGrpSpPr/>
            <p:nvPr/>
          </p:nvGrpSpPr>
          <p:grpSpPr>
            <a:xfrm>
              <a:off x="1182737" y="3929404"/>
              <a:ext cx="8759160" cy="2570387"/>
              <a:chOff x="680541" y="3900833"/>
              <a:chExt cx="9647979" cy="3186112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0541" y="3957983"/>
                <a:ext cx="3133725" cy="309562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9390" y="3924645"/>
                <a:ext cx="3181350" cy="316230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99545" y="3900833"/>
                <a:ext cx="3228975" cy="3152775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1110485" y="890811"/>
              <a:ext cx="8759160" cy="2883429"/>
              <a:chOff x="1324292" y="933310"/>
              <a:chExt cx="7948344" cy="2611262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4292" y="1001317"/>
                <a:ext cx="2563791" cy="2491717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8587" y="987746"/>
                <a:ext cx="2603173" cy="255682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38129" y="933310"/>
                <a:ext cx="2634507" cy="2611262"/>
              </a:xfrm>
              <a:prstGeom prst="rect">
                <a:avLst/>
              </a:prstGeom>
            </p:spPr>
          </p:pic>
        </p:grpSp>
        <p:sp>
          <p:nvSpPr>
            <p:cNvPr id="12" name="Rectangle 2"/>
            <p:cNvSpPr txBox="1">
              <a:spLocks noChangeArrowheads="1"/>
            </p:cNvSpPr>
            <p:nvPr/>
          </p:nvSpPr>
          <p:spPr>
            <a:xfrm>
              <a:off x="1500442" y="3646582"/>
              <a:ext cx="1501178" cy="48320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Type 8</a:t>
              </a:r>
            </a:p>
          </p:txBody>
        </p:sp>
        <p:sp>
          <p:nvSpPr>
            <p:cNvPr id="13" name="Rectangle 2"/>
            <p:cNvSpPr txBox="1">
              <a:spLocks noChangeArrowheads="1"/>
            </p:cNvSpPr>
            <p:nvPr/>
          </p:nvSpPr>
          <p:spPr>
            <a:xfrm>
              <a:off x="7213198" y="637269"/>
              <a:ext cx="1501178" cy="48320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Type 2</a:t>
              </a:r>
            </a:p>
          </p:txBody>
        </p:sp>
        <p:sp>
          <p:nvSpPr>
            <p:cNvPr id="10" name="Rectangle 2"/>
            <p:cNvSpPr txBox="1">
              <a:spLocks noChangeArrowheads="1"/>
            </p:cNvSpPr>
            <p:nvPr/>
          </p:nvSpPr>
          <p:spPr>
            <a:xfrm>
              <a:off x="1364651" y="637270"/>
              <a:ext cx="1501178" cy="48320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Type 7</a:t>
              </a:r>
            </a:p>
          </p:txBody>
        </p:sp>
        <p:sp>
          <p:nvSpPr>
            <p:cNvPr id="14" name="Rectangle 2"/>
            <p:cNvSpPr txBox="1">
              <a:spLocks noChangeArrowheads="1"/>
            </p:cNvSpPr>
            <p:nvPr/>
          </p:nvSpPr>
          <p:spPr>
            <a:xfrm>
              <a:off x="4225515" y="637270"/>
              <a:ext cx="1501178" cy="48320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Type 1</a:t>
              </a:r>
            </a:p>
          </p:txBody>
        </p:sp>
        <p:sp>
          <p:nvSpPr>
            <p:cNvPr id="20" name="Rectangle 2"/>
            <p:cNvSpPr txBox="1">
              <a:spLocks noChangeArrowheads="1"/>
            </p:cNvSpPr>
            <p:nvPr/>
          </p:nvSpPr>
          <p:spPr>
            <a:xfrm>
              <a:off x="7479112" y="3778146"/>
              <a:ext cx="1972013" cy="343615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RSAE</a:t>
              </a:r>
            </a:p>
          </p:txBody>
        </p:sp>
        <p:sp>
          <p:nvSpPr>
            <p:cNvPr id="21" name="Rectangle 2"/>
            <p:cNvSpPr txBox="1">
              <a:spLocks noChangeArrowheads="1"/>
            </p:cNvSpPr>
            <p:nvPr/>
          </p:nvSpPr>
          <p:spPr>
            <a:xfrm>
              <a:off x="4015725" y="3744276"/>
              <a:ext cx="1972013" cy="343615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Type 3</a:t>
              </a:r>
            </a:p>
          </p:txBody>
        </p:sp>
        <p:sp>
          <p:nvSpPr>
            <p:cNvPr id="29" name="Rectangle 2"/>
            <p:cNvSpPr txBox="1">
              <a:spLocks noChangeArrowheads="1"/>
            </p:cNvSpPr>
            <p:nvPr/>
          </p:nvSpPr>
          <p:spPr>
            <a:xfrm>
              <a:off x="2274989" y="1449115"/>
              <a:ext cx="590840" cy="36831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m=9</a:t>
              </a:r>
            </a:p>
          </p:txBody>
        </p:sp>
        <p:sp>
          <p:nvSpPr>
            <p:cNvPr id="30" name="Rectangle 2"/>
            <p:cNvSpPr txBox="1">
              <a:spLocks noChangeArrowheads="1"/>
            </p:cNvSpPr>
            <p:nvPr/>
          </p:nvSpPr>
          <p:spPr>
            <a:xfrm>
              <a:off x="1500442" y="4519176"/>
              <a:ext cx="590840" cy="36831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m=9</a:t>
              </a:r>
            </a:p>
          </p:txBody>
        </p:sp>
        <p:sp>
          <p:nvSpPr>
            <p:cNvPr id="31" name="Rectangle 2"/>
            <p:cNvSpPr txBox="1">
              <a:spLocks noChangeArrowheads="1"/>
            </p:cNvSpPr>
            <p:nvPr/>
          </p:nvSpPr>
          <p:spPr>
            <a:xfrm>
              <a:off x="4971477" y="4406162"/>
              <a:ext cx="755216" cy="36831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m=10</a:t>
              </a:r>
            </a:p>
          </p:txBody>
        </p:sp>
        <p:sp>
          <p:nvSpPr>
            <p:cNvPr id="32" name="Rectangle 2"/>
            <p:cNvSpPr txBox="1">
              <a:spLocks noChangeArrowheads="1"/>
            </p:cNvSpPr>
            <p:nvPr/>
          </p:nvSpPr>
          <p:spPr>
            <a:xfrm>
              <a:off x="8169698" y="1189863"/>
              <a:ext cx="711255" cy="36831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m=10</a:t>
              </a:r>
            </a:p>
          </p:txBody>
        </p:sp>
        <p:sp>
          <p:nvSpPr>
            <p:cNvPr id="33" name="Rectangle 2"/>
            <p:cNvSpPr txBox="1">
              <a:spLocks noChangeArrowheads="1"/>
            </p:cNvSpPr>
            <p:nvPr/>
          </p:nvSpPr>
          <p:spPr>
            <a:xfrm>
              <a:off x="5135853" y="1335553"/>
              <a:ext cx="721430" cy="36831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m=10</a:t>
              </a:r>
            </a:p>
          </p:txBody>
        </p:sp>
        <p:sp>
          <p:nvSpPr>
            <p:cNvPr id="34" name="Rectangle 2"/>
            <p:cNvSpPr txBox="1">
              <a:spLocks noChangeArrowheads="1"/>
            </p:cNvSpPr>
            <p:nvPr/>
          </p:nvSpPr>
          <p:spPr>
            <a:xfrm>
              <a:off x="8254972" y="4210769"/>
              <a:ext cx="711255" cy="36831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m=10</a:t>
              </a:r>
            </a:p>
          </p:txBody>
        </p:sp>
        <p:sp>
          <p:nvSpPr>
            <p:cNvPr id="35" name="Rectangle 2"/>
            <p:cNvSpPr txBox="1">
              <a:spLocks noChangeArrowheads="1"/>
            </p:cNvSpPr>
            <p:nvPr/>
          </p:nvSpPr>
          <p:spPr>
            <a:xfrm>
              <a:off x="7857431" y="4581511"/>
              <a:ext cx="590840" cy="36831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36" name="Rectangle 2"/>
            <p:cNvSpPr txBox="1">
              <a:spLocks noChangeArrowheads="1"/>
            </p:cNvSpPr>
            <p:nvPr/>
          </p:nvSpPr>
          <p:spPr>
            <a:xfrm>
              <a:off x="1427281" y="5496036"/>
              <a:ext cx="590840" cy="36831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37" name="Rectangle 2"/>
            <p:cNvSpPr txBox="1">
              <a:spLocks noChangeArrowheads="1"/>
            </p:cNvSpPr>
            <p:nvPr/>
          </p:nvSpPr>
          <p:spPr>
            <a:xfrm>
              <a:off x="7857431" y="1866330"/>
              <a:ext cx="462871" cy="36831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1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38" name="Rectangle 2"/>
            <p:cNvSpPr txBox="1">
              <a:spLocks noChangeArrowheads="1"/>
            </p:cNvSpPr>
            <p:nvPr/>
          </p:nvSpPr>
          <p:spPr>
            <a:xfrm>
              <a:off x="2356049" y="2466425"/>
              <a:ext cx="509780" cy="276775"/>
            </a:xfrm>
            <a:prstGeom prst="rect">
              <a:avLst/>
            </a:prstGeom>
          </p:spPr>
          <p:txBody>
            <a:bodyPr>
              <a:normAutofit fontScale="85000" lnSpcReduction="10000"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1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439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984" y="-148281"/>
            <a:ext cx="12112039" cy="91355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58838" y="671527"/>
            <a:ext cx="11516005" cy="5867387"/>
          </a:xfrm>
        </p:spPr>
        <p:txBody>
          <a:bodyPr>
            <a:noAutofit/>
          </a:bodyPr>
          <a:lstStyle/>
          <a:p>
            <a:pPr marL="358775" indent="-358775">
              <a:lnSpc>
                <a:spcPct val="100000"/>
              </a:lnSpc>
            </a:pP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Theory of coupling between Alfven wave and slow </a:t>
            </a:r>
            <a:r>
              <a:rPr lang="en-US" altLang="zh-TW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magnetosonic</a:t>
            </a: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wave</a:t>
            </a:r>
          </a:p>
          <a:p>
            <a:pPr marL="630238" lvl="1" indent="-271463">
              <a:lnSpc>
                <a:spcPct val="100000"/>
              </a:lnSpc>
              <a:buFontTx/>
              <a:buChar char="-"/>
            </a:pP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Formation of Alfven-Sound (AS) gaps</a:t>
            </a:r>
          </a:p>
          <a:p>
            <a:pPr marL="358775" lvl="1" indent="-358775">
              <a:lnSpc>
                <a:spcPct val="100000"/>
              </a:lnSpc>
            </a:pP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Discovery of Alfven-Sound </a:t>
            </a:r>
            <a:r>
              <a:rPr lang="en-US" altLang="zh-TW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Eigenmodes</a:t>
            </a: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(ASE)</a:t>
            </a:r>
            <a:endParaRPr lang="en-US" altLang="zh-TW" sz="2800" b="1" dirty="0">
              <a:solidFill>
                <a:srgbClr val="0000FF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630238" lvl="1" indent="-284163">
              <a:lnSpc>
                <a:spcPct val="100000"/>
              </a:lnSpc>
              <a:buFontTx/>
              <a:buChar char="-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ASEs are ubiquitous in tokamak plasma for different 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i="1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profiles, plasma </a:t>
            </a:r>
            <a:r>
              <a:rPr lang="en-US" altLang="zh-TW" sz="2400" i="1" dirty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toroidal mode number </a:t>
            </a:r>
            <a:r>
              <a:rPr lang="en-US" altLang="zh-TW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630238" lvl="1" indent="-284163">
              <a:lnSpc>
                <a:spcPct val="100000"/>
              </a:lnSpc>
              <a:buFontTx/>
              <a:buChar char="-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5 types of ASEs are found in circular tokamak;  BAAE is one type of ASEs</a:t>
            </a:r>
          </a:p>
          <a:p>
            <a:pPr marL="358775" lvl="1" indent="-358775">
              <a:lnSpc>
                <a:spcPct val="100000"/>
              </a:lnSpc>
            </a:pP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Slow-mode approximation does not have slow mode physics and thus has no AS gaps and ASEs</a:t>
            </a:r>
          </a:p>
          <a:p>
            <a:pPr marL="358775" lvl="1" indent="-358775">
              <a:lnSpc>
                <a:spcPct val="100000"/>
              </a:lnSpc>
            </a:pP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Application of ASE concept</a:t>
            </a:r>
          </a:p>
          <a:p>
            <a:pPr marL="630238" lvl="2" indent="-271463">
              <a:lnSpc>
                <a:spcPct val="100000"/>
              </a:lnSpc>
              <a:buFontTx/>
              <a:buChar char="-"/>
            </a:pP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Explanation of BAEs observed in high-</a:t>
            </a:r>
            <a:r>
              <a:rPr lang="en-US" altLang="zh-TW" sz="2400" dirty="0">
                <a:latin typeface="Symbol" panose="05050102010706020507" pitchFamily="18" charset="2"/>
                <a:ea typeface="新細明體" panose="02020500000000000000" pitchFamily="18" charset="-120"/>
                <a:cs typeface="Times New Roman" panose="02020603050405020304" pitchFamily="18" charset="0"/>
              </a:rPr>
              <a:t>b</a:t>
            </a: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tokamak experiments</a:t>
            </a:r>
          </a:p>
          <a:p>
            <a:pPr marL="630238" lvl="2" indent="-271463">
              <a:lnSpc>
                <a:spcPct val="100000"/>
              </a:lnSpc>
              <a:buFontTx/>
              <a:buChar char="-"/>
            </a:pP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ASEs resonance with lower energy fast particles than TAEs or RSAEs</a:t>
            </a:r>
          </a:p>
          <a:p>
            <a:pPr marL="630238" lvl="2" indent="-271463">
              <a:lnSpc>
                <a:spcPct val="100000"/>
              </a:lnSpc>
              <a:buFontTx/>
              <a:buChar char="-"/>
            </a:pP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Removal of Helium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ash (slowing-down </a:t>
            </a:r>
            <a:r>
              <a:rPr lang="en-US" altLang="zh-TW" sz="2400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population)</a:t>
            </a: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from fusion reactor core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C3D87-FAEB-4F47-B89D-A0A7256B5FF7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448427"/>
            <a:ext cx="2743200" cy="365125"/>
          </a:xfrm>
        </p:spPr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12725"/>
            <a:ext cx="12192000" cy="10523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Comparison: 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MHD Solution and</a:t>
            </a:r>
          </a:p>
          <a:p>
            <a:pPr algn="ctr"/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Uncoupled Alfven &amp; Slow Mode Continuous Spectrum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6766" y="5358158"/>
            <a:ext cx="5166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curves: 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MHD results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curves: 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uncoupled </a:t>
            </a:r>
            <a:r>
              <a:rPr lang="en-US" altLang="zh-TW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 mode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curves: 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uncoupled </a:t>
            </a:r>
            <a:r>
              <a:rPr lang="en-US" altLang="zh-TW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Alfven wave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180" y="1011739"/>
            <a:ext cx="6964059" cy="5656808"/>
            <a:chOff x="423805" y="931868"/>
            <a:chExt cx="7450793" cy="57035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805" y="1296252"/>
              <a:ext cx="7450793" cy="5339163"/>
            </a:xfrm>
            <a:prstGeom prst="rect">
              <a:avLst/>
            </a:prstGeom>
          </p:spPr>
        </p:pic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2929407" y="931868"/>
              <a:ext cx="3370311" cy="448654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>
              <a:lvl1pPr algn="l" defTabSz="91355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396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TW" sz="32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n </a:t>
              </a:r>
              <a:r>
                <a:rPr lang="en-US" altLang="zh-TW" sz="3200" b="1" dirty="0">
                  <a:solidFill>
                    <a:srgbClr val="0070C0"/>
                  </a:solidFill>
                  <a:latin typeface="Symbol" panose="05050102010706020507" pitchFamily="18" charset="2"/>
                  <a:ea typeface="新細明體" panose="02020500000000000000" pitchFamily="18" charset="-120"/>
                  <a:cs typeface="Times New Roman" panose="02020603050405020304" pitchFamily="18" charset="0"/>
                </a:rPr>
                <a:t>= 2</a:t>
              </a:r>
              <a:r>
                <a:rPr lang="en-US" altLang="zh-TW" sz="2400" b="1" dirty="0">
                  <a:solidFill>
                    <a:srgbClr val="FF0000"/>
                  </a:solidFill>
                  <a:latin typeface="Symbol" panose="05050102010706020507" pitchFamily="18" charset="2"/>
                  <a:ea typeface="新細明體" panose="02020500000000000000" pitchFamily="18" charset="-120"/>
                  <a:cs typeface="Times New Roman" panose="02020603050405020304" pitchFamily="18" charset="0"/>
                </a:rPr>
                <a:t>,  b</a:t>
              </a:r>
              <a:r>
                <a:rPr lang="en-US" altLang="zh-TW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(0) = 5%</a:t>
              </a:r>
            </a:p>
          </p:txBody>
        </p: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344490" y="1039591"/>
            <a:ext cx="3787480" cy="14785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Reverse shear, circular shape tokamak equilibrium with R/a = 3; q(0) = 1; </a:t>
            </a:r>
          </a:p>
          <a:p>
            <a:r>
              <a:rPr lang="en-US" altLang="zh-TW" sz="2400" b="1" dirty="0" err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q</a:t>
            </a:r>
            <a:r>
              <a:rPr lang="en-US" altLang="zh-TW" sz="2400" b="1" baseline="-25000" dirty="0" err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min</a:t>
            </a: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= 0.92; q(1)=2.42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41AFD86A-28A8-5749-BA7E-4C4F3FA31980}"/>
              </a:ext>
            </a:extLst>
          </p:cNvPr>
          <p:cNvSpPr txBox="1">
            <a:spLocks noChangeArrowheads="1"/>
          </p:cNvSpPr>
          <p:nvPr/>
        </p:nvSpPr>
        <p:spPr>
          <a:xfrm>
            <a:off x="6886766" y="2555379"/>
            <a:ext cx="4961810" cy="27654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63182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Alfven wave - slow mode coupling breaks up continuous spectrum below TAE gap to form Alfven-Sound (AS) gaps</a:t>
            </a:r>
          </a:p>
          <a:p>
            <a:pPr marL="342900" indent="-342900" defTabSz="63182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types of Alfven-Sound Eigenmodes (ASE) exist with frequency in AS gaps</a:t>
            </a:r>
          </a:p>
        </p:txBody>
      </p:sp>
    </p:spTree>
    <p:extLst>
      <p:ext uri="{BB962C8B-B14F-4D97-AF65-F5344CB8AC3E}">
        <p14:creationId xmlns:p14="http://schemas.microsoft.com/office/powerpoint/2010/main" val="362429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252899" y="1357234"/>
            <a:ext cx="3884755" cy="64999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TW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 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gaps &amp; ASEs for </a:t>
            </a:r>
            <a:r>
              <a:rPr lang="en-US" altLang="zh-TW" sz="2800" b="1" dirty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(0)=5% Circular Tokamak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767099" y="2408965"/>
            <a:ext cx="5365846" cy="35958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63182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of Alfven wave and slow mode breaks up continuous spectrum below TAE gap to form Alfven-Sound (AS) gaps</a:t>
            </a:r>
          </a:p>
          <a:p>
            <a:pPr marL="342900" indent="-342900" defTabSz="631825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types of Alfven-Sound </a:t>
            </a:r>
            <a:r>
              <a:rPr lang="en-US" altLang="zh-TW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Eigenmodes</a:t>
            </a: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(ASE) exist with frequency in AS gaps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373" y="1938371"/>
            <a:ext cx="5283089" cy="4873169"/>
            <a:chOff x="266373" y="1140853"/>
            <a:chExt cx="6083405" cy="5670687"/>
          </a:xfrm>
        </p:grpSpPr>
        <p:grpSp>
          <p:nvGrpSpPr>
            <p:cNvPr id="9" name="Group 8"/>
            <p:cNvGrpSpPr/>
            <p:nvPr/>
          </p:nvGrpSpPr>
          <p:grpSpPr>
            <a:xfrm>
              <a:off x="266373" y="1140853"/>
              <a:ext cx="6083405" cy="5670687"/>
              <a:chOff x="88101" y="75086"/>
              <a:chExt cx="5422212" cy="6858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101" y="75086"/>
                <a:ext cx="5422212" cy="6858000"/>
              </a:xfrm>
              <a:prstGeom prst="rect">
                <a:avLst/>
              </a:prstGeom>
            </p:spPr>
          </p:pic>
          <p:sp>
            <p:nvSpPr>
              <p:cNvPr id="7" name="Rectangle 2"/>
              <p:cNvSpPr txBox="1">
                <a:spLocks noChangeArrowheads="1"/>
              </p:cNvSpPr>
              <p:nvPr/>
            </p:nvSpPr>
            <p:spPr>
              <a:xfrm>
                <a:off x="1620991" y="190051"/>
                <a:ext cx="2534147" cy="67773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Full MHD 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702086" y="2973778"/>
              <a:ext cx="4210199" cy="2959392"/>
              <a:chOff x="1702086" y="2973778"/>
              <a:chExt cx="4437202" cy="2959392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702086" y="4184024"/>
                <a:ext cx="4437202" cy="1749146"/>
                <a:chOff x="1261222" y="4072048"/>
                <a:chExt cx="4035061" cy="1749146"/>
              </a:xfrm>
            </p:grpSpPr>
            <p:sp>
              <p:nvSpPr>
                <p:cNvPr id="17" name="Rectangle 2"/>
                <p:cNvSpPr txBox="1">
                  <a:spLocks noChangeArrowheads="1"/>
                </p:cNvSpPr>
                <p:nvPr/>
              </p:nvSpPr>
              <p:spPr>
                <a:xfrm>
                  <a:off x="1261222" y="5271821"/>
                  <a:ext cx="958587" cy="393124"/>
                </a:xfrm>
                <a:prstGeom prst="rect">
                  <a:avLst/>
                </a:prstGeom>
              </p:spPr>
              <p:txBody>
                <a:bodyPr>
                  <a:normAutofit fontScale="85000" lnSpcReduction="10000"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1</a:t>
                  </a:r>
                </a:p>
              </p:txBody>
            </p:sp>
            <p:sp>
              <p:nvSpPr>
                <p:cNvPr id="18" name="Rectangle 2"/>
                <p:cNvSpPr txBox="1">
                  <a:spLocks noChangeArrowheads="1"/>
                </p:cNvSpPr>
                <p:nvPr/>
              </p:nvSpPr>
              <p:spPr>
                <a:xfrm>
                  <a:off x="1426939" y="4084574"/>
                  <a:ext cx="1225586" cy="393124"/>
                </a:xfrm>
                <a:prstGeom prst="rect">
                  <a:avLst/>
                </a:prstGeom>
              </p:spPr>
              <p:txBody>
                <a:bodyPr>
                  <a:normAutofit lnSpcReduction="10000"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3</a:t>
                  </a:r>
                </a:p>
              </p:txBody>
            </p:sp>
            <p:sp>
              <p:nvSpPr>
                <p:cNvPr id="19" name="Rectangle 2"/>
                <p:cNvSpPr txBox="1">
                  <a:spLocks noChangeArrowheads="1"/>
                </p:cNvSpPr>
                <p:nvPr/>
              </p:nvSpPr>
              <p:spPr>
                <a:xfrm>
                  <a:off x="2879284" y="4072048"/>
                  <a:ext cx="1225586" cy="393124"/>
                </a:xfrm>
                <a:prstGeom prst="rect">
                  <a:avLst/>
                </a:prstGeom>
              </p:spPr>
              <p:txBody>
                <a:bodyPr>
                  <a:normAutofit lnSpcReduction="10000"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3</a:t>
                  </a:r>
                </a:p>
              </p:txBody>
            </p:sp>
            <p:sp>
              <p:nvSpPr>
                <p:cNvPr id="20" name="Rectangle 2"/>
                <p:cNvSpPr txBox="1">
                  <a:spLocks noChangeArrowheads="1"/>
                </p:cNvSpPr>
                <p:nvPr/>
              </p:nvSpPr>
              <p:spPr>
                <a:xfrm>
                  <a:off x="1653698" y="4591076"/>
                  <a:ext cx="1225586" cy="393124"/>
                </a:xfrm>
                <a:prstGeom prst="rect">
                  <a:avLst/>
                </a:prstGeom>
              </p:spPr>
              <p:txBody>
                <a:bodyPr>
                  <a:normAutofit lnSpcReduction="10000"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2</a:t>
                  </a:r>
                </a:p>
              </p:txBody>
            </p:sp>
            <p:sp>
              <p:nvSpPr>
                <p:cNvPr id="21" name="Rectangle 2"/>
                <p:cNvSpPr txBox="1">
                  <a:spLocks noChangeArrowheads="1"/>
                </p:cNvSpPr>
                <p:nvPr/>
              </p:nvSpPr>
              <p:spPr>
                <a:xfrm>
                  <a:off x="2664667" y="5221717"/>
                  <a:ext cx="1225586" cy="393124"/>
                </a:xfrm>
                <a:prstGeom prst="rect">
                  <a:avLst/>
                </a:prstGeom>
              </p:spPr>
              <p:txBody>
                <a:bodyPr>
                  <a:normAutofit lnSpcReduction="10000"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4</a:t>
                  </a:r>
                </a:p>
              </p:txBody>
            </p:sp>
            <p:sp>
              <p:nvSpPr>
                <p:cNvPr id="22" name="Rectangle 2"/>
                <p:cNvSpPr txBox="1">
                  <a:spLocks noChangeArrowheads="1"/>
                </p:cNvSpPr>
                <p:nvPr/>
              </p:nvSpPr>
              <p:spPr>
                <a:xfrm>
                  <a:off x="4070697" y="5428070"/>
                  <a:ext cx="1225586" cy="393124"/>
                </a:xfrm>
                <a:prstGeom prst="rect">
                  <a:avLst/>
                </a:prstGeom>
              </p:spPr>
              <p:txBody>
                <a:bodyPr>
                  <a:normAutofit lnSpcReduction="10000"/>
                </a:bodyPr>
                <a:lstStyle>
                  <a:lvl1pPr algn="l" defTabSz="913554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396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altLang="zh-TW" sz="20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Type 5</a:t>
                  </a:r>
                </a:p>
              </p:txBody>
            </p:sp>
          </p:grpSp>
          <p:sp>
            <p:nvSpPr>
              <p:cNvPr id="23" name="Rectangle 2"/>
              <p:cNvSpPr txBox="1">
                <a:spLocks noChangeArrowheads="1"/>
              </p:cNvSpPr>
              <p:nvPr/>
            </p:nvSpPr>
            <p:spPr>
              <a:xfrm>
                <a:off x="2339055" y="3387501"/>
                <a:ext cx="1190432" cy="393124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RSAE</a:t>
                </a:r>
              </a:p>
            </p:txBody>
          </p:sp>
          <p:sp>
            <p:nvSpPr>
              <p:cNvPr id="25" name="Rectangle 2"/>
              <p:cNvSpPr txBox="1">
                <a:spLocks noChangeArrowheads="1"/>
              </p:cNvSpPr>
              <p:nvPr/>
            </p:nvSpPr>
            <p:spPr>
              <a:xfrm>
                <a:off x="4198399" y="2973778"/>
                <a:ext cx="1190432" cy="393124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algn="l" defTabSz="913554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396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TW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TAE</a:t>
                </a:r>
              </a:p>
            </p:txBody>
          </p:sp>
        </p:grpSp>
      </p:grp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0" y="63536"/>
            <a:ext cx="12192000" cy="6499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Alfven-Slow Mode Coupling:  </a:t>
            </a:r>
          </a:p>
          <a:p>
            <a:pPr algn="ctr"/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Alfven-Sound Gaps &amp; Alfven-Sound </a:t>
            </a:r>
            <a:r>
              <a:rPr lang="en-US" altLang="zh-TW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Eigenmodes</a:t>
            </a:r>
            <a:endParaRPr lang="en-US" altLang="zh-TW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5676128" y="1607867"/>
            <a:ext cx="5365846" cy="6726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31825">
              <a:lnSpc>
                <a:spcPct val="100000"/>
              </a:lnSpc>
              <a:spcAft>
                <a:spcPts val="600"/>
              </a:spcAft>
            </a:pPr>
            <a:r>
              <a:rPr lang="en-US" altLang="zh-TW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(0) = 1; </a:t>
            </a:r>
            <a:r>
              <a:rPr lang="en-US" altLang="zh-TW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24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0.92; </a:t>
            </a:r>
            <a:r>
              <a:rPr lang="en-US" altLang="zh-TW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= 2.42; R/a=3</a:t>
            </a:r>
          </a:p>
          <a:p>
            <a:pPr defTabSz="631825">
              <a:lnSpc>
                <a:spcPct val="100000"/>
              </a:lnSpc>
              <a:spcAft>
                <a:spcPts val="600"/>
              </a:spcAft>
            </a:pPr>
            <a:endParaRPr lang="en-US" altLang="zh-TW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3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5344" y="406177"/>
            <a:ext cx="12192000" cy="9135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4000" b="1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1522" y="-11039"/>
            <a:ext cx="9092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MHD Continuous Spectrum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50261" y="4073131"/>
            <a:ext cx="8866744" cy="2393509"/>
            <a:chOff x="1806897" y="3965037"/>
            <a:chExt cx="8866744" cy="2393509"/>
          </a:xfrm>
        </p:grpSpPr>
        <p:grpSp>
          <p:nvGrpSpPr>
            <p:cNvPr id="19" name="Group 18"/>
            <p:cNvGrpSpPr/>
            <p:nvPr/>
          </p:nvGrpSpPr>
          <p:grpSpPr>
            <a:xfrm>
              <a:off x="1806898" y="5192558"/>
              <a:ext cx="4832908" cy="523220"/>
              <a:chOff x="1708268" y="5187340"/>
              <a:chExt cx="4832908" cy="52322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13980" y="5279943"/>
                <a:ext cx="1327196" cy="403099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708268" y="5187340"/>
                <a:ext cx="33259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Plasma compression:</a:t>
                </a:r>
                <a:endParaRPr lang="zh-TW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806897" y="5835326"/>
              <a:ext cx="7389843" cy="523220"/>
              <a:chOff x="1708267" y="5830108"/>
              <a:chExt cx="7389843" cy="52322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9308" y="5904198"/>
                <a:ext cx="2778802" cy="43306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708267" y="5830108"/>
                <a:ext cx="48329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Geodesic</a:t>
                </a:r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magnetic curvature:</a:t>
                </a:r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806898" y="4578351"/>
              <a:ext cx="6510317" cy="523220"/>
              <a:chOff x="1246063" y="4733322"/>
              <a:chExt cx="6510317" cy="52322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4567" y="4806601"/>
                <a:ext cx="2981813" cy="434849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246063" y="4733322"/>
                <a:ext cx="33259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Shear displacement:</a:t>
                </a:r>
                <a:endParaRPr lang="zh-TW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806898" y="3965037"/>
              <a:ext cx="8866743" cy="570324"/>
              <a:chOff x="1806898" y="3965037"/>
              <a:chExt cx="8866743" cy="570324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806898" y="3965037"/>
                <a:ext cx="5471614" cy="570324"/>
                <a:chOff x="1708268" y="3959819"/>
                <a:chExt cx="5471614" cy="570324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11176" y="3959819"/>
                  <a:ext cx="2868706" cy="546999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1708268" y="4006923"/>
                  <a:ext cx="240152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Magnetic field:</a:t>
                  </a:r>
                  <a:endParaRPr lang="zh-TW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7347706" y="4002708"/>
                <a:ext cx="33259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en-US" altLang="zh-TW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Safety factor:  </a:t>
                </a:r>
                <a:r>
                  <a:rPr lang="en-US" altLang="zh-TW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zh-TW" alt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331083" y="770228"/>
            <a:ext cx="11508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Coupling of Alfven wave and slow mode (Cheng-Chance (1986)):</a:t>
            </a:r>
            <a:endParaRPr lang="zh-TW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581522" y="1287749"/>
            <a:ext cx="9360989" cy="2568926"/>
            <a:chOff x="1581522" y="1287749"/>
            <a:chExt cx="9360989" cy="2568926"/>
          </a:xfrm>
        </p:grpSpPr>
        <p:grpSp>
          <p:nvGrpSpPr>
            <p:cNvPr id="3" name="Group 2"/>
            <p:cNvGrpSpPr/>
            <p:nvPr/>
          </p:nvGrpSpPr>
          <p:grpSpPr>
            <a:xfrm>
              <a:off x="1808898" y="1736947"/>
              <a:ext cx="7446313" cy="2117446"/>
              <a:chOff x="2536432" y="1768328"/>
              <a:chExt cx="6901239" cy="186488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5407" y="2791610"/>
                <a:ext cx="6625407" cy="84160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36432" y="1768328"/>
                <a:ext cx="6901239" cy="840760"/>
              </a:xfrm>
              <a:prstGeom prst="rect">
                <a:avLst/>
              </a:prstGeom>
            </p:spPr>
          </p:pic>
        </p:grpSp>
        <p:sp>
          <p:nvSpPr>
            <p:cNvPr id="21" name="Oval 20"/>
            <p:cNvSpPr/>
            <p:nvPr/>
          </p:nvSpPr>
          <p:spPr>
            <a:xfrm>
              <a:off x="7050158" y="1668885"/>
              <a:ext cx="1487556" cy="10682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263955" y="2935777"/>
              <a:ext cx="1045158" cy="840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8418905" y="2543861"/>
              <a:ext cx="1255182" cy="94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8242539" y="2728536"/>
              <a:ext cx="1431548" cy="43893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9674087" y="2391708"/>
              <a:ext cx="1268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>
                  <a:solidFill>
                    <a:srgbClr val="FF0000"/>
                  </a:solidFill>
                </a:rPr>
                <a:t>coupling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904900" y="1679153"/>
              <a:ext cx="5145258" cy="901114"/>
            </a:xfrm>
            <a:prstGeom prst="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40835" y="2884045"/>
              <a:ext cx="5223120" cy="97263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81522" y="1287749"/>
              <a:ext cx="1751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>
                  <a:solidFill>
                    <a:srgbClr val="0070C0"/>
                  </a:solidFill>
                </a:rPr>
                <a:t>Alfven wave</a:t>
              </a:r>
              <a:endParaRPr lang="zh-TW" alt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81522" y="2501996"/>
              <a:ext cx="16043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>
                  <a:solidFill>
                    <a:srgbClr val="FF0000"/>
                  </a:solidFill>
                </a:rPr>
                <a:t>Slow mode</a:t>
              </a:r>
              <a:endParaRPr lang="zh-TW" alt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10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4839"/>
            <a:ext cx="12192000" cy="9135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Spectrum by </a:t>
            </a:r>
            <a:r>
              <a:rPr lang="en-US" altLang="zh-TW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Functional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31" y="1263947"/>
            <a:ext cx="8903366" cy="20315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271" y="3438703"/>
            <a:ext cx="4950128" cy="51429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086012" y="4083527"/>
            <a:ext cx="3390722" cy="1750125"/>
            <a:chOff x="8295321" y="3910810"/>
            <a:chExt cx="2428875" cy="139691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5810" y="3910810"/>
              <a:ext cx="2247900" cy="3429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19147" y="4420640"/>
              <a:ext cx="2181225" cy="33337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95321" y="4917199"/>
              <a:ext cx="2428875" cy="39052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806898" y="4559857"/>
            <a:ext cx="4603870" cy="1160159"/>
            <a:chOff x="1772525" y="4012141"/>
            <a:chExt cx="4603870" cy="1160159"/>
          </a:xfrm>
        </p:grpSpPr>
        <p:sp>
          <p:nvSpPr>
            <p:cNvPr id="15" name="TextBox 14"/>
            <p:cNvSpPr txBox="1"/>
            <p:nvPr/>
          </p:nvSpPr>
          <p:spPr>
            <a:xfrm>
              <a:off x="1772525" y="4649080"/>
              <a:ext cx="4289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Toroidal mode number:  </a:t>
              </a:r>
              <a:r>
                <a:rPr lang="en-US" altLang="zh-TW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endParaRPr lang="zh-TW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806898" y="4012141"/>
              <a:ext cx="4569497" cy="523220"/>
              <a:chOff x="1806898" y="4012141"/>
              <a:chExt cx="4569497" cy="52322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806898" y="4012141"/>
                <a:ext cx="24015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Jacobian:</a:t>
                </a:r>
                <a:endParaRPr lang="zh-TW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76219" y="4048617"/>
                <a:ext cx="3000176" cy="460657"/>
              </a:xfrm>
              <a:prstGeom prst="rect">
                <a:avLst/>
              </a:prstGeom>
            </p:spPr>
          </p:pic>
        </p:grpSp>
      </p:grpSp>
      <p:sp>
        <p:nvSpPr>
          <p:cNvPr id="3" name="Rectangle 2"/>
          <p:cNvSpPr/>
          <p:nvPr/>
        </p:nvSpPr>
        <p:spPr>
          <a:xfrm>
            <a:off x="1093131" y="690274"/>
            <a:ext cx="3629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Cheng-Chance (1986):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1329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4479" y="5342650"/>
            <a:ext cx="9273114" cy="1083391"/>
            <a:chOff x="1012512" y="5150729"/>
            <a:chExt cx="9273114" cy="1083391"/>
          </a:xfrm>
        </p:grpSpPr>
        <p:grpSp>
          <p:nvGrpSpPr>
            <p:cNvPr id="25" name="Group 24"/>
            <p:cNvGrpSpPr/>
            <p:nvPr/>
          </p:nvGrpSpPr>
          <p:grpSpPr>
            <a:xfrm>
              <a:off x="1515037" y="5759843"/>
              <a:ext cx="8770589" cy="474277"/>
              <a:chOff x="1687861" y="5527555"/>
              <a:chExt cx="8770589" cy="47427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10600" y="5554157"/>
                <a:ext cx="1847850" cy="44767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2417" y="5554157"/>
                <a:ext cx="1781175" cy="42862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7861" y="5541307"/>
                <a:ext cx="1943100" cy="39052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92749" y="5527555"/>
                <a:ext cx="1962150" cy="381000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1012512" y="5150729"/>
              <a:ext cx="4535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Large aspect ratio limit: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111585" y="1540591"/>
            <a:ext cx="10123474" cy="14890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327713" y="5290500"/>
            <a:ext cx="5262028" cy="559632"/>
            <a:chOff x="5327713" y="5290500"/>
            <a:chExt cx="5262028" cy="5596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94866" y="5369610"/>
              <a:ext cx="3066946" cy="36856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33256" y="5351397"/>
              <a:ext cx="1480131" cy="428823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5327713" y="5290500"/>
              <a:ext cx="5262028" cy="5596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67551" y="5305986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/>
                <a:t>;</a:t>
              </a:r>
              <a:endParaRPr lang="zh-TW" altLang="en-US" sz="24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35954" y="5867330"/>
            <a:ext cx="9025858" cy="636978"/>
            <a:chOff x="1435954" y="5867330"/>
            <a:chExt cx="9025858" cy="636978"/>
          </a:xfrm>
        </p:grpSpPr>
        <p:sp>
          <p:nvSpPr>
            <p:cNvPr id="21" name="Rectangle 20"/>
            <p:cNvSpPr/>
            <p:nvPr/>
          </p:nvSpPr>
          <p:spPr>
            <a:xfrm>
              <a:off x="1435954" y="5867330"/>
              <a:ext cx="9025858" cy="63697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66340" y="5895995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/>
                <a:t>;</a:t>
              </a:r>
              <a:endParaRPr lang="zh-TW" altLang="en-US" sz="2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32254" y="5891733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/>
                <a:t>;</a:t>
              </a:r>
              <a:endParaRPr lang="zh-TW" altLang="en-US" sz="2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95898" y="5911431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/>
                <a:t>;</a:t>
              </a:r>
              <a:endParaRPr lang="zh-TW" altLang="en-US" sz="24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46890" y="1575461"/>
            <a:ext cx="9691415" cy="3578196"/>
            <a:chOff x="1246890" y="1575461"/>
            <a:chExt cx="9691415" cy="3578196"/>
          </a:xfrm>
        </p:grpSpPr>
        <p:grpSp>
          <p:nvGrpSpPr>
            <p:cNvPr id="5" name="Group 4"/>
            <p:cNvGrpSpPr/>
            <p:nvPr/>
          </p:nvGrpSpPr>
          <p:grpSpPr>
            <a:xfrm>
              <a:off x="1246890" y="1575461"/>
              <a:ext cx="9691415" cy="3578196"/>
              <a:chOff x="1174283" y="1219555"/>
              <a:chExt cx="9297216" cy="388677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4283" y="1219555"/>
                <a:ext cx="9297216" cy="1549536"/>
              </a:xfrm>
              <a:prstGeom prst="rect">
                <a:avLst/>
              </a:prstGeom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1267373" y="2822510"/>
                <a:ext cx="9111036" cy="2283820"/>
                <a:chOff x="1233502" y="3103950"/>
                <a:chExt cx="7616120" cy="1575126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33502" y="3103950"/>
                  <a:ext cx="2228850" cy="704850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06297" y="3180057"/>
                  <a:ext cx="2891306" cy="589674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33502" y="3966099"/>
                  <a:ext cx="3162300" cy="647700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06297" y="3821826"/>
                  <a:ext cx="3743325" cy="857250"/>
                </a:xfrm>
                <a:prstGeom prst="rect">
                  <a:avLst/>
                </a:prstGeom>
              </p:spPr>
            </p:pic>
          </p:grpSp>
        </p:grpSp>
        <p:sp>
          <p:nvSpPr>
            <p:cNvPr id="32" name="TextBox 31"/>
            <p:cNvSpPr txBox="1"/>
            <p:nvPr/>
          </p:nvSpPr>
          <p:spPr>
            <a:xfrm>
              <a:off x="5662628" y="4322615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/>
                <a:t>;</a:t>
              </a:r>
              <a:endParaRPr lang="zh-TW" altLang="en-US" sz="24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87331" y="3261015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/>
                <a:t>;</a:t>
              </a:r>
              <a:endParaRPr lang="zh-TW" altLang="en-US" sz="2400" b="1" dirty="0"/>
            </a:p>
          </p:txBody>
        </p:sp>
      </p:grp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-28933" y="174186"/>
            <a:ext cx="12192000" cy="11481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of 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 Mode  </a:t>
            </a:r>
            <a:r>
              <a:rPr lang="en-US" altLang="zh-TW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3200" b="1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TW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3200" b="1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Harmonics</a:t>
            </a:r>
          </a:p>
          <a:p>
            <a:pPr algn="ctr"/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Alfven Wave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harmonic</a:t>
            </a:r>
          </a:p>
        </p:txBody>
      </p:sp>
    </p:spTree>
    <p:extLst>
      <p:ext uri="{BB962C8B-B14F-4D97-AF65-F5344CB8AC3E}">
        <p14:creationId xmlns:p14="http://schemas.microsoft.com/office/powerpoint/2010/main" val="128265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A604-81AB-410A-B27A-F6A6345551CC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12726"/>
            <a:ext cx="12192000" cy="11481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35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of 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 Mode  </a:t>
            </a:r>
            <a:r>
              <a:rPr lang="en-US" altLang="zh-TW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3200" b="1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TW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3200" b="1" dirty="0">
                <a:solidFill>
                  <a:srgbClr val="0070C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+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Harmonics</a:t>
            </a:r>
          </a:p>
          <a:p>
            <a:pPr algn="ctr"/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TW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Alfven Wave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harmonic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01700" y="3731088"/>
            <a:ext cx="280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solutions: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0592" y="4290025"/>
            <a:ext cx="3184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Alfven </a:t>
            </a:r>
            <a:r>
              <a:rPr lang="en-US" altLang="zh-TW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harmonic: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007290" y="4258098"/>
            <a:ext cx="3794195" cy="618959"/>
            <a:chOff x="5093140" y="4258098"/>
            <a:chExt cx="3794195" cy="61895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3140" y="4336862"/>
              <a:ext cx="3771900" cy="53340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5162410" y="4258098"/>
              <a:ext cx="3724925" cy="61895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04197" y="5014040"/>
            <a:ext cx="6049653" cy="580137"/>
            <a:chOff x="5434877" y="4989798"/>
            <a:chExt cx="6049653" cy="58013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4877" y="4989798"/>
              <a:ext cx="6010275" cy="54292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5543410" y="4993919"/>
              <a:ext cx="5941120" cy="57601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8379" y="5686675"/>
            <a:ext cx="1431349" cy="594404"/>
            <a:chOff x="6348929" y="5686675"/>
            <a:chExt cx="1431349" cy="59440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8929" y="5686675"/>
              <a:ext cx="1431349" cy="522556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409371" y="5720201"/>
              <a:ext cx="1298069" cy="56087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1700" y="1137328"/>
            <a:ext cx="9800172" cy="2605471"/>
            <a:chOff x="891959" y="1196692"/>
            <a:chExt cx="9800172" cy="2605471"/>
          </a:xfrm>
        </p:grpSpPr>
        <p:grpSp>
          <p:nvGrpSpPr>
            <p:cNvPr id="10" name="Group 9"/>
            <p:cNvGrpSpPr/>
            <p:nvPr/>
          </p:nvGrpSpPr>
          <p:grpSpPr>
            <a:xfrm>
              <a:off x="891959" y="1196692"/>
              <a:ext cx="9775120" cy="2553951"/>
              <a:chOff x="885708" y="1121346"/>
              <a:chExt cx="9775120" cy="255395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2527" y="1121346"/>
                <a:ext cx="6708301" cy="121367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63927" y="3177544"/>
                <a:ext cx="6301555" cy="497753"/>
              </a:xfrm>
              <a:prstGeom prst="rect">
                <a:avLst/>
              </a:prstGeom>
            </p:spPr>
          </p:pic>
          <p:grpSp>
            <p:nvGrpSpPr>
              <p:cNvPr id="29" name="Group 28"/>
              <p:cNvGrpSpPr/>
              <p:nvPr/>
            </p:nvGrpSpPr>
            <p:grpSpPr>
              <a:xfrm>
                <a:off x="1765326" y="2451396"/>
                <a:ext cx="8695502" cy="528056"/>
                <a:chOff x="2265939" y="2783481"/>
                <a:chExt cx="8695502" cy="528056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5939" y="2890825"/>
                  <a:ext cx="1487275" cy="390762"/>
                </a:xfrm>
                <a:prstGeom prst="rect">
                  <a:avLst/>
                </a:prstGeom>
              </p:spPr>
            </p:pic>
            <p:grpSp>
              <p:nvGrpSpPr>
                <p:cNvPr id="17" name="Group 16"/>
                <p:cNvGrpSpPr/>
                <p:nvPr/>
              </p:nvGrpSpPr>
              <p:grpSpPr>
                <a:xfrm>
                  <a:off x="3677908" y="2783481"/>
                  <a:ext cx="7283533" cy="528056"/>
                  <a:chOff x="902435" y="3369491"/>
                  <a:chExt cx="7283533" cy="528056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902435" y="3369491"/>
                    <a:ext cx="4863755" cy="523220"/>
                    <a:chOff x="601134" y="3199976"/>
                    <a:chExt cx="4863755" cy="523220"/>
                  </a:xfrm>
                </p:grpSpPr>
                <p:pic>
                  <p:nvPicPr>
                    <p:cNvPr id="6" name="Picture 5"/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2816985" y="3316948"/>
                      <a:ext cx="2647904" cy="360475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601134" y="3199976"/>
                      <a:ext cx="2424927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TW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and consider</a:t>
                      </a:r>
                    </a:p>
                  </p:txBody>
                </p: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5649314" y="3374327"/>
                    <a:ext cx="2536654" cy="523220"/>
                    <a:chOff x="5058250" y="3587182"/>
                    <a:chExt cx="2536654" cy="523220"/>
                  </a:xfrm>
                </p:grpSpPr>
                <p:pic>
                  <p:nvPicPr>
                    <p:cNvPr id="8" name="Picture 7"/>
                    <p:cNvPicPr>
                      <a:picLocks noChangeAspect="1"/>
                    </p:cNvPicPr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6439038" y="3668519"/>
                      <a:ext cx="1155866" cy="38175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5058250" y="3587182"/>
                      <a:ext cx="168363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TW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so that</a:t>
                      </a:r>
                    </a:p>
                  </p:txBody>
                </p:sp>
              </p:grpSp>
            </p:grpSp>
          </p:grpSp>
          <p:sp>
            <p:nvSpPr>
              <p:cNvPr id="37" name="TextBox 36"/>
              <p:cNvSpPr txBox="1"/>
              <p:nvPr/>
            </p:nvSpPr>
            <p:spPr>
              <a:xfrm>
                <a:off x="885708" y="1135440"/>
                <a:ext cx="3095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Dispersion relation:</a:t>
                </a: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4142153" y="1225812"/>
              <a:ext cx="6549978" cy="115844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041271" y="3183204"/>
              <a:ext cx="6440932" cy="61895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2491" y="5019677"/>
            <a:ext cx="5982609" cy="523220"/>
            <a:chOff x="932541" y="5019677"/>
            <a:chExt cx="5982609" cy="523220"/>
          </a:xfrm>
        </p:grpSpPr>
        <p:sp>
          <p:nvSpPr>
            <p:cNvPr id="35" name="TextBox 34"/>
            <p:cNvSpPr txBox="1"/>
            <p:nvPr/>
          </p:nvSpPr>
          <p:spPr>
            <a:xfrm>
              <a:off x="932541" y="5019677"/>
              <a:ext cx="59826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One of slow mode </a:t>
              </a:r>
              <a:r>
                <a:rPr lang="en-US" altLang="zh-TW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TW" sz="2800" b="1" dirty="0">
                  <a:latin typeface="Symbol" panose="05050102010706020507" pitchFamily="18" charset="2"/>
                  <a:cs typeface="Times New Roman" panose="02020603050405020304" pitchFamily="18" charset="0"/>
                </a:rPr>
                <a:t>  </a:t>
              </a:r>
              <a:r>
                <a:rPr lang="en-US" altLang="zh-TW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harmonic: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97713" y="5170988"/>
              <a:ext cx="227939" cy="27622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49059" y="5713406"/>
            <a:ext cx="5356441" cy="523220"/>
            <a:chOff x="891959" y="5713406"/>
            <a:chExt cx="5356441" cy="523220"/>
          </a:xfrm>
        </p:grpSpPr>
        <p:sp>
          <p:nvSpPr>
            <p:cNvPr id="31" name="TextBox 30"/>
            <p:cNvSpPr txBox="1"/>
            <p:nvPr/>
          </p:nvSpPr>
          <p:spPr>
            <a:xfrm>
              <a:off x="891959" y="5713406"/>
              <a:ext cx="5356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Other slow mode </a:t>
              </a:r>
              <a:r>
                <a:rPr lang="en-US" altLang="zh-TW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TW" sz="2800" b="1" dirty="0">
                  <a:latin typeface="Symbol" panose="05050102010706020507" pitchFamily="18" charset="2"/>
                  <a:cs typeface="Times New Roman" panose="02020603050405020304" pitchFamily="18" charset="0"/>
                </a:rPr>
                <a:t>  </a:t>
              </a:r>
              <a:r>
                <a:rPr lang="en-US" altLang="zh-TW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harmonic: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00096" y="5862527"/>
              <a:ext cx="227939" cy="276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7686296"/>
      </p:ext>
    </p:extLst>
  </p:cSld>
  <p:clrMapOvr>
    <a:masterClrMapping/>
  </p:clrMapOvr>
</p:sld>
</file>

<file path=ppt/theme/theme1.xml><?xml version="1.0" encoding="utf-8"?>
<a:theme xmlns:a="http://schemas.openxmlformats.org/drawingml/2006/main" name="9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1545</Words>
  <Application>Microsoft Office PowerPoint</Application>
  <PresentationFormat>Custom</PresentationFormat>
  <Paragraphs>408</Paragraphs>
  <Slides>31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9_Default Design</vt:lpstr>
      <vt:lpstr>10_Default Design</vt:lpstr>
      <vt:lpstr>11_Default Design</vt:lpstr>
      <vt:lpstr>5_Default Design</vt:lpstr>
      <vt:lpstr>PowerPoint Presentation</vt:lpstr>
      <vt:lpstr>Outline</vt:lpstr>
      <vt:lpstr>Introduction:  Zoo of Alfven Eigenmodes in Toroidal Plasmas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Five Types of ASEs for b(0)=5% Case</vt:lpstr>
      <vt:lpstr>PowerPoint Presentation</vt:lpstr>
      <vt:lpstr>PowerPoint Presentation</vt:lpstr>
      <vt:lpstr>PowerPoint Presentation</vt:lpstr>
      <vt:lpstr>Six Types of ASEs for b(0)=25% Case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Cheng</dc:creator>
  <cp:lastModifiedBy>Walter Guttenfelder</cp:lastModifiedBy>
  <cp:revision>197</cp:revision>
  <cp:lastPrinted>2019-04-22T16:15:09Z</cp:lastPrinted>
  <dcterms:created xsi:type="dcterms:W3CDTF">2019-04-12T16:27:17Z</dcterms:created>
  <dcterms:modified xsi:type="dcterms:W3CDTF">2019-05-13T15:33:13Z</dcterms:modified>
</cp:coreProperties>
</file>