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339" r:id="rId3"/>
    <p:sldId id="326" r:id="rId4"/>
    <p:sldId id="335" r:id="rId5"/>
    <p:sldId id="336" r:id="rId6"/>
    <p:sldId id="341" r:id="rId7"/>
    <p:sldId id="340" r:id="rId8"/>
    <p:sldId id="337" r:id="rId9"/>
    <p:sldId id="342" r:id="rId10"/>
    <p:sldId id="32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 varScale="1">
        <p:scale>
          <a:sx n="99" d="100"/>
          <a:sy n="99" d="100"/>
        </p:scale>
        <p:origin x="-18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9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 FY2016 Results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Review 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Menard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J. Menard, E. </a:t>
            </a:r>
            <a:r>
              <a:rPr lang="en-US" sz="3200" dirty="0" err="1" smtClean="0"/>
              <a:t>Kolemen</a:t>
            </a:r>
            <a:r>
              <a:rPr lang="en-US" sz="3200" dirty="0" smtClean="0"/>
              <a:t>, S. Gerhardt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Vertical stability calculations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NSTX-U Results Review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PPPL B318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September 21, 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334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/>
              <a:t>Benchmark against NSTX-U (when we get some uncontrolled drift rate data)</a:t>
            </a:r>
          </a:p>
          <a:p>
            <a:pPr>
              <a:lnSpc>
                <a:spcPct val="110000"/>
              </a:lnSpc>
            </a:pPr>
            <a:endParaRPr lang="en-US" sz="1200" dirty="0" smtClean="0"/>
          </a:p>
          <a:p>
            <a:pPr>
              <a:lnSpc>
                <a:spcPct val="110000"/>
              </a:lnSpc>
            </a:pPr>
            <a:r>
              <a:rPr lang="en-US" sz="3200" dirty="0" smtClean="0"/>
              <a:t>Correlate NSTX / NSTX-U controllability vs. open loop growth rate and/or stability index  </a:t>
            </a:r>
            <a:endParaRPr lang="en-US" sz="3200" dirty="0"/>
          </a:p>
          <a:p>
            <a:pPr>
              <a:lnSpc>
                <a:spcPct val="110000"/>
              </a:lnSpc>
            </a:pPr>
            <a:endParaRPr lang="en-US" sz="1200" dirty="0" smtClean="0"/>
          </a:p>
          <a:p>
            <a:pPr>
              <a:lnSpc>
                <a:spcPct val="110000"/>
              </a:lnSpc>
            </a:pPr>
            <a:r>
              <a:rPr lang="en-US" sz="3200" dirty="0" smtClean="0"/>
              <a:t>Complete / extend dynamical model for modular closed-loop control simulations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O</a:t>
            </a:r>
            <a:r>
              <a:rPr lang="en-US" dirty="0" smtClean="0"/>
              <a:t>ptimize sensor positions, assess EFC/RWM coils for n=0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Implement n=0 stability calculator in PCS and/or TRANSP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Adjust elongation based on calculated marginal point?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future work / ideas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7956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Recently published ST-FNSF / Pilot Plant paper required vertical stability projections</a:t>
            </a:r>
          </a:p>
          <a:p>
            <a:endParaRPr lang="en-US" sz="1200" dirty="0"/>
          </a:p>
          <a:p>
            <a:r>
              <a:rPr lang="en-US" sz="3200" dirty="0" smtClean="0"/>
              <a:t>Used rigid plasma model, LRDFIT / ISOLVER structure model and code infrastructure</a:t>
            </a:r>
          </a:p>
          <a:p>
            <a:endParaRPr lang="en-US" sz="1200" dirty="0"/>
          </a:p>
          <a:p>
            <a:r>
              <a:rPr lang="en-US" sz="3200" dirty="0" smtClean="0"/>
              <a:t>Benchmarked against NSTX natural VDE data with coil voltages frozen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dirty="0" smtClean="0"/>
              <a:t>plasma drift</a:t>
            </a:r>
          </a:p>
          <a:p>
            <a:endParaRPr lang="en-US" sz="1200" dirty="0" smtClean="0"/>
          </a:p>
          <a:p>
            <a:r>
              <a:rPr lang="en-US" sz="3200" dirty="0" smtClean="0"/>
              <a:t>Assessed FNSF drift recovery vs. vertical offset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etermined marginal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Z/a vs l</a:t>
            </a:r>
            <a:r>
              <a:rPr lang="en-US" baseline="-25000" dirty="0" smtClean="0"/>
              <a:t>i</a:t>
            </a:r>
            <a:r>
              <a:rPr lang="en-US" dirty="0" smtClean="0"/>
              <a:t> and wall position</a:t>
            </a:r>
            <a:endParaRPr lang="en-US" dirty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Rigid plasma vertical growth rate model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93883" cy="497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9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Growth rate dependence on stability index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1" y="1981200"/>
            <a:ext cx="8934959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3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 err="1" smtClean="0"/>
              <a:t>eigenmode</a:t>
            </a:r>
            <a:r>
              <a:rPr lang="en-US" dirty="0" smtClean="0"/>
              <a:t> </a:t>
            </a:r>
            <a:r>
              <a:rPr lang="en-US" dirty="0"/>
              <a:t>growth rate model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741282"/>
            <a:ext cx="8896350" cy="128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44129"/>
            <a:ext cx="8775700" cy="168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23896" cy="13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628" y="5380260"/>
            <a:ext cx="3626644" cy="109674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04775" y="4876800"/>
            <a:ext cx="8048625" cy="1600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Passive current force in reduced model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371599"/>
            <a:ext cx="3651318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618" y="1523999"/>
            <a:ext cx="5505382" cy="42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3974066"/>
            <a:ext cx="1359668" cy="798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US" dirty="0" smtClean="0">
                <a:solidFill>
                  <a:srgbClr val="0000FF"/>
                </a:solidFill>
                <a:latin typeface="Symbol" panose="05050102010706020507" pitchFamily="18" charset="2"/>
              </a:rPr>
              <a:t>l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 = 67s </a:t>
            </a:r>
            <a:r>
              <a:rPr lang="en-US" baseline="30000" dirty="0" smtClean="0">
                <a:solidFill>
                  <a:srgbClr val="0000FF"/>
                </a:solidFill>
              </a:rPr>
              <a:t>-1</a:t>
            </a:r>
          </a:p>
          <a:p>
            <a:pPr>
              <a:lnSpc>
                <a:spcPct val="135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446s 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-1</a:t>
            </a:r>
            <a:endParaRPr lang="en-US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</a:t>
            </a:r>
            <a:r>
              <a:rPr lang="en-US" b="1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 10-15% higher than </a:t>
            </a:r>
            <a:r>
              <a:rPr lang="en-US" dirty="0" err="1" smtClean="0"/>
              <a:t>expt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76600" y="1371600"/>
            <a:ext cx="5638800" cy="3790950"/>
            <a:chOff x="3352800" y="2514600"/>
            <a:chExt cx="5638800" cy="379095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2514600"/>
              <a:ext cx="5638800" cy="379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634989" y="2918480"/>
              <a:ext cx="36840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Simulated growth rate</a:t>
              </a:r>
              <a:endParaRPr lang="en-US" sz="28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4267200" y="4876800"/>
              <a:ext cx="4267200" cy="53340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875778" y="4615190"/>
              <a:ext cx="17860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Measured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3024098" cy="531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52900" y="5245768"/>
            <a:ext cx="4495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Future: Need to assess variation in predicted growth rate vs. # of conducting wall eigenvalues retained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44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for vertical position dynamics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2932722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Force from control coils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460394" y="2789847"/>
            <a:ext cx="4163319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Depends linearly on </a:t>
            </a:r>
            <a:r>
              <a:rPr lang="en-US" sz="2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9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j+1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 Solve for </a:t>
            </a:r>
            <a:r>
              <a:rPr lang="en-US" sz="2800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1050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j+1</a:t>
            </a:r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105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…)</a:t>
            </a:r>
            <a:endParaRPr lang="en-US" sz="2800" baseline="-250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endParaRPr lang="en-US" sz="2800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76200" y="4191000"/>
            <a:ext cx="8991600" cy="220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Assess ability to recover plasma from vertical offset:</a:t>
            </a:r>
          </a:p>
          <a:p>
            <a:pPr lvl="1"/>
            <a:r>
              <a:rPr lang="en-US" dirty="0" smtClean="0"/>
              <a:t>Let plasma drift exponentially to vertical offset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Z</a:t>
            </a:r>
            <a:endParaRPr lang="en-US" baseline="-25000" dirty="0" smtClean="0"/>
          </a:p>
          <a:p>
            <a:pPr lvl="1"/>
            <a:r>
              <a:rPr lang="en-US" dirty="0" smtClean="0"/>
              <a:t>Apply step voltage to control coils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etermine if coil force can return plasma to mid-plane</a:t>
            </a:r>
          </a:p>
          <a:p>
            <a:pPr lvl="1"/>
            <a:r>
              <a:rPr lang="en-US" dirty="0" smtClean="0"/>
              <a:t>Assess power vs. max offset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Z</a:t>
            </a:r>
            <a:r>
              <a:rPr lang="en-US" baseline="-25000" dirty="0" err="1" smtClean="0"/>
              <a:t>max</a:t>
            </a:r>
            <a:r>
              <a:rPr lang="en-US" dirty="0" smtClean="0"/>
              <a:t> as metric for controllability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" y="1371600"/>
            <a:ext cx="9051492" cy="99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8077200" y="2170722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943600" y="2170722"/>
            <a:ext cx="3048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0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controllability calculation for FNSF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53" y="1717231"/>
            <a:ext cx="4329179" cy="39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13" y="1078781"/>
            <a:ext cx="306548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8077200" y="4495800"/>
            <a:ext cx="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391400" y="54102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97336" y="37815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Acceptable control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7607</TotalTime>
  <Words>279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NSTX Upgrade</vt:lpstr>
      <vt:lpstr>Vertical stability calculations</vt:lpstr>
      <vt:lpstr>Background</vt:lpstr>
      <vt:lpstr>Rigid plasma vertical growth rate model</vt:lpstr>
      <vt:lpstr>Growth rate dependence on stability index f</vt:lpstr>
      <vt:lpstr>Two eigenmode growth rate model</vt:lpstr>
      <vt:lpstr>Passive current force in reduced model</vt:lpstr>
      <vt:lpstr>Simulated g 10-15% higher than expt</vt:lpstr>
      <vt:lpstr>Model for vertical position dynamics</vt:lpstr>
      <vt:lpstr>Example controllability calculation for FNSF</vt:lpstr>
      <vt:lpstr>Possible future work / ideas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Jonathan E. Menard</cp:lastModifiedBy>
  <cp:revision>391</cp:revision>
  <dcterms:created xsi:type="dcterms:W3CDTF">2015-07-16T16:59:24Z</dcterms:created>
  <dcterms:modified xsi:type="dcterms:W3CDTF">2016-09-21T12:59:17Z</dcterms:modified>
</cp:coreProperties>
</file>