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04" autoAdjust="0"/>
  </p:normalViewPr>
  <p:slideViewPr>
    <p:cSldViewPr>
      <p:cViewPr varScale="1">
        <p:scale>
          <a:sx n="104" d="100"/>
          <a:sy n="104" d="100"/>
        </p:scale>
        <p:origin x="-2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03F5A-4CF7-4D2C-9751-44CC80E043C1}" type="datetimeFigureOut">
              <a:rPr lang="en-US" smtClean="0"/>
              <a:pPr/>
              <a:t>9/13/2011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5779B-222E-4034-9613-FC705B1E9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E965-98C1-4A63-A318-CC159AE7CAFC}" type="datetime1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Perry     9/13/11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D9A4-1143-42FF-BEA5-C86F43F4A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8ACB-3589-4A97-AD61-EE310D0E18DD}" type="datetime1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Perry     9/13/11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D9A4-1143-42FF-BEA5-C86F43F4A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4CB7-3CCF-4B0F-A77C-95A1AA2A8440}" type="datetime1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Perry     9/13/11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D9A4-1143-42FF-BEA5-C86F43F4A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3F8D-E97A-41C3-BE7A-09B8E573E081}" type="datetime1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Perry     9/13/11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D9A4-1143-42FF-BEA5-C86F43F4A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8654-BD18-4A04-BFB9-A876C9023CB8}" type="datetime1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Perry     9/13/11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D9A4-1143-42FF-BEA5-C86F43F4A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C885-B192-4368-99F9-A6C62E6580C1}" type="datetime1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Perry     9/13/11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D9A4-1143-42FF-BEA5-C86F43F4A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BABA-52E1-4BE2-ABBF-57E78B3DAF3F}" type="datetime1">
              <a:rPr lang="en-US" smtClean="0"/>
              <a:pPr/>
              <a:t>9/13/2011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Perry     9/13/11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D9A4-1143-42FF-BEA5-C86F43F4A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8B44-77DE-4A8D-93D5-2969BF91D0DF}" type="datetime1">
              <a:rPr lang="en-US" smtClean="0"/>
              <a:pPr/>
              <a:t>9/13/2011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Perry     9/13/11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D9A4-1143-42FF-BEA5-C86F43F4A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11AE-1F6E-49FA-831E-A688A05B6F52}" type="datetime1">
              <a:rPr lang="en-US" smtClean="0"/>
              <a:pPr/>
              <a:t>9/13/2011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Perry     9/13/11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D9A4-1143-42FF-BEA5-C86F43F4A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ADCD-4B41-415E-9F10-BCEA2C2F4AF8}" type="datetime1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Perry     9/13/11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D9A4-1143-42FF-BEA5-C86F43F4A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B52C-855B-4350-8C11-E34DF2695351}" type="datetime1">
              <a:rPr lang="en-US" smtClean="0"/>
              <a:pPr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Perry     9/13/11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D9A4-1143-42FF-BEA5-C86F43F4A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ECDED-3BDF-4BEF-A24F-0520BA627703}" type="datetime1">
              <a:rPr lang="en-US" smtClean="0"/>
              <a:pPr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E. Perry     9/13/11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7D9A4-1143-42FF-BEA5-C86F43F4A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382000" cy="5333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NSTX Upgrade Test Cell Initial Schedule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382000" cy="5638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Vent vacuum </a:t>
            </a:r>
            <a:r>
              <a:rPr lang="en-US" sz="2400" dirty="0" smtClean="0">
                <a:solidFill>
                  <a:srgbClr val="0070C0"/>
                </a:solidFill>
              </a:rPr>
              <a:t>vessel by 9/19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	N</a:t>
            </a:r>
            <a:r>
              <a:rPr lang="en-US" sz="1800" dirty="0" smtClean="0">
                <a:solidFill>
                  <a:schemeClr val="tx1"/>
                </a:solidFill>
              </a:rPr>
              <a:t>o vessel entry at this time</a:t>
            </a: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Period of removals prior to start of </a:t>
            </a:r>
            <a:r>
              <a:rPr lang="en-US" sz="2400" dirty="0" smtClean="0">
                <a:solidFill>
                  <a:srgbClr val="0070C0"/>
                </a:solidFill>
              </a:rPr>
              <a:t>outage:  9/19 – 10/14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Must complete by October 14th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Machine Technicians will provide assistance</a:t>
            </a: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Install new 118’ platform on west </a:t>
            </a:r>
            <a:r>
              <a:rPr lang="en-US" sz="2400" dirty="0" smtClean="0">
                <a:solidFill>
                  <a:srgbClr val="0070C0"/>
                </a:solidFill>
              </a:rPr>
              <a:t>side by 10/14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Needed for racks being moved out of the way of NB2</a:t>
            </a: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Establish construction </a:t>
            </a:r>
            <a:r>
              <a:rPr lang="en-US" sz="2400" dirty="0" smtClean="0">
                <a:solidFill>
                  <a:srgbClr val="0070C0"/>
                </a:solidFill>
              </a:rPr>
              <a:t>power by 10/14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Portable carts in 3 places in NTC</a:t>
            </a: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Disconnect all power in NSTX Test Cell except construction power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Will occur on 10/17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Assures </a:t>
            </a:r>
            <a:r>
              <a:rPr lang="en-US" sz="1800" dirty="0" smtClean="0">
                <a:solidFill>
                  <a:schemeClr val="tx1"/>
                </a:solidFill>
              </a:rPr>
              <a:t>all power has been removed from racks and equipment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Marks the end of free access to the Test Cell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D9A4-1143-42FF-BEA5-C86F43F4A24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Perry     9/13/11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382000" cy="5333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NSTX Upgrade Test Cell Initial Schedule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382000" cy="5638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Remove cable tray at top of </a:t>
            </a:r>
            <a:r>
              <a:rPr lang="en-US" sz="2400" dirty="0" smtClean="0">
                <a:solidFill>
                  <a:srgbClr val="0070C0"/>
                </a:solidFill>
              </a:rPr>
              <a:t>machine start 10/18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l"/>
            <a:r>
              <a:rPr lang="en-US" sz="1900" dirty="0">
                <a:solidFill>
                  <a:schemeClr val="tx1"/>
                </a:solidFill>
              </a:rPr>
              <a:t>	</a:t>
            </a:r>
            <a:r>
              <a:rPr lang="en-US" sz="1900" dirty="0" smtClean="0">
                <a:solidFill>
                  <a:schemeClr val="tx1"/>
                </a:solidFill>
              </a:rPr>
              <a:t>To provide access for structural modifications</a:t>
            </a: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Remove RF piping within 10’ of </a:t>
            </a:r>
            <a:r>
              <a:rPr lang="en-US" sz="2400" dirty="0" smtClean="0">
                <a:solidFill>
                  <a:srgbClr val="0070C0"/>
                </a:solidFill>
              </a:rPr>
              <a:t>machine starts 10/18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l"/>
            <a:r>
              <a:rPr lang="en-US" sz="1900" dirty="0">
                <a:solidFill>
                  <a:schemeClr val="tx1"/>
                </a:solidFill>
              </a:rPr>
              <a:t>	</a:t>
            </a:r>
            <a:r>
              <a:rPr lang="en-US" sz="1900" dirty="0" smtClean="0">
                <a:solidFill>
                  <a:schemeClr val="tx1"/>
                </a:solidFill>
              </a:rPr>
              <a:t>To provide access to the east side of the machine</a:t>
            </a: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Rack and </a:t>
            </a:r>
            <a:r>
              <a:rPr lang="en-US" sz="2400" dirty="0" smtClean="0">
                <a:solidFill>
                  <a:srgbClr val="0070C0"/>
                </a:solidFill>
              </a:rPr>
              <a:t>equipment removals to make room for </a:t>
            </a:r>
            <a:r>
              <a:rPr lang="en-US" sz="2400" dirty="0" smtClean="0">
                <a:solidFill>
                  <a:srgbClr val="0070C0"/>
                </a:solidFill>
              </a:rPr>
              <a:t>NB2 starts 10/18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l"/>
            <a:r>
              <a:rPr lang="en-US" sz="1900" dirty="0">
                <a:solidFill>
                  <a:schemeClr val="tx1"/>
                </a:solidFill>
              </a:rPr>
              <a:t>	</a:t>
            </a:r>
            <a:r>
              <a:rPr lang="en-US" sz="1900" dirty="0" smtClean="0">
                <a:solidFill>
                  <a:schemeClr val="tx1"/>
                </a:solidFill>
              </a:rPr>
              <a:t>Removals by machine technicians working to written procedures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Reviewed and coordinated by the Work Control Center</a:t>
            </a: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Removals of </a:t>
            </a:r>
            <a:r>
              <a:rPr lang="en-US" sz="2400" dirty="0" smtClean="0">
                <a:solidFill>
                  <a:srgbClr val="0070C0"/>
                </a:solidFill>
              </a:rPr>
              <a:t>diagnostics from </a:t>
            </a:r>
            <a:r>
              <a:rPr lang="en-US" sz="2400" dirty="0" smtClean="0">
                <a:solidFill>
                  <a:srgbClr val="0070C0"/>
                </a:solidFill>
              </a:rPr>
              <a:t>on/near </a:t>
            </a:r>
            <a:r>
              <a:rPr lang="en-US" sz="2400" dirty="0" smtClean="0">
                <a:solidFill>
                  <a:srgbClr val="0070C0"/>
                </a:solidFill>
              </a:rPr>
              <a:t>vacuum </a:t>
            </a:r>
            <a:r>
              <a:rPr lang="en-US" sz="2400" dirty="0" smtClean="0">
                <a:solidFill>
                  <a:srgbClr val="0070C0"/>
                </a:solidFill>
              </a:rPr>
              <a:t>vessel starts 10/18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Start with Bays J, K, and L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Coil up and protect cables, tubing and fibers</a:t>
            </a: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Structural </a:t>
            </a:r>
            <a:r>
              <a:rPr lang="en-US" sz="2400" dirty="0" smtClean="0">
                <a:solidFill>
                  <a:srgbClr val="0070C0"/>
                </a:solidFill>
              </a:rPr>
              <a:t>modifications to umbrella and coil </a:t>
            </a:r>
            <a:r>
              <a:rPr lang="en-US" sz="2400" dirty="0" smtClean="0">
                <a:solidFill>
                  <a:srgbClr val="0070C0"/>
                </a:solidFill>
              </a:rPr>
              <a:t>supports starts 1/2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Grinding and welding involved in all bays – top, mid-plane and bottom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D9A4-1143-42FF-BEA5-C86F43F4A24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Perry     9/13/11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NTC Layout at End of Upgrade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NTC EL 100'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866" y="1044813"/>
            <a:ext cx="7929733" cy="527978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D9A4-1143-42FF-BEA5-C86F43F4A24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Perry     9/13/11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NTC Layout at End of Upgrade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Content Placeholder 5" descr="NTC EL 109'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950" y="1295400"/>
            <a:ext cx="8916650" cy="509134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D9A4-1143-42FF-BEA5-C86F43F4A24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Perry     9/13/11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NTC Layout at End of Upgrade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Content Placeholder 5" descr="NTC EL 118'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64" y="1143000"/>
            <a:ext cx="8802433" cy="525780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D9A4-1143-42FF-BEA5-C86F43F4A24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Perry     9/13/11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69</Words>
  <Application>Microsoft Office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NSTX Upgrade Test Cell Initial Schedule</vt:lpstr>
      <vt:lpstr>NSTX Upgrade Test Cell Initial Schedule</vt:lpstr>
      <vt:lpstr>NTC Layout at End of Upgrade</vt:lpstr>
      <vt:lpstr>NTC Layout at End of Upgrade</vt:lpstr>
      <vt:lpstr>NTC Layout at End of Upgrade</vt:lpstr>
    </vt:vector>
  </TitlesOfParts>
  <Company>Princeton Plasma Physics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Test Cell Construction Schedule</dc:title>
  <dc:creator>eperry</dc:creator>
  <cp:lastModifiedBy>eperry</cp:lastModifiedBy>
  <cp:revision>9</cp:revision>
  <dcterms:created xsi:type="dcterms:W3CDTF">2011-09-13T00:30:30Z</dcterms:created>
  <dcterms:modified xsi:type="dcterms:W3CDTF">2011-09-13T11:41:22Z</dcterms:modified>
</cp:coreProperties>
</file>