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2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1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9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5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6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9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3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5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7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BF990-500F-B14B-863E-FAB0CCEAFAF6}" type="datetimeFigureOut">
              <a:rPr lang="en-US" smtClean="0"/>
              <a:pPr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92E47-8F26-DB4C-AB90-4A830C4D5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4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213"/>
            <a:ext cx="8229600" cy="771339"/>
          </a:xfrm>
        </p:spPr>
        <p:txBody>
          <a:bodyPr>
            <a:noAutofit/>
          </a:bodyPr>
          <a:lstStyle/>
          <a:p>
            <a:r>
              <a:rPr lang="en-US" sz="2800" dirty="0" smtClean="0"/>
              <a:t>Physics Analysis Division</a:t>
            </a:r>
            <a:br>
              <a:rPr lang="en-US" sz="2800" dirty="0" smtClean="0"/>
            </a:br>
            <a:r>
              <a:rPr lang="en-US" sz="2800" dirty="0" smtClean="0"/>
              <a:t> S. Kaye  6/26/12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8622"/>
            <a:ext cx="8229600" cy="5715518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Upcoming Meetings</a:t>
            </a:r>
          </a:p>
          <a:p>
            <a:pPr lvl="1"/>
            <a:r>
              <a:rPr lang="en-US" sz="2400" dirty="0" smtClean="0">
                <a:solidFill>
                  <a:srgbClr val="984807"/>
                </a:solidFill>
              </a:rPr>
              <a:t>APS:</a:t>
            </a:r>
          </a:p>
          <a:p>
            <a:pPr lvl="2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Rumor is 3 ½ Invited (3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Expt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out of 6 submitted) – hoped for more</a:t>
            </a:r>
          </a:p>
          <a:p>
            <a:pPr lvl="2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Contributed abstracts due Fri., 7/13. Contact S. Kaye if you would like to be in the oral session</a:t>
            </a:r>
          </a:p>
          <a:p>
            <a:pPr lvl="1"/>
            <a:r>
              <a:rPr lang="en-US" sz="2400" dirty="0" smtClean="0">
                <a:solidFill>
                  <a:srgbClr val="984807"/>
                </a:solidFill>
              </a:rPr>
              <a:t>EPS: Poster dry runs on Thurs, 6/28 from 9-noon in B252</a:t>
            </a:r>
          </a:p>
          <a:p>
            <a:pPr lvl="1"/>
            <a:r>
              <a:rPr lang="en-US" sz="2400" dirty="0" smtClean="0">
                <a:solidFill>
                  <a:srgbClr val="984807"/>
                </a:solidFill>
              </a:rPr>
              <a:t>IAEA: Not too much time left; let S. Kaye know if you have special analysis needs</a:t>
            </a:r>
          </a:p>
          <a:p>
            <a:r>
              <a:rPr lang="en-US" sz="2800" dirty="0" smtClean="0"/>
              <a:t>Challenge moving forward: “How can we maximize the dissemination of NSTX results while we are down?”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Invited presentations at major meetings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Seminars at other labs, universities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Publications, including PRLs (please check updated web site for 2012)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Important to maintain momentum on NSTX results analyses along with collaborative activities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Will work with you (and with others) to identify opportunities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672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152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Physics Analysis Division  S. Kaye  6/26/12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Stanley M. Kaye</dc:creator>
  <cp:lastModifiedBy>Joanne V. Savino</cp:lastModifiedBy>
  <cp:revision>4</cp:revision>
  <dcterms:created xsi:type="dcterms:W3CDTF">2012-06-26T15:04:01Z</dcterms:created>
  <dcterms:modified xsi:type="dcterms:W3CDTF">2012-06-26T16:02:38Z</dcterms:modified>
</cp:coreProperties>
</file>