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50" r:id="rId1"/>
  </p:sldMasterIdLst>
  <p:notesMasterIdLst>
    <p:notesMasterId r:id="rId7"/>
  </p:notesMasterIdLst>
  <p:handoutMasterIdLst>
    <p:handoutMasterId r:id="rId8"/>
  </p:handoutMasterIdLst>
  <p:sldIdLst>
    <p:sldId id="1791" r:id="rId2"/>
    <p:sldId id="1796" r:id="rId3"/>
    <p:sldId id="1798" r:id="rId4"/>
    <p:sldId id="1792" r:id="rId5"/>
    <p:sldId id="1795" r:id="rId6"/>
  </p:sldIdLst>
  <p:sldSz cx="9144000" cy="6858000" type="screen4x3"/>
  <p:notesSz cx="7315200" cy="9601200"/>
  <p:defaultTextStyle>
    <a:defPPr>
      <a:defRPr lang="en-US"/>
    </a:defPPr>
    <a:lvl1pPr algn="l" rtl="0" fontAlgn="base">
      <a:spcBef>
        <a:spcPct val="20000"/>
      </a:spcBef>
      <a:spcAft>
        <a:spcPct val="0"/>
      </a:spcAft>
      <a:buChar char="•"/>
      <a:defRPr sz="1200" b="1" i="1" kern="1200">
        <a:solidFill>
          <a:srgbClr val="1822CD"/>
        </a:solidFill>
        <a:latin typeface="Helvetica" charset="0"/>
        <a:ea typeface="ＭＳ Ｐゴシック" charset="0"/>
        <a:cs typeface="ＭＳ Ｐゴシック" charset="0"/>
      </a:defRPr>
    </a:lvl1pPr>
    <a:lvl2pPr marL="455613" indent="1588" algn="l" rtl="0" fontAlgn="base">
      <a:spcBef>
        <a:spcPct val="20000"/>
      </a:spcBef>
      <a:spcAft>
        <a:spcPct val="0"/>
      </a:spcAft>
      <a:buChar char="•"/>
      <a:defRPr sz="1200" b="1" i="1" kern="1200">
        <a:solidFill>
          <a:srgbClr val="1822CD"/>
        </a:solidFill>
        <a:latin typeface="Helvetica" charset="0"/>
        <a:ea typeface="ＭＳ Ｐゴシック" charset="0"/>
        <a:cs typeface="ＭＳ Ｐゴシック" charset="0"/>
      </a:defRPr>
    </a:lvl2pPr>
    <a:lvl3pPr marL="912813" indent="1588" algn="l" rtl="0" fontAlgn="base">
      <a:spcBef>
        <a:spcPct val="20000"/>
      </a:spcBef>
      <a:spcAft>
        <a:spcPct val="0"/>
      </a:spcAft>
      <a:buChar char="•"/>
      <a:defRPr sz="1200" b="1" i="1" kern="1200">
        <a:solidFill>
          <a:srgbClr val="1822CD"/>
        </a:solidFill>
        <a:latin typeface="Helvetica" charset="0"/>
        <a:ea typeface="ＭＳ Ｐゴシック" charset="0"/>
        <a:cs typeface="ＭＳ Ｐゴシック" charset="0"/>
      </a:defRPr>
    </a:lvl3pPr>
    <a:lvl4pPr marL="1370013" indent="1588" algn="l" rtl="0" fontAlgn="base">
      <a:spcBef>
        <a:spcPct val="20000"/>
      </a:spcBef>
      <a:spcAft>
        <a:spcPct val="0"/>
      </a:spcAft>
      <a:buChar char="•"/>
      <a:defRPr sz="1200" b="1" i="1" kern="1200">
        <a:solidFill>
          <a:srgbClr val="1822CD"/>
        </a:solidFill>
        <a:latin typeface="Helvetica" charset="0"/>
        <a:ea typeface="ＭＳ Ｐゴシック" charset="0"/>
        <a:cs typeface="ＭＳ Ｐゴシック" charset="0"/>
      </a:defRPr>
    </a:lvl4pPr>
    <a:lvl5pPr marL="1827213" indent="1588" algn="l" rtl="0" fontAlgn="base">
      <a:spcBef>
        <a:spcPct val="20000"/>
      </a:spcBef>
      <a:spcAft>
        <a:spcPct val="0"/>
      </a:spcAft>
      <a:buChar char="•"/>
      <a:defRPr sz="1200" b="1" i="1" kern="1200">
        <a:solidFill>
          <a:srgbClr val="1822CD"/>
        </a:solidFill>
        <a:latin typeface="Helvetica" charset="0"/>
        <a:ea typeface="ＭＳ Ｐゴシック" charset="0"/>
        <a:cs typeface="ＭＳ Ｐゴシック" charset="0"/>
      </a:defRPr>
    </a:lvl5pPr>
    <a:lvl6pPr marL="2286000" algn="l" defTabSz="457200" rtl="0" eaLnBrk="1" latinLnBrk="0" hangingPunct="1">
      <a:defRPr sz="1200" b="1" i="1" kern="1200">
        <a:solidFill>
          <a:srgbClr val="1822CD"/>
        </a:solidFill>
        <a:latin typeface="Helvetica" charset="0"/>
        <a:ea typeface="ＭＳ Ｐゴシック" charset="0"/>
        <a:cs typeface="ＭＳ Ｐゴシック" charset="0"/>
      </a:defRPr>
    </a:lvl6pPr>
    <a:lvl7pPr marL="2743200" algn="l" defTabSz="457200" rtl="0" eaLnBrk="1" latinLnBrk="0" hangingPunct="1">
      <a:defRPr sz="1200" b="1" i="1" kern="1200">
        <a:solidFill>
          <a:srgbClr val="1822CD"/>
        </a:solidFill>
        <a:latin typeface="Helvetica" charset="0"/>
        <a:ea typeface="ＭＳ Ｐゴシック" charset="0"/>
        <a:cs typeface="ＭＳ Ｐゴシック" charset="0"/>
      </a:defRPr>
    </a:lvl7pPr>
    <a:lvl8pPr marL="3200400" algn="l" defTabSz="457200" rtl="0" eaLnBrk="1" latinLnBrk="0" hangingPunct="1">
      <a:defRPr sz="1200" b="1" i="1" kern="1200">
        <a:solidFill>
          <a:srgbClr val="1822CD"/>
        </a:solidFill>
        <a:latin typeface="Helvetica" charset="0"/>
        <a:ea typeface="ＭＳ Ｐゴシック" charset="0"/>
        <a:cs typeface="ＭＳ Ｐゴシック" charset="0"/>
      </a:defRPr>
    </a:lvl8pPr>
    <a:lvl9pPr marL="3657600" algn="l" defTabSz="457200" rtl="0" eaLnBrk="1" latinLnBrk="0" hangingPunct="1">
      <a:defRPr sz="1200" b="1" i="1" kern="1200">
        <a:solidFill>
          <a:srgbClr val="1822CD"/>
        </a:solidFill>
        <a:latin typeface="Helvetica" charset="0"/>
        <a:ea typeface="ＭＳ Ｐゴシック" charset="0"/>
        <a:cs typeface="ＭＳ Ｐゴシック"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sayuki Ono"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clrMru>
    <a:srgbClr val="FDCEFF"/>
    <a:srgbClr val="FFF3A3"/>
    <a:srgbClr val="D95438"/>
    <a:srgbClr val="D9133C"/>
    <a:srgbClr val="E4B59F"/>
    <a:srgbClr val="CC9268"/>
    <a:srgbClr val="6677FF"/>
    <a:srgbClr val="FF4B79"/>
    <a:srgbClr val="0723FF"/>
    <a:srgbClr val="1238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443" autoAdjust="0"/>
  </p:normalViewPr>
  <p:slideViewPr>
    <p:cSldViewPr snapToGrid="0">
      <p:cViewPr>
        <p:scale>
          <a:sx n="125" d="100"/>
          <a:sy n="125" d="100"/>
        </p:scale>
        <p:origin x="-888" y="-80"/>
      </p:cViewPr>
      <p:guideLst>
        <p:guide orient="horz" pos="4224"/>
        <p:guide pos="2776"/>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p:cViewPr varScale="1">
        <p:scale>
          <a:sx n="126" d="100"/>
          <a:sy n="126" d="100"/>
        </p:scale>
        <p:origin x="-4568" y="-120"/>
      </p:cViewPr>
      <p:guideLst>
        <p:guide orient="horz" pos="3023"/>
        <p:guide pos="2304"/>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handoutMaster" Target="handoutMasters/handoutMaster1.xml"/><Relationship Id="rId9" Type="http://schemas.openxmlformats.org/officeDocument/2006/relationships/printerSettings" Target="printerSettings/printerSettings1.bin"/><Relationship Id="rId10"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3170238" cy="481013"/>
          </a:xfrm>
          <a:prstGeom prst="rect">
            <a:avLst/>
          </a:prstGeom>
          <a:noFill/>
          <a:ln w="9525">
            <a:noFill/>
            <a:miter lim="800000"/>
            <a:headEnd/>
            <a:tailEnd/>
          </a:ln>
          <a:effectLst/>
        </p:spPr>
        <p:txBody>
          <a:bodyPr vert="horz" wrap="square" lIns="96628" tIns="48315" rIns="96628" bIns="48315" numCol="1" anchor="t" anchorCtr="0" compatLnSpc="1">
            <a:prstTxWarp prst="textNoShape">
              <a:avLst/>
            </a:prstTxWarp>
          </a:bodyPr>
          <a:lstStyle>
            <a:lvl1pPr defTabSz="966610">
              <a:spcBef>
                <a:spcPct val="0"/>
              </a:spcBef>
              <a:buFontTx/>
              <a:buNone/>
              <a:defRPr b="0" i="0">
                <a:solidFill>
                  <a:schemeClr val="tx1"/>
                </a:solidFill>
                <a:latin typeface="Times New Roman" charset="0"/>
                <a:ea typeface="+mn-ea"/>
                <a:cs typeface="+mn-cs"/>
              </a:defRPr>
            </a:lvl1pPr>
          </a:lstStyle>
          <a:p>
            <a:pPr>
              <a:defRPr/>
            </a:pPr>
            <a:endParaRPr lang="en-US"/>
          </a:p>
        </p:txBody>
      </p:sp>
      <p:sp>
        <p:nvSpPr>
          <p:cNvPr id="23555" name="Rectangle 3"/>
          <p:cNvSpPr>
            <a:spLocks noGrp="1" noChangeArrowheads="1"/>
          </p:cNvSpPr>
          <p:nvPr>
            <p:ph type="dt" sz="quarter" idx="1"/>
          </p:nvPr>
        </p:nvSpPr>
        <p:spPr bwMode="auto">
          <a:xfrm>
            <a:off x="4144963" y="0"/>
            <a:ext cx="3170237" cy="481013"/>
          </a:xfrm>
          <a:prstGeom prst="rect">
            <a:avLst/>
          </a:prstGeom>
          <a:noFill/>
          <a:ln w="9525">
            <a:noFill/>
            <a:miter lim="800000"/>
            <a:headEnd/>
            <a:tailEnd/>
          </a:ln>
          <a:effectLst/>
        </p:spPr>
        <p:txBody>
          <a:bodyPr vert="horz" wrap="square" lIns="96628" tIns="48315" rIns="96628" bIns="48315" numCol="1" anchor="t" anchorCtr="0" compatLnSpc="1">
            <a:prstTxWarp prst="textNoShape">
              <a:avLst/>
            </a:prstTxWarp>
          </a:bodyPr>
          <a:lstStyle>
            <a:lvl1pPr algn="r" defTabSz="966610">
              <a:spcBef>
                <a:spcPct val="0"/>
              </a:spcBef>
              <a:buFontTx/>
              <a:buNone/>
              <a:defRPr b="0" i="0">
                <a:solidFill>
                  <a:schemeClr val="tx1"/>
                </a:solidFill>
                <a:latin typeface="Times New Roman" charset="0"/>
                <a:ea typeface="+mn-ea"/>
                <a:cs typeface="+mn-cs"/>
              </a:defRPr>
            </a:lvl1pPr>
          </a:lstStyle>
          <a:p>
            <a:pPr>
              <a:defRPr/>
            </a:pPr>
            <a:endParaRPr lang="en-US"/>
          </a:p>
        </p:txBody>
      </p:sp>
      <p:sp>
        <p:nvSpPr>
          <p:cNvPr id="23556" name="Rectangle 4"/>
          <p:cNvSpPr>
            <a:spLocks noGrp="1" noChangeArrowheads="1"/>
          </p:cNvSpPr>
          <p:nvPr>
            <p:ph type="ftr" sz="quarter" idx="2"/>
          </p:nvPr>
        </p:nvSpPr>
        <p:spPr bwMode="auto">
          <a:xfrm>
            <a:off x="0" y="9120188"/>
            <a:ext cx="3170238" cy="481012"/>
          </a:xfrm>
          <a:prstGeom prst="rect">
            <a:avLst/>
          </a:prstGeom>
          <a:noFill/>
          <a:ln w="9525">
            <a:noFill/>
            <a:miter lim="800000"/>
            <a:headEnd/>
            <a:tailEnd/>
          </a:ln>
          <a:effectLst/>
        </p:spPr>
        <p:txBody>
          <a:bodyPr vert="horz" wrap="square" lIns="96628" tIns="48315" rIns="96628" bIns="48315" numCol="1" anchor="b" anchorCtr="0" compatLnSpc="1">
            <a:prstTxWarp prst="textNoShape">
              <a:avLst/>
            </a:prstTxWarp>
          </a:bodyPr>
          <a:lstStyle>
            <a:lvl1pPr defTabSz="966610">
              <a:spcBef>
                <a:spcPct val="0"/>
              </a:spcBef>
              <a:buFontTx/>
              <a:buNone/>
              <a:defRPr b="0" i="0">
                <a:solidFill>
                  <a:schemeClr val="tx1"/>
                </a:solidFill>
                <a:latin typeface="Times New Roman" charset="0"/>
                <a:ea typeface="+mn-ea"/>
                <a:cs typeface="+mn-cs"/>
              </a:defRPr>
            </a:lvl1pPr>
          </a:lstStyle>
          <a:p>
            <a:pPr>
              <a:defRPr/>
            </a:pPr>
            <a:endParaRPr lang="en-US"/>
          </a:p>
        </p:txBody>
      </p:sp>
      <p:sp>
        <p:nvSpPr>
          <p:cNvPr id="23557" name="Rectangle 5"/>
          <p:cNvSpPr>
            <a:spLocks noGrp="1" noChangeArrowheads="1"/>
          </p:cNvSpPr>
          <p:nvPr>
            <p:ph type="sldNum" sz="quarter" idx="3"/>
          </p:nvPr>
        </p:nvSpPr>
        <p:spPr bwMode="auto">
          <a:xfrm>
            <a:off x="4144963" y="9120188"/>
            <a:ext cx="3170237" cy="481012"/>
          </a:xfrm>
          <a:prstGeom prst="rect">
            <a:avLst/>
          </a:prstGeom>
          <a:noFill/>
          <a:ln w="9525">
            <a:noFill/>
            <a:miter lim="800000"/>
            <a:headEnd/>
            <a:tailEnd/>
          </a:ln>
          <a:effectLst/>
        </p:spPr>
        <p:txBody>
          <a:bodyPr vert="horz" wrap="square" lIns="96628" tIns="48315" rIns="96628" bIns="48315" numCol="1" anchor="b" anchorCtr="0" compatLnSpc="1">
            <a:prstTxWarp prst="textNoShape">
              <a:avLst/>
            </a:prstTxWarp>
          </a:bodyPr>
          <a:lstStyle>
            <a:lvl1pPr algn="r" defTabSz="965200">
              <a:spcBef>
                <a:spcPct val="0"/>
              </a:spcBef>
              <a:buFontTx/>
              <a:buNone/>
              <a:defRPr b="0" i="0">
                <a:solidFill>
                  <a:schemeClr val="tx1"/>
                </a:solidFill>
                <a:latin typeface="Times New Roman" charset="0"/>
              </a:defRPr>
            </a:lvl1pPr>
          </a:lstStyle>
          <a:p>
            <a:pPr>
              <a:defRPr/>
            </a:pPr>
            <a:fld id="{31E926B4-2686-584C-8672-82C82C0463CA}" type="slidenum">
              <a:rPr lang="en-US"/>
              <a:pPr>
                <a:defRPr/>
              </a:pPr>
              <a:t>‹#›</a:t>
            </a:fld>
            <a:endParaRPr lang="en-US"/>
          </a:p>
        </p:txBody>
      </p:sp>
    </p:spTree>
    <p:extLst>
      <p:ext uri="{BB962C8B-B14F-4D97-AF65-F5344CB8AC3E}">
        <p14:creationId xmlns:p14="http://schemas.microsoft.com/office/powerpoint/2010/main" val="13165170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3135313" cy="474663"/>
          </a:xfrm>
          <a:prstGeom prst="rect">
            <a:avLst/>
          </a:prstGeom>
          <a:noFill/>
          <a:ln w="9525">
            <a:noFill/>
            <a:miter lim="800000"/>
            <a:headEnd/>
            <a:tailEnd/>
          </a:ln>
          <a:effectLst/>
        </p:spPr>
        <p:txBody>
          <a:bodyPr vert="horz" wrap="square" lIns="95643" tIns="47822" rIns="95643" bIns="47822" numCol="1" anchor="t" anchorCtr="0" compatLnSpc="1">
            <a:prstTxWarp prst="textNoShape">
              <a:avLst/>
            </a:prstTxWarp>
          </a:bodyPr>
          <a:lstStyle>
            <a:lvl1pPr>
              <a:spcBef>
                <a:spcPct val="0"/>
              </a:spcBef>
              <a:buFontTx/>
              <a:buNone/>
              <a:defRPr b="0" i="0">
                <a:solidFill>
                  <a:schemeClr val="tx1"/>
                </a:solidFill>
                <a:latin typeface="Times New Roman" charset="0"/>
                <a:ea typeface="+mn-ea"/>
                <a:cs typeface="+mn-cs"/>
              </a:defRPr>
            </a:lvl1pPr>
          </a:lstStyle>
          <a:p>
            <a:pPr>
              <a:defRPr/>
            </a:pPr>
            <a:endParaRPr lang="en-US"/>
          </a:p>
        </p:txBody>
      </p:sp>
      <p:sp>
        <p:nvSpPr>
          <p:cNvPr id="30723" name="Rectangle 3"/>
          <p:cNvSpPr>
            <a:spLocks noGrp="1" noChangeArrowheads="1"/>
          </p:cNvSpPr>
          <p:nvPr>
            <p:ph type="dt" idx="1"/>
          </p:nvPr>
        </p:nvSpPr>
        <p:spPr bwMode="auto">
          <a:xfrm>
            <a:off x="4179888" y="0"/>
            <a:ext cx="3135312" cy="474663"/>
          </a:xfrm>
          <a:prstGeom prst="rect">
            <a:avLst/>
          </a:prstGeom>
          <a:noFill/>
          <a:ln w="9525">
            <a:noFill/>
            <a:miter lim="800000"/>
            <a:headEnd/>
            <a:tailEnd/>
          </a:ln>
          <a:effectLst/>
        </p:spPr>
        <p:txBody>
          <a:bodyPr vert="horz" wrap="square" lIns="95643" tIns="47822" rIns="95643" bIns="47822" numCol="1" anchor="t" anchorCtr="0" compatLnSpc="1">
            <a:prstTxWarp prst="textNoShape">
              <a:avLst/>
            </a:prstTxWarp>
          </a:bodyPr>
          <a:lstStyle>
            <a:lvl1pPr algn="r">
              <a:spcBef>
                <a:spcPct val="0"/>
              </a:spcBef>
              <a:buFontTx/>
              <a:buNone/>
              <a:defRPr b="0" i="0">
                <a:solidFill>
                  <a:schemeClr val="tx1"/>
                </a:solidFill>
                <a:latin typeface="Times New Roman" charset="0"/>
                <a:ea typeface="+mn-ea"/>
                <a:cs typeface="+mn-cs"/>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1228725" y="712788"/>
            <a:ext cx="4857750" cy="36449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0725" name="Rectangle 5"/>
          <p:cNvSpPr>
            <a:spLocks noGrp="1" noChangeArrowheads="1"/>
          </p:cNvSpPr>
          <p:nvPr>
            <p:ph type="body" sz="quarter" idx="3"/>
          </p:nvPr>
        </p:nvSpPr>
        <p:spPr bwMode="auto">
          <a:xfrm>
            <a:off x="966788" y="4595813"/>
            <a:ext cx="5381625" cy="4279900"/>
          </a:xfrm>
          <a:prstGeom prst="rect">
            <a:avLst/>
          </a:prstGeom>
          <a:noFill/>
          <a:ln w="9525">
            <a:noFill/>
            <a:miter lim="800000"/>
            <a:headEnd/>
            <a:tailEnd/>
          </a:ln>
          <a:effectLst/>
        </p:spPr>
        <p:txBody>
          <a:bodyPr vert="horz" wrap="square" lIns="95643" tIns="47822" rIns="95643" bIns="4782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26" name="Rectangle 6"/>
          <p:cNvSpPr>
            <a:spLocks noGrp="1" noChangeArrowheads="1"/>
          </p:cNvSpPr>
          <p:nvPr>
            <p:ph type="ftr" sz="quarter" idx="4"/>
          </p:nvPr>
        </p:nvSpPr>
        <p:spPr bwMode="auto">
          <a:xfrm>
            <a:off x="0" y="9112250"/>
            <a:ext cx="3135313" cy="476250"/>
          </a:xfrm>
          <a:prstGeom prst="rect">
            <a:avLst/>
          </a:prstGeom>
          <a:noFill/>
          <a:ln w="9525">
            <a:noFill/>
            <a:miter lim="800000"/>
            <a:headEnd/>
            <a:tailEnd/>
          </a:ln>
          <a:effectLst/>
        </p:spPr>
        <p:txBody>
          <a:bodyPr vert="horz" wrap="square" lIns="95643" tIns="47822" rIns="95643" bIns="47822" numCol="1" anchor="b" anchorCtr="0" compatLnSpc="1">
            <a:prstTxWarp prst="textNoShape">
              <a:avLst/>
            </a:prstTxWarp>
          </a:bodyPr>
          <a:lstStyle>
            <a:lvl1pPr>
              <a:spcBef>
                <a:spcPct val="0"/>
              </a:spcBef>
              <a:buFontTx/>
              <a:buNone/>
              <a:defRPr b="0" i="0">
                <a:solidFill>
                  <a:schemeClr val="tx1"/>
                </a:solidFill>
                <a:latin typeface="Times New Roman" charset="0"/>
                <a:ea typeface="+mn-ea"/>
                <a:cs typeface="+mn-cs"/>
              </a:defRPr>
            </a:lvl1pPr>
          </a:lstStyle>
          <a:p>
            <a:pPr>
              <a:defRPr/>
            </a:pPr>
            <a:endParaRPr lang="en-US"/>
          </a:p>
        </p:txBody>
      </p:sp>
      <p:sp>
        <p:nvSpPr>
          <p:cNvPr id="30727" name="Rectangle 7"/>
          <p:cNvSpPr>
            <a:spLocks noGrp="1" noChangeArrowheads="1"/>
          </p:cNvSpPr>
          <p:nvPr>
            <p:ph type="sldNum" sz="quarter" idx="5"/>
          </p:nvPr>
        </p:nvSpPr>
        <p:spPr bwMode="auto">
          <a:xfrm>
            <a:off x="4179888" y="9112250"/>
            <a:ext cx="3135312" cy="476250"/>
          </a:xfrm>
          <a:prstGeom prst="rect">
            <a:avLst/>
          </a:prstGeom>
          <a:noFill/>
          <a:ln w="9525">
            <a:noFill/>
            <a:miter lim="800000"/>
            <a:headEnd/>
            <a:tailEnd/>
          </a:ln>
          <a:effectLst/>
        </p:spPr>
        <p:txBody>
          <a:bodyPr vert="horz" wrap="square" lIns="95643" tIns="47822" rIns="95643" bIns="47822" numCol="1" anchor="b" anchorCtr="0" compatLnSpc="1">
            <a:prstTxWarp prst="textNoShape">
              <a:avLst/>
            </a:prstTxWarp>
          </a:bodyPr>
          <a:lstStyle>
            <a:lvl1pPr algn="r">
              <a:spcBef>
                <a:spcPct val="0"/>
              </a:spcBef>
              <a:buFontTx/>
              <a:buNone/>
              <a:defRPr b="0" i="0">
                <a:solidFill>
                  <a:schemeClr val="tx1"/>
                </a:solidFill>
                <a:latin typeface="Times New Roman" charset="0"/>
              </a:defRPr>
            </a:lvl1pPr>
          </a:lstStyle>
          <a:p>
            <a:pPr>
              <a:defRPr/>
            </a:pPr>
            <a:fld id="{4E02B40E-45F4-5144-B72E-C9F26139AD40}" type="slidenum">
              <a:rPr lang="en-US"/>
              <a:pPr>
                <a:defRPr/>
              </a:pPr>
              <a:t>‹#›</a:t>
            </a:fld>
            <a:endParaRPr lang="en-US"/>
          </a:p>
        </p:txBody>
      </p:sp>
    </p:spTree>
    <p:extLst>
      <p:ext uri="{BB962C8B-B14F-4D97-AF65-F5344CB8AC3E}">
        <p14:creationId xmlns:p14="http://schemas.microsoft.com/office/powerpoint/2010/main" val="680014276"/>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455613"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912813"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1370013"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1827213"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4398" algn="l" defTabSz="456880" rtl="0" eaLnBrk="1" latinLnBrk="0" hangingPunct="1">
      <a:defRPr sz="1200" kern="1200">
        <a:solidFill>
          <a:schemeClr val="tx1"/>
        </a:solidFill>
        <a:latin typeface="+mn-lt"/>
        <a:ea typeface="+mn-ea"/>
        <a:cs typeface="+mn-cs"/>
      </a:defRPr>
    </a:lvl6pPr>
    <a:lvl7pPr marL="2741275" algn="l" defTabSz="456880" rtl="0" eaLnBrk="1" latinLnBrk="0" hangingPunct="1">
      <a:defRPr sz="1200" kern="1200">
        <a:solidFill>
          <a:schemeClr val="tx1"/>
        </a:solidFill>
        <a:latin typeface="+mn-lt"/>
        <a:ea typeface="+mn-ea"/>
        <a:cs typeface="+mn-cs"/>
      </a:defRPr>
    </a:lvl7pPr>
    <a:lvl8pPr marL="3198156" algn="l" defTabSz="456880" rtl="0" eaLnBrk="1" latinLnBrk="0" hangingPunct="1">
      <a:defRPr sz="1200" kern="1200">
        <a:solidFill>
          <a:schemeClr val="tx1"/>
        </a:solidFill>
        <a:latin typeface="+mn-lt"/>
        <a:ea typeface="+mn-ea"/>
        <a:cs typeface="+mn-cs"/>
      </a:defRPr>
    </a:lvl8pPr>
    <a:lvl9pPr marL="3655033" algn="l" defTabSz="45688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lIns="91376" tIns="45688" rIns="91376" bIns="45688"/>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6880" indent="0" algn="ctr">
              <a:buNone/>
              <a:defRPr/>
            </a:lvl2pPr>
            <a:lvl3pPr marL="913758" indent="0" algn="ctr">
              <a:buNone/>
              <a:defRPr/>
            </a:lvl3pPr>
            <a:lvl4pPr marL="1370639" indent="0" algn="ctr">
              <a:buNone/>
              <a:defRPr/>
            </a:lvl4pPr>
            <a:lvl5pPr marL="1827517" indent="0" algn="ctr">
              <a:buNone/>
              <a:defRPr/>
            </a:lvl5pPr>
            <a:lvl6pPr marL="2284398" indent="0" algn="ctr">
              <a:buNone/>
              <a:defRPr/>
            </a:lvl6pPr>
            <a:lvl7pPr marL="2741275" indent="0" algn="ctr">
              <a:buNone/>
              <a:defRPr/>
            </a:lvl7pPr>
            <a:lvl8pPr marL="3198156" indent="0" algn="ctr">
              <a:buNone/>
              <a:defRPr/>
            </a:lvl8pPr>
            <a:lvl9pPr marL="3655033" indent="0" algn="ctr">
              <a:buNone/>
              <a:defRPr/>
            </a:lvl9pPr>
          </a:lstStyle>
          <a:p>
            <a:r>
              <a:rPr lang="en-US" smtClean="0"/>
              <a:t>Click to edit Master subtitle style</a:t>
            </a:r>
            <a:endParaRPr lang="en-US"/>
          </a:p>
        </p:txBody>
      </p:sp>
      <p:sp>
        <p:nvSpPr>
          <p:cNvPr id="4" name="Rectangle 73"/>
          <p:cNvSpPr>
            <a:spLocks noGrp="1" noChangeArrowheads="1"/>
          </p:cNvSpPr>
          <p:nvPr>
            <p:ph type="dt" sz="half" idx="10"/>
          </p:nvPr>
        </p:nvSpPr>
        <p:spPr>
          <a:xfrm>
            <a:off x="6553200" y="6248400"/>
            <a:ext cx="1905000" cy="457200"/>
          </a:xfrm>
          <a:prstGeom prst="rect">
            <a:avLst/>
          </a:prstGeom>
        </p:spPr>
        <p:txBody>
          <a:bodyPr lIns="91376" tIns="45688" rIns="91376" bIns="45688"/>
          <a:lstStyle>
            <a:lvl1pPr>
              <a:defRPr>
                <a:ea typeface="ＭＳ Ｐゴシック" charset="-128"/>
                <a:cs typeface="ＭＳ Ｐゴシック" charset="-128"/>
              </a:defRPr>
            </a:lvl1pPr>
          </a:lstStyle>
          <a:p>
            <a:pPr>
              <a:defRPr/>
            </a:pPr>
            <a:endParaRPr lang="en-US"/>
          </a:p>
        </p:txBody>
      </p:sp>
      <p:sp>
        <p:nvSpPr>
          <p:cNvPr id="5" name="Rectangle 74"/>
          <p:cNvSpPr>
            <a:spLocks noGrp="1" noChangeArrowheads="1"/>
          </p:cNvSpPr>
          <p:nvPr>
            <p:ph type="ftr" sz="quarter" idx="11"/>
          </p:nvPr>
        </p:nvSpPr>
        <p:spPr>
          <a:xfrm>
            <a:off x="3136900" y="6248400"/>
            <a:ext cx="2895600" cy="457200"/>
          </a:xfrm>
          <a:prstGeom prst="rect">
            <a:avLst/>
          </a:prstGeom>
        </p:spPr>
        <p:txBody>
          <a:bodyPr lIns="91376" tIns="45688" rIns="91376" bIns="45688"/>
          <a:lstStyle>
            <a:lvl1pPr>
              <a:defRPr>
                <a:ea typeface="ＭＳ Ｐゴシック" charset="-128"/>
                <a:cs typeface="ＭＳ Ｐゴシック" charset="-128"/>
              </a:defRPr>
            </a:lvl1pPr>
          </a:lstStyle>
          <a:p>
            <a:pPr>
              <a:defRPr/>
            </a:pPr>
            <a:endParaRPr lang="en-US"/>
          </a:p>
        </p:txBody>
      </p:sp>
      <p:sp>
        <p:nvSpPr>
          <p:cNvPr id="6" name="Rectangle 76"/>
          <p:cNvSpPr>
            <a:spLocks noGrp="1" noChangeArrowheads="1"/>
          </p:cNvSpPr>
          <p:nvPr>
            <p:ph type="sldNum" sz="quarter" idx="12"/>
          </p:nvPr>
        </p:nvSpPr>
        <p:spPr/>
        <p:txBody>
          <a:bodyPr/>
          <a:lstStyle>
            <a:lvl1pPr>
              <a:defRPr/>
            </a:lvl1pPr>
          </a:lstStyle>
          <a:p>
            <a:pPr>
              <a:defRPr/>
            </a:pPr>
            <a:fld id="{9842E37A-E31B-0149-9223-172230CFABE7}" type="slidenum">
              <a:rPr lang="en-US"/>
              <a:pPr>
                <a:defRPr/>
              </a:pPr>
              <a:t>‹#›</a:t>
            </a:fld>
            <a:endParaRPr lang="en-US"/>
          </a:p>
        </p:txBody>
      </p:sp>
    </p:spTree>
    <p:extLst>
      <p:ext uri="{BB962C8B-B14F-4D97-AF65-F5344CB8AC3E}">
        <p14:creationId xmlns:p14="http://schemas.microsoft.com/office/powerpoint/2010/main" val="1499981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lIns="91376" tIns="45688" rIns="91376" bIns="45688"/>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3"/>
          <p:cNvSpPr>
            <a:spLocks noGrp="1" noChangeArrowheads="1"/>
          </p:cNvSpPr>
          <p:nvPr>
            <p:ph type="dt" sz="half" idx="10"/>
          </p:nvPr>
        </p:nvSpPr>
        <p:spPr>
          <a:xfrm>
            <a:off x="6553200" y="6248400"/>
            <a:ext cx="1905000" cy="457200"/>
          </a:xfrm>
          <a:prstGeom prst="rect">
            <a:avLst/>
          </a:prstGeom>
        </p:spPr>
        <p:txBody>
          <a:bodyPr lIns="91376" tIns="45688" rIns="91376" bIns="45688"/>
          <a:lstStyle>
            <a:lvl1pPr>
              <a:defRPr>
                <a:ea typeface="ＭＳ Ｐゴシック" charset="-128"/>
                <a:cs typeface="ＭＳ Ｐゴシック" charset="-128"/>
              </a:defRPr>
            </a:lvl1pPr>
          </a:lstStyle>
          <a:p>
            <a:pPr>
              <a:defRPr/>
            </a:pPr>
            <a:endParaRPr lang="en-US"/>
          </a:p>
        </p:txBody>
      </p:sp>
      <p:sp>
        <p:nvSpPr>
          <p:cNvPr id="5" name="Rectangle 74"/>
          <p:cNvSpPr>
            <a:spLocks noGrp="1" noChangeArrowheads="1"/>
          </p:cNvSpPr>
          <p:nvPr>
            <p:ph type="ftr" sz="quarter" idx="11"/>
          </p:nvPr>
        </p:nvSpPr>
        <p:spPr>
          <a:xfrm>
            <a:off x="3136900" y="6248400"/>
            <a:ext cx="2895600" cy="457200"/>
          </a:xfrm>
          <a:prstGeom prst="rect">
            <a:avLst/>
          </a:prstGeom>
        </p:spPr>
        <p:txBody>
          <a:bodyPr lIns="91376" tIns="45688" rIns="91376" bIns="45688"/>
          <a:lstStyle>
            <a:lvl1pPr>
              <a:defRPr>
                <a:ea typeface="ＭＳ Ｐゴシック" charset="-128"/>
                <a:cs typeface="ＭＳ Ｐゴシック" charset="-128"/>
              </a:defRPr>
            </a:lvl1pPr>
          </a:lstStyle>
          <a:p>
            <a:pPr>
              <a:defRPr/>
            </a:pPr>
            <a:endParaRPr lang="en-US"/>
          </a:p>
        </p:txBody>
      </p:sp>
      <p:sp>
        <p:nvSpPr>
          <p:cNvPr id="6" name="Rectangle 76"/>
          <p:cNvSpPr>
            <a:spLocks noGrp="1" noChangeArrowheads="1"/>
          </p:cNvSpPr>
          <p:nvPr>
            <p:ph type="sldNum" sz="quarter" idx="12"/>
          </p:nvPr>
        </p:nvSpPr>
        <p:spPr/>
        <p:txBody>
          <a:bodyPr/>
          <a:lstStyle>
            <a:lvl1pPr>
              <a:defRPr/>
            </a:lvl1pPr>
          </a:lstStyle>
          <a:p>
            <a:pPr>
              <a:defRPr/>
            </a:pPr>
            <a:fld id="{7962EC67-B821-C14C-B61E-04B7FA1DBAB6}" type="slidenum">
              <a:rPr lang="en-US"/>
              <a:pPr>
                <a:defRPr/>
              </a:pPr>
              <a:t>‹#›</a:t>
            </a:fld>
            <a:endParaRPr lang="en-US"/>
          </a:p>
        </p:txBody>
      </p:sp>
    </p:spTree>
    <p:extLst>
      <p:ext uri="{BB962C8B-B14F-4D97-AF65-F5344CB8AC3E}">
        <p14:creationId xmlns:p14="http://schemas.microsoft.com/office/powerpoint/2010/main" val="369078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274638"/>
            <a:ext cx="2190750" cy="5897562"/>
          </a:xfrm>
          <a:prstGeom prst="rect">
            <a:avLst/>
          </a:prstGeom>
        </p:spPr>
        <p:txBody>
          <a:bodyPr vert="eaVert" lIns="91376" tIns="45688" rIns="91376" bIns="45688"/>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274638"/>
            <a:ext cx="6419850" cy="5897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3"/>
          <p:cNvSpPr>
            <a:spLocks noGrp="1" noChangeArrowheads="1"/>
          </p:cNvSpPr>
          <p:nvPr>
            <p:ph type="dt" sz="half" idx="10"/>
          </p:nvPr>
        </p:nvSpPr>
        <p:spPr>
          <a:xfrm>
            <a:off x="6553200" y="6248400"/>
            <a:ext cx="1905000" cy="457200"/>
          </a:xfrm>
          <a:prstGeom prst="rect">
            <a:avLst/>
          </a:prstGeom>
        </p:spPr>
        <p:txBody>
          <a:bodyPr lIns="91376" tIns="45688" rIns="91376" bIns="45688"/>
          <a:lstStyle>
            <a:lvl1pPr>
              <a:defRPr>
                <a:ea typeface="ＭＳ Ｐゴシック" charset="-128"/>
                <a:cs typeface="ＭＳ Ｐゴシック" charset="-128"/>
              </a:defRPr>
            </a:lvl1pPr>
          </a:lstStyle>
          <a:p>
            <a:pPr>
              <a:defRPr/>
            </a:pPr>
            <a:endParaRPr lang="en-US"/>
          </a:p>
        </p:txBody>
      </p:sp>
      <p:sp>
        <p:nvSpPr>
          <p:cNvPr id="5" name="Rectangle 74"/>
          <p:cNvSpPr>
            <a:spLocks noGrp="1" noChangeArrowheads="1"/>
          </p:cNvSpPr>
          <p:nvPr>
            <p:ph type="ftr" sz="quarter" idx="11"/>
          </p:nvPr>
        </p:nvSpPr>
        <p:spPr>
          <a:xfrm>
            <a:off x="3136900" y="6248400"/>
            <a:ext cx="2895600" cy="457200"/>
          </a:xfrm>
          <a:prstGeom prst="rect">
            <a:avLst/>
          </a:prstGeom>
        </p:spPr>
        <p:txBody>
          <a:bodyPr lIns="91376" tIns="45688" rIns="91376" bIns="45688"/>
          <a:lstStyle>
            <a:lvl1pPr>
              <a:defRPr>
                <a:ea typeface="ＭＳ Ｐゴシック" charset="-128"/>
                <a:cs typeface="ＭＳ Ｐゴシック" charset="-128"/>
              </a:defRPr>
            </a:lvl1pPr>
          </a:lstStyle>
          <a:p>
            <a:pPr>
              <a:defRPr/>
            </a:pPr>
            <a:endParaRPr lang="en-US"/>
          </a:p>
        </p:txBody>
      </p:sp>
      <p:sp>
        <p:nvSpPr>
          <p:cNvPr id="6" name="Rectangle 76"/>
          <p:cNvSpPr>
            <a:spLocks noGrp="1" noChangeArrowheads="1"/>
          </p:cNvSpPr>
          <p:nvPr>
            <p:ph type="sldNum" sz="quarter" idx="12"/>
          </p:nvPr>
        </p:nvSpPr>
        <p:spPr/>
        <p:txBody>
          <a:bodyPr/>
          <a:lstStyle>
            <a:lvl1pPr>
              <a:defRPr/>
            </a:lvl1pPr>
          </a:lstStyle>
          <a:p>
            <a:pPr>
              <a:defRPr/>
            </a:pPr>
            <a:fld id="{1CF9D859-2ADB-7944-84F3-ED3A14B6A2A0}" type="slidenum">
              <a:rPr lang="en-US"/>
              <a:pPr>
                <a:defRPr/>
              </a:pPr>
              <a:t>‹#›</a:t>
            </a:fld>
            <a:endParaRPr lang="en-US"/>
          </a:p>
        </p:txBody>
      </p:sp>
    </p:spTree>
    <p:extLst>
      <p:ext uri="{BB962C8B-B14F-4D97-AF65-F5344CB8AC3E}">
        <p14:creationId xmlns:p14="http://schemas.microsoft.com/office/powerpoint/2010/main" val="3058176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lIns="91376" tIns="45688" rIns="91376" bIns="45688"/>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3"/>
          <p:cNvSpPr>
            <a:spLocks noGrp="1" noChangeArrowheads="1"/>
          </p:cNvSpPr>
          <p:nvPr>
            <p:ph type="dt" sz="half" idx="10"/>
          </p:nvPr>
        </p:nvSpPr>
        <p:spPr>
          <a:xfrm>
            <a:off x="6553200" y="6248400"/>
            <a:ext cx="1905000" cy="457200"/>
          </a:xfrm>
          <a:prstGeom prst="rect">
            <a:avLst/>
          </a:prstGeom>
        </p:spPr>
        <p:txBody>
          <a:bodyPr lIns="91376" tIns="45688" rIns="91376" bIns="45688"/>
          <a:lstStyle>
            <a:lvl1pPr>
              <a:defRPr>
                <a:ea typeface="ＭＳ Ｐゴシック" charset="-128"/>
                <a:cs typeface="ＭＳ Ｐゴシック" charset="-128"/>
              </a:defRPr>
            </a:lvl1pPr>
          </a:lstStyle>
          <a:p>
            <a:pPr>
              <a:defRPr/>
            </a:pPr>
            <a:endParaRPr lang="en-US"/>
          </a:p>
        </p:txBody>
      </p:sp>
      <p:sp>
        <p:nvSpPr>
          <p:cNvPr id="5" name="Rectangle 74"/>
          <p:cNvSpPr>
            <a:spLocks noGrp="1" noChangeArrowheads="1"/>
          </p:cNvSpPr>
          <p:nvPr>
            <p:ph type="ftr" sz="quarter" idx="11"/>
          </p:nvPr>
        </p:nvSpPr>
        <p:spPr>
          <a:xfrm>
            <a:off x="3136900" y="6248400"/>
            <a:ext cx="2895600" cy="457200"/>
          </a:xfrm>
          <a:prstGeom prst="rect">
            <a:avLst/>
          </a:prstGeom>
        </p:spPr>
        <p:txBody>
          <a:bodyPr lIns="91376" tIns="45688" rIns="91376" bIns="45688"/>
          <a:lstStyle>
            <a:lvl1pPr>
              <a:defRPr>
                <a:ea typeface="ＭＳ Ｐゴシック" charset="-128"/>
                <a:cs typeface="ＭＳ Ｐゴシック" charset="-128"/>
              </a:defRPr>
            </a:lvl1pPr>
          </a:lstStyle>
          <a:p>
            <a:pPr>
              <a:defRPr/>
            </a:pPr>
            <a:endParaRPr lang="en-US"/>
          </a:p>
        </p:txBody>
      </p:sp>
      <p:sp>
        <p:nvSpPr>
          <p:cNvPr id="6" name="Rectangle 76"/>
          <p:cNvSpPr>
            <a:spLocks noGrp="1" noChangeArrowheads="1"/>
          </p:cNvSpPr>
          <p:nvPr>
            <p:ph type="sldNum" sz="quarter" idx="12"/>
          </p:nvPr>
        </p:nvSpPr>
        <p:spPr/>
        <p:txBody>
          <a:bodyPr/>
          <a:lstStyle>
            <a:lvl1pPr>
              <a:defRPr/>
            </a:lvl1pPr>
          </a:lstStyle>
          <a:p>
            <a:pPr>
              <a:defRPr/>
            </a:pPr>
            <a:fld id="{C7D6FC55-42D8-2A49-9519-E4CB23E58BEE}" type="slidenum">
              <a:rPr lang="en-US"/>
              <a:pPr>
                <a:defRPr/>
              </a:pPr>
              <a:t>‹#›</a:t>
            </a:fld>
            <a:endParaRPr lang="en-US"/>
          </a:p>
        </p:txBody>
      </p:sp>
    </p:spTree>
    <p:extLst>
      <p:ext uri="{BB962C8B-B14F-4D97-AF65-F5344CB8AC3E}">
        <p14:creationId xmlns:p14="http://schemas.microsoft.com/office/powerpoint/2010/main" val="3957593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6"/>
            <a:ext cx="7772400" cy="1362075"/>
          </a:xfrm>
          <a:prstGeom prst="rect">
            <a:avLst/>
          </a:prstGeom>
        </p:spPr>
        <p:txBody>
          <a:bodyPr vert="horz" lIns="91376" tIns="45688" rIns="91376" bIns="45688"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6880" indent="0">
              <a:buNone/>
              <a:defRPr sz="1800"/>
            </a:lvl2pPr>
            <a:lvl3pPr marL="913758" indent="0">
              <a:buNone/>
              <a:defRPr sz="1600"/>
            </a:lvl3pPr>
            <a:lvl4pPr marL="1370639" indent="0">
              <a:buNone/>
              <a:defRPr sz="1400"/>
            </a:lvl4pPr>
            <a:lvl5pPr marL="1827517" indent="0">
              <a:buNone/>
              <a:defRPr sz="1400"/>
            </a:lvl5pPr>
            <a:lvl6pPr marL="2284398" indent="0">
              <a:buNone/>
              <a:defRPr sz="1400"/>
            </a:lvl6pPr>
            <a:lvl7pPr marL="2741275" indent="0">
              <a:buNone/>
              <a:defRPr sz="1400"/>
            </a:lvl7pPr>
            <a:lvl8pPr marL="3198156" indent="0">
              <a:buNone/>
              <a:defRPr sz="1400"/>
            </a:lvl8pPr>
            <a:lvl9pPr marL="3655033" indent="0">
              <a:buNone/>
              <a:defRPr sz="1400"/>
            </a:lvl9pPr>
          </a:lstStyle>
          <a:p>
            <a:pPr lvl="0"/>
            <a:r>
              <a:rPr lang="en-US" smtClean="0"/>
              <a:t>Click to edit Master text styles</a:t>
            </a:r>
          </a:p>
        </p:txBody>
      </p:sp>
      <p:sp>
        <p:nvSpPr>
          <p:cNvPr id="4" name="Rectangle 73"/>
          <p:cNvSpPr>
            <a:spLocks noGrp="1" noChangeArrowheads="1"/>
          </p:cNvSpPr>
          <p:nvPr>
            <p:ph type="dt" sz="half" idx="10"/>
          </p:nvPr>
        </p:nvSpPr>
        <p:spPr>
          <a:xfrm>
            <a:off x="6553200" y="6248400"/>
            <a:ext cx="1905000" cy="457200"/>
          </a:xfrm>
          <a:prstGeom prst="rect">
            <a:avLst/>
          </a:prstGeom>
        </p:spPr>
        <p:txBody>
          <a:bodyPr lIns="91376" tIns="45688" rIns="91376" bIns="45688"/>
          <a:lstStyle>
            <a:lvl1pPr>
              <a:defRPr>
                <a:ea typeface="ＭＳ Ｐゴシック" charset="-128"/>
                <a:cs typeface="ＭＳ Ｐゴシック" charset="-128"/>
              </a:defRPr>
            </a:lvl1pPr>
          </a:lstStyle>
          <a:p>
            <a:pPr>
              <a:defRPr/>
            </a:pPr>
            <a:endParaRPr lang="en-US"/>
          </a:p>
        </p:txBody>
      </p:sp>
      <p:sp>
        <p:nvSpPr>
          <p:cNvPr id="5" name="Rectangle 74"/>
          <p:cNvSpPr>
            <a:spLocks noGrp="1" noChangeArrowheads="1"/>
          </p:cNvSpPr>
          <p:nvPr>
            <p:ph type="ftr" sz="quarter" idx="11"/>
          </p:nvPr>
        </p:nvSpPr>
        <p:spPr>
          <a:xfrm>
            <a:off x="3136900" y="6248400"/>
            <a:ext cx="2895600" cy="457200"/>
          </a:xfrm>
          <a:prstGeom prst="rect">
            <a:avLst/>
          </a:prstGeom>
        </p:spPr>
        <p:txBody>
          <a:bodyPr lIns="91376" tIns="45688" rIns="91376" bIns="45688"/>
          <a:lstStyle>
            <a:lvl1pPr>
              <a:defRPr>
                <a:ea typeface="ＭＳ Ｐゴシック" charset="-128"/>
                <a:cs typeface="ＭＳ Ｐゴシック" charset="-128"/>
              </a:defRPr>
            </a:lvl1pPr>
          </a:lstStyle>
          <a:p>
            <a:pPr>
              <a:defRPr/>
            </a:pPr>
            <a:endParaRPr lang="en-US"/>
          </a:p>
        </p:txBody>
      </p:sp>
      <p:sp>
        <p:nvSpPr>
          <p:cNvPr id="6" name="Rectangle 76"/>
          <p:cNvSpPr>
            <a:spLocks noGrp="1" noChangeArrowheads="1"/>
          </p:cNvSpPr>
          <p:nvPr>
            <p:ph type="sldNum" sz="quarter" idx="12"/>
          </p:nvPr>
        </p:nvSpPr>
        <p:spPr/>
        <p:txBody>
          <a:bodyPr/>
          <a:lstStyle>
            <a:lvl1pPr>
              <a:defRPr/>
            </a:lvl1pPr>
          </a:lstStyle>
          <a:p>
            <a:pPr>
              <a:defRPr/>
            </a:pPr>
            <a:fld id="{5FA2C369-769A-1B47-8415-BF28FB819B41}" type="slidenum">
              <a:rPr lang="en-US"/>
              <a:pPr>
                <a:defRPr/>
              </a:pPr>
              <a:t>‹#›</a:t>
            </a:fld>
            <a:endParaRPr lang="en-US"/>
          </a:p>
        </p:txBody>
      </p:sp>
    </p:spTree>
    <p:extLst>
      <p:ext uri="{BB962C8B-B14F-4D97-AF65-F5344CB8AC3E}">
        <p14:creationId xmlns:p14="http://schemas.microsoft.com/office/powerpoint/2010/main" val="1404687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lIns="91376" tIns="45688" rIns="91376" bIns="45688"/>
          <a:lstStyle/>
          <a:p>
            <a:r>
              <a:rPr lang="en-US" smtClean="0"/>
              <a:t>Click to edit Master title style</a:t>
            </a:r>
            <a:endParaRPr lang="en-US"/>
          </a:p>
        </p:txBody>
      </p:sp>
      <p:sp>
        <p:nvSpPr>
          <p:cNvPr id="3" name="Content Placeholder 2"/>
          <p:cNvSpPr>
            <a:spLocks noGrp="1"/>
          </p:cNvSpPr>
          <p:nvPr>
            <p:ph sz="half" idx="1"/>
          </p:nvPr>
        </p:nvSpPr>
        <p:spPr>
          <a:xfrm>
            <a:off x="152400" y="1219200"/>
            <a:ext cx="43053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19200"/>
            <a:ext cx="43053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3"/>
          <p:cNvSpPr>
            <a:spLocks noGrp="1" noChangeArrowheads="1"/>
          </p:cNvSpPr>
          <p:nvPr>
            <p:ph type="dt" sz="half" idx="10"/>
          </p:nvPr>
        </p:nvSpPr>
        <p:spPr>
          <a:xfrm>
            <a:off x="6553200" y="6248400"/>
            <a:ext cx="1905000" cy="457200"/>
          </a:xfrm>
          <a:prstGeom prst="rect">
            <a:avLst/>
          </a:prstGeom>
        </p:spPr>
        <p:txBody>
          <a:bodyPr lIns="91376" tIns="45688" rIns="91376" bIns="45688"/>
          <a:lstStyle>
            <a:lvl1pPr>
              <a:defRPr>
                <a:ea typeface="ＭＳ Ｐゴシック" charset="-128"/>
                <a:cs typeface="ＭＳ Ｐゴシック" charset="-128"/>
              </a:defRPr>
            </a:lvl1pPr>
          </a:lstStyle>
          <a:p>
            <a:pPr>
              <a:defRPr/>
            </a:pPr>
            <a:endParaRPr lang="en-US"/>
          </a:p>
        </p:txBody>
      </p:sp>
      <p:sp>
        <p:nvSpPr>
          <p:cNvPr id="6" name="Rectangle 74"/>
          <p:cNvSpPr>
            <a:spLocks noGrp="1" noChangeArrowheads="1"/>
          </p:cNvSpPr>
          <p:nvPr>
            <p:ph type="ftr" sz="quarter" idx="11"/>
          </p:nvPr>
        </p:nvSpPr>
        <p:spPr>
          <a:xfrm>
            <a:off x="3136900" y="6248400"/>
            <a:ext cx="2895600" cy="457200"/>
          </a:xfrm>
          <a:prstGeom prst="rect">
            <a:avLst/>
          </a:prstGeom>
        </p:spPr>
        <p:txBody>
          <a:bodyPr lIns="91376" tIns="45688" rIns="91376" bIns="45688"/>
          <a:lstStyle>
            <a:lvl1pPr>
              <a:defRPr>
                <a:ea typeface="ＭＳ Ｐゴシック" charset="-128"/>
                <a:cs typeface="ＭＳ Ｐゴシック" charset="-128"/>
              </a:defRPr>
            </a:lvl1pPr>
          </a:lstStyle>
          <a:p>
            <a:pPr>
              <a:defRPr/>
            </a:pPr>
            <a:endParaRPr lang="en-US"/>
          </a:p>
        </p:txBody>
      </p:sp>
      <p:sp>
        <p:nvSpPr>
          <p:cNvPr id="7" name="Rectangle 76"/>
          <p:cNvSpPr>
            <a:spLocks noGrp="1" noChangeArrowheads="1"/>
          </p:cNvSpPr>
          <p:nvPr>
            <p:ph type="sldNum" sz="quarter" idx="12"/>
          </p:nvPr>
        </p:nvSpPr>
        <p:spPr/>
        <p:txBody>
          <a:bodyPr/>
          <a:lstStyle>
            <a:lvl1pPr>
              <a:defRPr/>
            </a:lvl1pPr>
          </a:lstStyle>
          <a:p>
            <a:pPr>
              <a:defRPr/>
            </a:pPr>
            <a:fld id="{B3DF6B7C-A373-AD40-8AD7-6FA49DE88115}" type="slidenum">
              <a:rPr lang="en-US"/>
              <a:pPr>
                <a:defRPr/>
              </a:pPr>
              <a:t>‹#›</a:t>
            </a:fld>
            <a:endParaRPr lang="en-US"/>
          </a:p>
        </p:txBody>
      </p:sp>
    </p:spTree>
    <p:extLst>
      <p:ext uri="{BB962C8B-B14F-4D97-AF65-F5344CB8AC3E}">
        <p14:creationId xmlns:p14="http://schemas.microsoft.com/office/powerpoint/2010/main" val="1006334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lIns="91376" tIns="45688" rIns="91376" bIns="45688"/>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6880" indent="0">
              <a:buNone/>
              <a:defRPr sz="2000" b="1"/>
            </a:lvl2pPr>
            <a:lvl3pPr marL="913758" indent="0">
              <a:buNone/>
              <a:defRPr sz="1800" b="1"/>
            </a:lvl3pPr>
            <a:lvl4pPr marL="1370639" indent="0">
              <a:buNone/>
              <a:defRPr sz="1600" b="1"/>
            </a:lvl4pPr>
            <a:lvl5pPr marL="1827517" indent="0">
              <a:buNone/>
              <a:defRPr sz="1600" b="1"/>
            </a:lvl5pPr>
            <a:lvl6pPr marL="2284398" indent="0">
              <a:buNone/>
              <a:defRPr sz="1600" b="1"/>
            </a:lvl6pPr>
            <a:lvl7pPr marL="2741275" indent="0">
              <a:buNone/>
              <a:defRPr sz="1600" b="1"/>
            </a:lvl7pPr>
            <a:lvl8pPr marL="3198156" indent="0">
              <a:buNone/>
              <a:defRPr sz="1600" b="1"/>
            </a:lvl8pPr>
            <a:lvl9pPr marL="3655033"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1" y="1535113"/>
            <a:ext cx="4041775" cy="639762"/>
          </a:xfrm>
        </p:spPr>
        <p:txBody>
          <a:bodyPr anchor="b"/>
          <a:lstStyle>
            <a:lvl1pPr marL="0" indent="0">
              <a:buNone/>
              <a:defRPr sz="2400" b="1"/>
            </a:lvl1pPr>
            <a:lvl2pPr marL="456880" indent="0">
              <a:buNone/>
              <a:defRPr sz="2000" b="1"/>
            </a:lvl2pPr>
            <a:lvl3pPr marL="913758" indent="0">
              <a:buNone/>
              <a:defRPr sz="1800" b="1"/>
            </a:lvl3pPr>
            <a:lvl4pPr marL="1370639" indent="0">
              <a:buNone/>
              <a:defRPr sz="1600" b="1"/>
            </a:lvl4pPr>
            <a:lvl5pPr marL="1827517" indent="0">
              <a:buNone/>
              <a:defRPr sz="1600" b="1"/>
            </a:lvl5pPr>
            <a:lvl6pPr marL="2284398" indent="0">
              <a:buNone/>
              <a:defRPr sz="1600" b="1"/>
            </a:lvl6pPr>
            <a:lvl7pPr marL="2741275" indent="0">
              <a:buNone/>
              <a:defRPr sz="1600" b="1"/>
            </a:lvl7pPr>
            <a:lvl8pPr marL="3198156" indent="0">
              <a:buNone/>
              <a:defRPr sz="1600" b="1"/>
            </a:lvl8pPr>
            <a:lvl9pPr marL="3655033"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1"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73"/>
          <p:cNvSpPr>
            <a:spLocks noGrp="1" noChangeArrowheads="1"/>
          </p:cNvSpPr>
          <p:nvPr>
            <p:ph type="dt" sz="half" idx="10"/>
          </p:nvPr>
        </p:nvSpPr>
        <p:spPr>
          <a:xfrm>
            <a:off x="6553200" y="6248400"/>
            <a:ext cx="1905000" cy="457200"/>
          </a:xfrm>
          <a:prstGeom prst="rect">
            <a:avLst/>
          </a:prstGeom>
        </p:spPr>
        <p:txBody>
          <a:bodyPr lIns="91376" tIns="45688" rIns="91376" bIns="45688"/>
          <a:lstStyle>
            <a:lvl1pPr>
              <a:defRPr>
                <a:ea typeface="ＭＳ Ｐゴシック" charset="-128"/>
                <a:cs typeface="ＭＳ Ｐゴシック" charset="-128"/>
              </a:defRPr>
            </a:lvl1pPr>
          </a:lstStyle>
          <a:p>
            <a:pPr>
              <a:defRPr/>
            </a:pPr>
            <a:endParaRPr lang="en-US"/>
          </a:p>
        </p:txBody>
      </p:sp>
      <p:sp>
        <p:nvSpPr>
          <p:cNvPr id="8" name="Rectangle 74"/>
          <p:cNvSpPr>
            <a:spLocks noGrp="1" noChangeArrowheads="1"/>
          </p:cNvSpPr>
          <p:nvPr>
            <p:ph type="ftr" sz="quarter" idx="11"/>
          </p:nvPr>
        </p:nvSpPr>
        <p:spPr>
          <a:xfrm>
            <a:off x="3136900" y="6248400"/>
            <a:ext cx="2895600" cy="457200"/>
          </a:xfrm>
          <a:prstGeom prst="rect">
            <a:avLst/>
          </a:prstGeom>
        </p:spPr>
        <p:txBody>
          <a:bodyPr lIns="91376" tIns="45688" rIns="91376" bIns="45688"/>
          <a:lstStyle>
            <a:lvl1pPr>
              <a:defRPr>
                <a:ea typeface="ＭＳ Ｐゴシック" charset="-128"/>
                <a:cs typeface="ＭＳ Ｐゴシック" charset="-128"/>
              </a:defRPr>
            </a:lvl1pPr>
          </a:lstStyle>
          <a:p>
            <a:pPr>
              <a:defRPr/>
            </a:pPr>
            <a:endParaRPr lang="en-US"/>
          </a:p>
        </p:txBody>
      </p:sp>
      <p:sp>
        <p:nvSpPr>
          <p:cNvPr id="9" name="Rectangle 76"/>
          <p:cNvSpPr>
            <a:spLocks noGrp="1" noChangeArrowheads="1"/>
          </p:cNvSpPr>
          <p:nvPr>
            <p:ph type="sldNum" sz="quarter" idx="12"/>
          </p:nvPr>
        </p:nvSpPr>
        <p:spPr/>
        <p:txBody>
          <a:bodyPr/>
          <a:lstStyle>
            <a:lvl1pPr>
              <a:defRPr/>
            </a:lvl1pPr>
          </a:lstStyle>
          <a:p>
            <a:pPr>
              <a:defRPr/>
            </a:pPr>
            <a:fld id="{B8F7E5A3-7567-7A42-AE95-41D284C4DBDF}" type="slidenum">
              <a:rPr lang="en-US"/>
              <a:pPr>
                <a:defRPr/>
              </a:pPr>
              <a:t>‹#›</a:t>
            </a:fld>
            <a:endParaRPr lang="en-US"/>
          </a:p>
        </p:txBody>
      </p:sp>
    </p:spTree>
    <p:extLst>
      <p:ext uri="{BB962C8B-B14F-4D97-AF65-F5344CB8AC3E}">
        <p14:creationId xmlns:p14="http://schemas.microsoft.com/office/powerpoint/2010/main" val="3625158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lIns="91376" tIns="45688" rIns="91376" bIns="45688"/>
          <a:lstStyle/>
          <a:p>
            <a:r>
              <a:rPr lang="en-US" smtClean="0"/>
              <a:t>Click to edit Master title style</a:t>
            </a:r>
            <a:endParaRPr lang="en-US"/>
          </a:p>
        </p:txBody>
      </p:sp>
      <p:sp>
        <p:nvSpPr>
          <p:cNvPr id="3" name="Rectangle 73"/>
          <p:cNvSpPr>
            <a:spLocks noGrp="1" noChangeArrowheads="1"/>
          </p:cNvSpPr>
          <p:nvPr>
            <p:ph type="dt" sz="half" idx="10"/>
          </p:nvPr>
        </p:nvSpPr>
        <p:spPr>
          <a:xfrm>
            <a:off x="6553200" y="6248400"/>
            <a:ext cx="1905000" cy="457200"/>
          </a:xfrm>
          <a:prstGeom prst="rect">
            <a:avLst/>
          </a:prstGeom>
        </p:spPr>
        <p:txBody>
          <a:bodyPr lIns="91376" tIns="45688" rIns="91376" bIns="45688"/>
          <a:lstStyle>
            <a:lvl1pPr>
              <a:defRPr>
                <a:ea typeface="ＭＳ Ｐゴシック" charset="-128"/>
                <a:cs typeface="ＭＳ Ｐゴシック" charset="-128"/>
              </a:defRPr>
            </a:lvl1pPr>
          </a:lstStyle>
          <a:p>
            <a:pPr>
              <a:defRPr/>
            </a:pPr>
            <a:endParaRPr lang="en-US"/>
          </a:p>
        </p:txBody>
      </p:sp>
      <p:sp>
        <p:nvSpPr>
          <p:cNvPr id="4" name="Rectangle 74"/>
          <p:cNvSpPr>
            <a:spLocks noGrp="1" noChangeArrowheads="1"/>
          </p:cNvSpPr>
          <p:nvPr>
            <p:ph type="ftr" sz="quarter" idx="11"/>
          </p:nvPr>
        </p:nvSpPr>
        <p:spPr>
          <a:xfrm>
            <a:off x="3136900" y="6248400"/>
            <a:ext cx="2895600" cy="457200"/>
          </a:xfrm>
          <a:prstGeom prst="rect">
            <a:avLst/>
          </a:prstGeom>
        </p:spPr>
        <p:txBody>
          <a:bodyPr lIns="91376" tIns="45688" rIns="91376" bIns="45688"/>
          <a:lstStyle>
            <a:lvl1pPr>
              <a:defRPr>
                <a:ea typeface="ＭＳ Ｐゴシック" charset="-128"/>
                <a:cs typeface="ＭＳ Ｐゴシック" charset="-128"/>
              </a:defRPr>
            </a:lvl1pPr>
          </a:lstStyle>
          <a:p>
            <a:pPr>
              <a:defRPr/>
            </a:pPr>
            <a:endParaRPr lang="en-US"/>
          </a:p>
        </p:txBody>
      </p:sp>
      <p:sp>
        <p:nvSpPr>
          <p:cNvPr id="5" name="Rectangle 76"/>
          <p:cNvSpPr>
            <a:spLocks noGrp="1" noChangeArrowheads="1"/>
          </p:cNvSpPr>
          <p:nvPr>
            <p:ph type="sldNum" sz="quarter" idx="12"/>
          </p:nvPr>
        </p:nvSpPr>
        <p:spPr/>
        <p:txBody>
          <a:bodyPr/>
          <a:lstStyle>
            <a:lvl1pPr>
              <a:defRPr/>
            </a:lvl1pPr>
          </a:lstStyle>
          <a:p>
            <a:pPr>
              <a:defRPr/>
            </a:pPr>
            <a:fld id="{931F7256-BD15-C149-9C4C-CD75CA85511D}" type="slidenum">
              <a:rPr lang="en-US"/>
              <a:pPr>
                <a:defRPr/>
              </a:pPr>
              <a:t>‹#›</a:t>
            </a:fld>
            <a:endParaRPr lang="en-US"/>
          </a:p>
        </p:txBody>
      </p:sp>
    </p:spTree>
    <p:extLst>
      <p:ext uri="{BB962C8B-B14F-4D97-AF65-F5344CB8AC3E}">
        <p14:creationId xmlns:p14="http://schemas.microsoft.com/office/powerpoint/2010/main" val="3378075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3"/>
          <p:cNvSpPr>
            <a:spLocks noGrp="1" noChangeArrowheads="1"/>
          </p:cNvSpPr>
          <p:nvPr>
            <p:ph type="dt" sz="half" idx="10"/>
          </p:nvPr>
        </p:nvSpPr>
        <p:spPr>
          <a:xfrm>
            <a:off x="6553200" y="6248400"/>
            <a:ext cx="1905000" cy="457200"/>
          </a:xfrm>
          <a:prstGeom prst="rect">
            <a:avLst/>
          </a:prstGeom>
        </p:spPr>
        <p:txBody>
          <a:bodyPr lIns="91376" tIns="45688" rIns="91376" bIns="45688"/>
          <a:lstStyle>
            <a:lvl1pPr>
              <a:defRPr>
                <a:ea typeface="ＭＳ Ｐゴシック" charset="-128"/>
                <a:cs typeface="ＭＳ Ｐゴシック" charset="-128"/>
              </a:defRPr>
            </a:lvl1pPr>
          </a:lstStyle>
          <a:p>
            <a:pPr>
              <a:defRPr/>
            </a:pPr>
            <a:endParaRPr lang="en-US"/>
          </a:p>
        </p:txBody>
      </p:sp>
      <p:sp>
        <p:nvSpPr>
          <p:cNvPr id="3" name="Rectangle 74"/>
          <p:cNvSpPr>
            <a:spLocks noGrp="1" noChangeArrowheads="1"/>
          </p:cNvSpPr>
          <p:nvPr>
            <p:ph type="ftr" sz="quarter" idx="11"/>
          </p:nvPr>
        </p:nvSpPr>
        <p:spPr>
          <a:xfrm>
            <a:off x="3136900" y="6248400"/>
            <a:ext cx="2895600" cy="457200"/>
          </a:xfrm>
          <a:prstGeom prst="rect">
            <a:avLst/>
          </a:prstGeom>
        </p:spPr>
        <p:txBody>
          <a:bodyPr lIns="91376" tIns="45688" rIns="91376" bIns="45688"/>
          <a:lstStyle>
            <a:lvl1pPr>
              <a:defRPr>
                <a:ea typeface="ＭＳ Ｐゴシック" charset="-128"/>
                <a:cs typeface="ＭＳ Ｐゴシック" charset="-128"/>
              </a:defRPr>
            </a:lvl1pPr>
          </a:lstStyle>
          <a:p>
            <a:pPr>
              <a:defRPr/>
            </a:pPr>
            <a:endParaRPr lang="en-US"/>
          </a:p>
        </p:txBody>
      </p:sp>
      <p:sp>
        <p:nvSpPr>
          <p:cNvPr id="4" name="Rectangle 76"/>
          <p:cNvSpPr>
            <a:spLocks noGrp="1" noChangeArrowheads="1"/>
          </p:cNvSpPr>
          <p:nvPr>
            <p:ph type="sldNum" sz="quarter" idx="12"/>
          </p:nvPr>
        </p:nvSpPr>
        <p:spPr/>
        <p:txBody>
          <a:bodyPr/>
          <a:lstStyle>
            <a:lvl1pPr>
              <a:defRPr/>
            </a:lvl1pPr>
          </a:lstStyle>
          <a:p>
            <a:pPr>
              <a:defRPr/>
            </a:pPr>
            <a:fld id="{57D4028F-5C49-9345-8100-AE1F6A79D28C}" type="slidenum">
              <a:rPr lang="en-US"/>
              <a:pPr>
                <a:defRPr/>
              </a:pPr>
              <a:t>‹#›</a:t>
            </a:fld>
            <a:endParaRPr lang="en-US"/>
          </a:p>
        </p:txBody>
      </p:sp>
    </p:spTree>
    <p:extLst>
      <p:ext uri="{BB962C8B-B14F-4D97-AF65-F5344CB8AC3E}">
        <p14:creationId xmlns:p14="http://schemas.microsoft.com/office/powerpoint/2010/main" val="16726604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3" cy="1162050"/>
          </a:xfrm>
          <a:prstGeom prst="rect">
            <a:avLst/>
          </a:prstGeom>
        </p:spPr>
        <p:txBody>
          <a:bodyPr vert="horz" lIns="91376" tIns="45688" rIns="91376" bIns="45688"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4" y="1435100"/>
            <a:ext cx="3008313" cy="4691063"/>
          </a:xfrm>
        </p:spPr>
        <p:txBody>
          <a:bodyPr/>
          <a:lstStyle>
            <a:lvl1pPr marL="0" indent="0">
              <a:buNone/>
              <a:defRPr sz="1400"/>
            </a:lvl1pPr>
            <a:lvl2pPr marL="456880" indent="0">
              <a:buNone/>
              <a:defRPr sz="1200"/>
            </a:lvl2pPr>
            <a:lvl3pPr marL="913758" indent="0">
              <a:buNone/>
              <a:defRPr sz="1000"/>
            </a:lvl3pPr>
            <a:lvl4pPr marL="1370639" indent="0">
              <a:buNone/>
              <a:defRPr sz="900"/>
            </a:lvl4pPr>
            <a:lvl5pPr marL="1827517" indent="0">
              <a:buNone/>
              <a:defRPr sz="900"/>
            </a:lvl5pPr>
            <a:lvl6pPr marL="2284398" indent="0">
              <a:buNone/>
              <a:defRPr sz="900"/>
            </a:lvl6pPr>
            <a:lvl7pPr marL="2741275" indent="0">
              <a:buNone/>
              <a:defRPr sz="900"/>
            </a:lvl7pPr>
            <a:lvl8pPr marL="3198156" indent="0">
              <a:buNone/>
              <a:defRPr sz="900"/>
            </a:lvl8pPr>
            <a:lvl9pPr marL="3655033" indent="0">
              <a:buNone/>
              <a:defRPr sz="900"/>
            </a:lvl9pPr>
          </a:lstStyle>
          <a:p>
            <a:pPr lvl="0"/>
            <a:r>
              <a:rPr lang="en-US" smtClean="0"/>
              <a:t>Click to edit Master text styles</a:t>
            </a:r>
          </a:p>
        </p:txBody>
      </p:sp>
      <p:sp>
        <p:nvSpPr>
          <p:cNvPr id="5" name="Rectangle 73"/>
          <p:cNvSpPr>
            <a:spLocks noGrp="1" noChangeArrowheads="1"/>
          </p:cNvSpPr>
          <p:nvPr>
            <p:ph type="dt" sz="half" idx="10"/>
          </p:nvPr>
        </p:nvSpPr>
        <p:spPr>
          <a:xfrm>
            <a:off x="6553200" y="6248400"/>
            <a:ext cx="1905000" cy="457200"/>
          </a:xfrm>
          <a:prstGeom prst="rect">
            <a:avLst/>
          </a:prstGeom>
        </p:spPr>
        <p:txBody>
          <a:bodyPr lIns="91376" tIns="45688" rIns="91376" bIns="45688"/>
          <a:lstStyle>
            <a:lvl1pPr>
              <a:defRPr>
                <a:ea typeface="ＭＳ Ｐゴシック" charset="-128"/>
                <a:cs typeface="ＭＳ Ｐゴシック" charset="-128"/>
              </a:defRPr>
            </a:lvl1pPr>
          </a:lstStyle>
          <a:p>
            <a:pPr>
              <a:defRPr/>
            </a:pPr>
            <a:endParaRPr lang="en-US"/>
          </a:p>
        </p:txBody>
      </p:sp>
      <p:sp>
        <p:nvSpPr>
          <p:cNvPr id="6" name="Rectangle 74"/>
          <p:cNvSpPr>
            <a:spLocks noGrp="1" noChangeArrowheads="1"/>
          </p:cNvSpPr>
          <p:nvPr>
            <p:ph type="ftr" sz="quarter" idx="11"/>
          </p:nvPr>
        </p:nvSpPr>
        <p:spPr>
          <a:xfrm>
            <a:off x="3136900" y="6248400"/>
            <a:ext cx="2895600" cy="457200"/>
          </a:xfrm>
          <a:prstGeom prst="rect">
            <a:avLst/>
          </a:prstGeom>
        </p:spPr>
        <p:txBody>
          <a:bodyPr lIns="91376" tIns="45688" rIns="91376" bIns="45688"/>
          <a:lstStyle>
            <a:lvl1pPr>
              <a:defRPr>
                <a:ea typeface="ＭＳ Ｐゴシック" charset="-128"/>
                <a:cs typeface="ＭＳ Ｐゴシック" charset="-128"/>
              </a:defRPr>
            </a:lvl1pPr>
          </a:lstStyle>
          <a:p>
            <a:pPr>
              <a:defRPr/>
            </a:pPr>
            <a:endParaRPr lang="en-US"/>
          </a:p>
        </p:txBody>
      </p:sp>
      <p:sp>
        <p:nvSpPr>
          <p:cNvPr id="7" name="Rectangle 76"/>
          <p:cNvSpPr>
            <a:spLocks noGrp="1" noChangeArrowheads="1"/>
          </p:cNvSpPr>
          <p:nvPr>
            <p:ph type="sldNum" sz="quarter" idx="12"/>
          </p:nvPr>
        </p:nvSpPr>
        <p:spPr/>
        <p:txBody>
          <a:bodyPr/>
          <a:lstStyle>
            <a:lvl1pPr>
              <a:defRPr/>
            </a:lvl1pPr>
          </a:lstStyle>
          <a:p>
            <a:pPr>
              <a:defRPr/>
            </a:pPr>
            <a:fld id="{E2C3DC38-A9AC-194D-A78D-ABC5EA6E03F8}" type="slidenum">
              <a:rPr lang="en-US"/>
              <a:pPr>
                <a:defRPr/>
              </a:pPr>
              <a:t>‹#›</a:t>
            </a:fld>
            <a:endParaRPr lang="en-US"/>
          </a:p>
        </p:txBody>
      </p:sp>
    </p:spTree>
    <p:extLst>
      <p:ext uri="{BB962C8B-B14F-4D97-AF65-F5344CB8AC3E}">
        <p14:creationId xmlns:p14="http://schemas.microsoft.com/office/powerpoint/2010/main" val="15936200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lIns="91376" tIns="45688" rIns="91376" bIns="45688"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6880" indent="0">
              <a:buNone/>
              <a:defRPr sz="2800"/>
            </a:lvl2pPr>
            <a:lvl3pPr marL="913758" indent="0">
              <a:buNone/>
              <a:defRPr sz="2400"/>
            </a:lvl3pPr>
            <a:lvl4pPr marL="1370639" indent="0">
              <a:buNone/>
              <a:defRPr sz="2000"/>
            </a:lvl4pPr>
            <a:lvl5pPr marL="1827517" indent="0">
              <a:buNone/>
              <a:defRPr sz="2000"/>
            </a:lvl5pPr>
            <a:lvl6pPr marL="2284398" indent="0">
              <a:buNone/>
              <a:defRPr sz="2000"/>
            </a:lvl6pPr>
            <a:lvl7pPr marL="2741275" indent="0">
              <a:buNone/>
              <a:defRPr sz="2000"/>
            </a:lvl7pPr>
            <a:lvl8pPr marL="3198156" indent="0">
              <a:buNone/>
              <a:defRPr sz="2000"/>
            </a:lvl8pPr>
            <a:lvl9pPr marL="3655033"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6880" indent="0">
              <a:buNone/>
              <a:defRPr sz="1200"/>
            </a:lvl2pPr>
            <a:lvl3pPr marL="913758" indent="0">
              <a:buNone/>
              <a:defRPr sz="1000"/>
            </a:lvl3pPr>
            <a:lvl4pPr marL="1370639" indent="0">
              <a:buNone/>
              <a:defRPr sz="900"/>
            </a:lvl4pPr>
            <a:lvl5pPr marL="1827517" indent="0">
              <a:buNone/>
              <a:defRPr sz="900"/>
            </a:lvl5pPr>
            <a:lvl6pPr marL="2284398" indent="0">
              <a:buNone/>
              <a:defRPr sz="900"/>
            </a:lvl6pPr>
            <a:lvl7pPr marL="2741275" indent="0">
              <a:buNone/>
              <a:defRPr sz="900"/>
            </a:lvl7pPr>
            <a:lvl8pPr marL="3198156" indent="0">
              <a:buNone/>
              <a:defRPr sz="900"/>
            </a:lvl8pPr>
            <a:lvl9pPr marL="3655033" indent="0">
              <a:buNone/>
              <a:defRPr sz="900"/>
            </a:lvl9pPr>
          </a:lstStyle>
          <a:p>
            <a:pPr lvl="0"/>
            <a:r>
              <a:rPr lang="en-US" smtClean="0"/>
              <a:t>Click to edit Master text styles</a:t>
            </a:r>
          </a:p>
        </p:txBody>
      </p:sp>
      <p:sp>
        <p:nvSpPr>
          <p:cNvPr id="5" name="Rectangle 73"/>
          <p:cNvSpPr>
            <a:spLocks noGrp="1" noChangeArrowheads="1"/>
          </p:cNvSpPr>
          <p:nvPr>
            <p:ph type="dt" sz="half" idx="10"/>
          </p:nvPr>
        </p:nvSpPr>
        <p:spPr>
          <a:xfrm>
            <a:off x="6553200" y="6248400"/>
            <a:ext cx="1905000" cy="457200"/>
          </a:xfrm>
          <a:prstGeom prst="rect">
            <a:avLst/>
          </a:prstGeom>
        </p:spPr>
        <p:txBody>
          <a:bodyPr lIns="91376" tIns="45688" rIns="91376" bIns="45688"/>
          <a:lstStyle>
            <a:lvl1pPr>
              <a:defRPr>
                <a:ea typeface="ＭＳ Ｐゴシック" charset="-128"/>
                <a:cs typeface="ＭＳ Ｐゴシック" charset="-128"/>
              </a:defRPr>
            </a:lvl1pPr>
          </a:lstStyle>
          <a:p>
            <a:pPr>
              <a:defRPr/>
            </a:pPr>
            <a:endParaRPr lang="en-US"/>
          </a:p>
        </p:txBody>
      </p:sp>
      <p:sp>
        <p:nvSpPr>
          <p:cNvPr id="6" name="Rectangle 74"/>
          <p:cNvSpPr>
            <a:spLocks noGrp="1" noChangeArrowheads="1"/>
          </p:cNvSpPr>
          <p:nvPr>
            <p:ph type="ftr" sz="quarter" idx="11"/>
          </p:nvPr>
        </p:nvSpPr>
        <p:spPr>
          <a:xfrm>
            <a:off x="3136900" y="6248400"/>
            <a:ext cx="2895600" cy="457200"/>
          </a:xfrm>
          <a:prstGeom prst="rect">
            <a:avLst/>
          </a:prstGeom>
        </p:spPr>
        <p:txBody>
          <a:bodyPr lIns="91376" tIns="45688" rIns="91376" bIns="45688"/>
          <a:lstStyle>
            <a:lvl1pPr>
              <a:defRPr>
                <a:ea typeface="ＭＳ Ｐゴシック" charset="-128"/>
                <a:cs typeface="ＭＳ Ｐゴシック" charset="-128"/>
              </a:defRPr>
            </a:lvl1pPr>
          </a:lstStyle>
          <a:p>
            <a:pPr>
              <a:defRPr/>
            </a:pPr>
            <a:endParaRPr lang="en-US"/>
          </a:p>
        </p:txBody>
      </p:sp>
      <p:sp>
        <p:nvSpPr>
          <p:cNvPr id="7" name="Rectangle 76"/>
          <p:cNvSpPr>
            <a:spLocks noGrp="1" noChangeArrowheads="1"/>
          </p:cNvSpPr>
          <p:nvPr>
            <p:ph type="sldNum" sz="quarter" idx="12"/>
          </p:nvPr>
        </p:nvSpPr>
        <p:spPr/>
        <p:txBody>
          <a:bodyPr/>
          <a:lstStyle>
            <a:lvl1pPr>
              <a:defRPr/>
            </a:lvl1pPr>
          </a:lstStyle>
          <a:p>
            <a:pPr>
              <a:defRPr/>
            </a:pPr>
            <a:fld id="{FC8E582A-9038-2F40-892B-A0603C04D758}" type="slidenum">
              <a:rPr lang="en-US"/>
              <a:pPr>
                <a:defRPr/>
              </a:pPr>
              <a:t>‹#›</a:t>
            </a:fld>
            <a:endParaRPr lang="en-US"/>
          </a:p>
        </p:txBody>
      </p:sp>
    </p:spTree>
    <p:extLst>
      <p:ext uri="{BB962C8B-B14F-4D97-AF65-F5344CB8AC3E}">
        <p14:creationId xmlns:p14="http://schemas.microsoft.com/office/powerpoint/2010/main" val="168025741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152400" y="1219200"/>
            <a:ext cx="87630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376" tIns="45688" rIns="91376" bIns="4568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7" name="Line 29"/>
          <p:cNvSpPr>
            <a:spLocks noChangeShapeType="1"/>
          </p:cNvSpPr>
          <p:nvPr/>
        </p:nvSpPr>
        <p:spPr bwMode="auto">
          <a:xfrm>
            <a:off x="0" y="914400"/>
            <a:ext cx="9144000" cy="0"/>
          </a:xfrm>
          <a:prstGeom prst="line">
            <a:avLst/>
          </a:prstGeom>
          <a:noFill/>
          <a:ln w="38100">
            <a:solidFill>
              <a:srgbClr val="CC0000"/>
            </a:solidFill>
            <a:round/>
            <a:headEnd/>
            <a:tailEnd/>
          </a:ln>
          <a:extLst>
            <a:ext uri="{909E8E84-426E-40dd-AFC4-6F175D3DCCD1}">
              <a14:hiddenFill xmlns:a14="http://schemas.microsoft.com/office/drawing/2010/main">
                <a:noFill/>
              </a14:hiddenFill>
            </a:ext>
          </a:extLst>
        </p:spPr>
        <p:txBody>
          <a:bodyPr wrap="none" lIns="91376" tIns="45688" rIns="91376" bIns="45688" anchor="ctr"/>
          <a:lstStyle/>
          <a:p>
            <a:endParaRPr lang="en-US"/>
          </a:p>
        </p:txBody>
      </p:sp>
      <p:pic>
        <p:nvPicPr>
          <p:cNvPr id="1028" name="Picture 70" descr="NSTX_logo_v4"/>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6200" y="6604000"/>
            <a:ext cx="762000"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Line 72"/>
          <p:cNvSpPr>
            <a:spLocks noChangeShapeType="1"/>
          </p:cNvSpPr>
          <p:nvPr/>
        </p:nvSpPr>
        <p:spPr bwMode="auto">
          <a:xfrm>
            <a:off x="0" y="6553200"/>
            <a:ext cx="9144000" cy="0"/>
          </a:xfrm>
          <a:prstGeom prst="line">
            <a:avLst/>
          </a:prstGeom>
          <a:noFill/>
          <a:ln w="38100">
            <a:solidFill>
              <a:srgbClr val="CC0000"/>
            </a:solidFill>
            <a:round/>
            <a:headEnd/>
            <a:tailEnd/>
          </a:ln>
          <a:extLst>
            <a:ext uri="{909E8E84-426E-40dd-AFC4-6F175D3DCCD1}">
              <a14:hiddenFill xmlns:a14="http://schemas.microsoft.com/office/drawing/2010/main">
                <a:noFill/>
              </a14:hiddenFill>
            </a:ext>
          </a:extLst>
        </p:spPr>
        <p:txBody>
          <a:bodyPr wrap="none" lIns="91376" tIns="45688" rIns="91376" bIns="45688" anchor="ctr"/>
          <a:lstStyle/>
          <a:p>
            <a:endParaRPr lang="en-US"/>
          </a:p>
        </p:txBody>
      </p:sp>
      <p:sp>
        <p:nvSpPr>
          <p:cNvPr id="1030" name="Rectangle 75"/>
          <p:cNvSpPr>
            <a:spLocks noChangeArrowheads="1"/>
          </p:cNvSpPr>
          <p:nvPr/>
        </p:nvSpPr>
        <p:spPr bwMode="auto">
          <a:xfrm>
            <a:off x="1409700" y="6553200"/>
            <a:ext cx="5743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p>
            <a:pPr algn="ctr">
              <a:spcBef>
                <a:spcPct val="0"/>
              </a:spcBef>
              <a:buFontTx/>
              <a:buNone/>
            </a:pPr>
            <a:r>
              <a:rPr lang="en-US" sz="1000" i="0" dirty="0" smtClean="0">
                <a:solidFill>
                  <a:srgbClr val="090CFF"/>
                </a:solidFill>
                <a:latin typeface="Arial" charset="0"/>
              </a:rPr>
              <a:t>June NSTX-U</a:t>
            </a:r>
            <a:r>
              <a:rPr lang="en-US" sz="1000" i="0" baseline="0" dirty="0" smtClean="0">
                <a:solidFill>
                  <a:srgbClr val="090CFF"/>
                </a:solidFill>
                <a:latin typeface="Arial" charset="0"/>
              </a:rPr>
              <a:t> Team Meeting. Engineering Operations. </a:t>
            </a:r>
            <a:endParaRPr lang="en-US" sz="1000" i="0" dirty="0">
              <a:solidFill>
                <a:srgbClr val="090CFF"/>
              </a:solidFill>
              <a:latin typeface="Arial" charset="0"/>
            </a:endParaRPr>
          </a:p>
        </p:txBody>
      </p:sp>
      <p:sp>
        <p:nvSpPr>
          <p:cNvPr id="905292" name="Rectangle 76"/>
          <p:cNvSpPr>
            <a:spLocks noGrp="1" noChangeArrowheads="1"/>
          </p:cNvSpPr>
          <p:nvPr>
            <p:ph type="sldNum" sz="quarter" idx="4"/>
          </p:nvPr>
        </p:nvSpPr>
        <p:spPr bwMode="auto">
          <a:xfrm>
            <a:off x="8382000" y="6629400"/>
            <a:ext cx="762000" cy="152400"/>
          </a:xfrm>
          <a:prstGeom prst="rect">
            <a:avLst/>
          </a:prstGeom>
          <a:noFill/>
          <a:ln w="9525">
            <a:noFill/>
            <a:miter lim="800000"/>
            <a:headEnd/>
            <a:tailEnd/>
          </a:ln>
        </p:spPr>
        <p:txBody>
          <a:bodyPr vert="horz" wrap="square" lIns="91376" tIns="45688" rIns="91376" bIns="45688" numCol="1" anchor="ctr" anchorCtr="0" compatLnSpc="1">
            <a:prstTxWarp prst="textNoShape">
              <a:avLst/>
            </a:prstTxWarp>
          </a:bodyPr>
          <a:lstStyle>
            <a:lvl1pPr algn="r" eaLnBrk="0" hangingPunct="0">
              <a:spcBef>
                <a:spcPct val="0"/>
              </a:spcBef>
              <a:buFontTx/>
              <a:buNone/>
              <a:defRPr sz="900" i="0">
                <a:solidFill>
                  <a:schemeClr val="accent2"/>
                </a:solidFill>
                <a:latin typeface="Arial" charset="0"/>
              </a:defRPr>
            </a:lvl1pPr>
          </a:lstStyle>
          <a:p>
            <a:pPr>
              <a:defRPr/>
            </a:pPr>
            <a:fld id="{B8469E16-60E2-0C4A-9207-56536E5A1A0B}" type="slidenum">
              <a:rPr lang="en-US"/>
              <a:pPr>
                <a:defRPr/>
              </a:pPr>
              <a:t>‹#›</a:t>
            </a:fld>
            <a:endParaRPr lang="en-US"/>
          </a:p>
        </p:txBody>
      </p:sp>
      <p:sp>
        <p:nvSpPr>
          <p:cNvPr id="1032" name="Rectangle 77"/>
          <p:cNvSpPr>
            <a:spLocks noChangeArrowheads="1"/>
          </p:cNvSpPr>
          <p:nvPr/>
        </p:nvSpPr>
        <p:spPr bwMode="auto">
          <a:xfrm>
            <a:off x="7213600" y="6580188"/>
            <a:ext cx="13081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p>
            <a:pPr algn="ctr">
              <a:spcBef>
                <a:spcPct val="0"/>
              </a:spcBef>
              <a:buFontTx/>
              <a:buNone/>
            </a:pPr>
            <a:r>
              <a:rPr lang="en-US" sz="900" i="0" dirty="0" smtClean="0">
                <a:solidFill>
                  <a:schemeClr val="accent2"/>
                </a:solidFill>
                <a:latin typeface="Arial" charset="0"/>
              </a:rPr>
              <a:t>June, 2016</a:t>
            </a:r>
            <a:endParaRPr lang="en-US" sz="900" i="0" dirty="0">
              <a:solidFill>
                <a:schemeClr val="accent2"/>
              </a:solidFill>
              <a:latin typeface="Arial" charset="0"/>
            </a:endParaRPr>
          </a:p>
        </p:txBody>
      </p:sp>
      <p:sp>
        <p:nvSpPr>
          <p:cNvPr id="11" name="Text Box 199"/>
          <p:cNvSpPr txBox="1">
            <a:spLocks noChangeArrowheads="1"/>
          </p:cNvSpPr>
          <p:nvPr userDrawn="1"/>
        </p:nvSpPr>
        <p:spPr bwMode="auto">
          <a:xfrm>
            <a:off x="298450" y="6610350"/>
            <a:ext cx="793750" cy="184150"/>
          </a:xfrm>
          <a:prstGeom prst="rect">
            <a:avLst/>
          </a:prstGeom>
          <a:solidFill>
            <a:schemeClr val="bg1"/>
          </a:solidFill>
          <a:ln w="15875" algn="ctr">
            <a:noFill/>
            <a:miter lim="800000"/>
            <a:headEnd/>
            <a:tailEnd/>
          </a:ln>
          <a:effectLst/>
        </p:spPr>
        <p:txBody>
          <a:bodyPr lIns="0" tIns="0" rIns="0" bIns="0">
            <a:spAutoFit/>
          </a:bodyPr>
          <a:lstStyle>
            <a:lvl1pPr eaLnBrk="0" hangingPunct="0">
              <a:defRPr sz="1200" b="1" i="1">
                <a:solidFill>
                  <a:srgbClr val="1822CD"/>
                </a:solidFill>
                <a:latin typeface="Helvetica" charset="0"/>
                <a:ea typeface="ＭＳ Ｐゴシック" charset="0"/>
                <a:cs typeface="ＭＳ Ｐゴシック" charset="0"/>
              </a:defRPr>
            </a:lvl1pPr>
            <a:lvl2pPr marL="37931725" indent="-37474525" eaLnBrk="0" hangingPunct="0">
              <a:defRPr sz="1200" b="1" i="1">
                <a:solidFill>
                  <a:srgbClr val="1822CD"/>
                </a:solidFill>
                <a:latin typeface="Helvetica" charset="0"/>
                <a:ea typeface="ＭＳ Ｐゴシック" charset="0"/>
              </a:defRPr>
            </a:lvl2pPr>
            <a:lvl3pPr eaLnBrk="0" hangingPunct="0">
              <a:defRPr sz="1200" b="1" i="1">
                <a:solidFill>
                  <a:srgbClr val="1822CD"/>
                </a:solidFill>
                <a:latin typeface="Helvetica" charset="0"/>
                <a:ea typeface="ＭＳ Ｐゴシック" charset="0"/>
              </a:defRPr>
            </a:lvl3pPr>
            <a:lvl4pPr eaLnBrk="0" hangingPunct="0">
              <a:defRPr sz="1200" b="1" i="1">
                <a:solidFill>
                  <a:srgbClr val="1822CD"/>
                </a:solidFill>
                <a:latin typeface="Helvetica" charset="0"/>
                <a:ea typeface="ＭＳ Ｐゴシック" charset="0"/>
              </a:defRPr>
            </a:lvl4pPr>
            <a:lvl5pPr eaLnBrk="0" hangingPunct="0">
              <a:defRPr sz="1200" b="1" i="1">
                <a:solidFill>
                  <a:srgbClr val="1822CD"/>
                </a:solidFill>
                <a:latin typeface="Helvetica" charset="0"/>
                <a:ea typeface="ＭＳ Ｐゴシック" charset="0"/>
              </a:defRPr>
            </a:lvl5pPr>
            <a:lvl6pPr marL="457200" eaLnBrk="0" fontAlgn="base" hangingPunct="0">
              <a:spcBef>
                <a:spcPct val="20000"/>
              </a:spcBef>
              <a:spcAft>
                <a:spcPct val="0"/>
              </a:spcAft>
              <a:defRPr sz="1200" b="1" i="1">
                <a:solidFill>
                  <a:srgbClr val="1822CD"/>
                </a:solidFill>
                <a:latin typeface="Helvetica" charset="0"/>
                <a:ea typeface="ＭＳ Ｐゴシック" charset="0"/>
              </a:defRPr>
            </a:lvl6pPr>
            <a:lvl7pPr marL="914400" eaLnBrk="0" fontAlgn="base" hangingPunct="0">
              <a:spcBef>
                <a:spcPct val="20000"/>
              </a:spcBef>
              <a:spcAft>
                <a:spcPct val="0"/>
              </a:spcAft>
              <a:defRPr sz="1200" b="1" i="1">
                <a:solidFill>
                  <a:srgbClr val="1822CD"/>
                </a:solidFill>
                <a:latin typeface="Helvetica" charset="0"/>
                <a:ea typeface="ＭＳ Ｐゴシック" charset="0"/>
              </a:defRPr>
            </a:lvl7pPr>
            <a:lvl8pPr marL="1371600" eaLnBrk="0" fontAlgn="base" hangingPunct="0">
              <a:spcBef>
                <a:spcPct val="20000"/>
              </a:spcBef>
              <a:spcAft>
                <a:spcPct val="0"/>
              </a:spcAft>
              <a:defRPr sz="1200" b="1" i="1">
                <a:solidFill>
                  <a:srgbClr val="1822CD"/>
                </a:solidFill>
                <a:latin typeface="Helvetica" charset="0"/>
                <a:ea typeface="ＭＳ Ｐゴシック" charset="0"/>
              </a:defRPr>
            </a:lvl8pPr>
            <a:lvl9pPr marL="1828800" eaLnBrk="0" fontAlgn="base" hangingPunct="0">
              <a:spcBef>
                <a:spcPct val="20000"/>
              </a:spcBef>
              <a:spcAft>
                <a:spcPct val="0"/>
              </a:spcAft>
              <a:defRPr sz="1200" b="1" i="1">
                <a:solidFill>
                  <a:srgbClr val="1822CD"/>
                </a:solidFill>
                <a:latin typeface="Helvetica" charset="0"/>
                <a:ea typeface="ＭＳ Ｐゴシック" charset="0"/>
              </a:defRPr>
            </a:lvl9pPr>
          </a:lstStyle>
          <a:p>
            <a:pPr eaLnBrk="1" hangingPunct="1">
              <a:buFontTx/>
              <a:buNone/>
              <a:defRPr/>
            </a:pPr>
            <a:r>
              <a:rPr lang="en-US" b="0" smtClean="0">
                <a:solidFill>
                  <a:srgbClr val="171FC7"/>
                </a:solidFill>
                <a:effectLst>
                  <a:outerShdw blurRad="38100" dist="38100" dir="2700000" algn="tl">
                    <a:srgbClr val="DDDDDD"/>
                  </a:outerShdw>
                </a:effectLst>
              </a:rPr>
              <a:t>NSTX-U</a:t>
            </a:r>
          </a:p>
        </p:txBody>
      </p:sp>
    </p:spTree>
  </p:cSld>
  <p:clrMap bg1="lt1" tx1="dk1" bg2="lt2" tx2="dk2" accent1="accent1" accent2="accent2" accent3="accent3" accent4="accent4" accent5="accent5" accent6="accent6" hlink="hlink" folHlink="folHlink"/>
  <p:sldLayoutIdLst>
    <p:sldLayoutId id="2147485762" r:id="rId1"/>
    <p:sldLayoutId id="2147485763" r:id="rId2"/>
    <p:sldLayoutId id="2147485764" r:id="rId3"/>
    <p:sldLayoutId id="2147485765" r:id="rId4"/>
    <p:sldLayoutId id="2147485766" r:id="rId5"/>
    <p:sldLayoutId id="2147485767" r:id="rId6"/>
    <p:sldLayoutId id="2147485768" r:id="rId7"/>
    <p:sldLayoutId id="2147485769" r:id="rId8"/>
    <p:sldLayoutId id="2147485770" r:id="rId9"/>
    <p:sldLayoutId id="2147485771" r:id="rId10"/>
    <p:sldLayoutId id="2147485772" r:id="rId11"/>
  </p:sldLayoutIdLst>
  <p:hf hdr="0" ftr="0" dt="0"/>
  <p:txStyles>
    <p:titleStyle>
      <a:lvl1pPr algn="ctr" rtl="0" eaLnBrk="0" fontAlgn="base" hangingPunct="0">
        <a:spcBef>
          <a:spcPct val="0"/>
        </a:spcBef>
        <a:spcAft>
          <a:spcPct val="0"/>
        </a:spcAft>
        <a:defRPr sz="2400" b="1">
          <a:solidFill>
            <a:schemeClr val="accent2"/>
          </a:solidFill>
          <a:latin typeface="+mj-lt"/>
          <a:ea typeface="ＭＳ Ｐゴシック" charset="-128"/>
          <a:cs typeface="ＭＳ Ｐゴシック" charset="-128"/>
        </a:defRPr>
      </a:lvl1pPr>
      <a:lvl2pPr algn="ctr" rtl="0" eaLnBrk="0" fontAlgn="base" hangingPunct="0">
        <a:spcBef>
          <a:spcPct val="0"/>
        </a:spcBef>
        <a:spcAft>
          <a:spcPct val="0"/>
        </a:spcAft>
        <a:defRPr sz="2400" b="1">
          <a:solidFill>
            <a:schemeClr val="accent2"/>
          </a:solidFill>
          <a:latin typeface="Arial" charset="0"/>
          <a:ea typeface="ＭＳ Ｐゴシック" charset="-128"/>
          <a:cs typeface="ＭＳ Ｐゴシック" charset="-128"/>
        </a:defRPr>
      </a:lvl2pPr>
      <a:lvl3pPr algn="ctr" rtl="0" eaLnBrk="0" fontAlgn="base" hangingPunct="0">
        <a:spcBef>
          <a:spcPct val="0"/>
        </a:spcBef>
        <a:spcAft>
          <a:spcPct val="0"/>
        </a:spcAft>
        <a:defRPr sz="2400" b="1">
          <a:solidFill>
            <a:schemeClr val="accent2"/>
          </a:solidFill>
          <a:latin typeface="Arial" charset="0"/>
          <a:ea typeface="ＭＳ Ｐゴシック" charset="-128"/>
          <a:cs typeface="ＭＳ Ｐゴシック" charset="-128"/>
        </a:defRPr>
      </a:lvl3pPr>
      <a:lvl4pPr algn="ctr" rtl="0" eaLnBrk="0" fontAlgn="base" hangingPunct="0">
        <a:spcBef>
          <a:spcPct val="0"/>
        </a:spcBef>
        <a:spcAft>
          <a:spcPct val="0"/>
        </a:spcAft>
        <a:defRPr sz="2400" b="1">
          <a:solidFill>
            <a:schemeClr val="accent2"/>
          </a:solidFill>
          <a:latin typeface="Arial" charset="0"/>
          <a:ea typeface="ＭＳ Ｐゴシック" charset="-128"/>
          <a:cs typeface="ＭＳ Ｐゴシック" charset="-128"/>
        </a:defRPr>
      </a:lvl4pPr>
      <a:lvl5pPr algn="ctr" rtl="0" eaLnBrk="0" fontAlgn="base" hangingPunct="0">
        <a:spcBef>
          <a:spcPct val="0"/>
        </a:spcBef>
        <a:spcAft>
          <a:spcPct val="0"/>
        </a:spcAft>
        <a:defRPr sz="2400" b="1">
          <a:solidFill>
            <a:schemeClr val="accent2"/>
          </a:solidFill>
          <a:latin typeface="Arial" charset="0"/>
          <a:ea typeface="ＭＳ Ｐゴシック" charset="-128"/>
          <a:cs typeface="ＭＳ Ｐゴシック" charset="-128"/>
        </a:defRPr>
      </a:lvl5pPr>
      <a:lvl6pPr marL="456880" algn="ctr" rtl="0" eaLnBrk="0" fontAlgn="base" hangingPunct="0">
        <a:spcBef>
          <a:spcPct val="0"/>
        </a:spcBef>
        <a:spcAft>
          <a:spcPct val="0"/>
        </a:spcAft>
        <a:defRPr sz="2400" b="1">
          <a:solidFill>
            <a:schemeClr val="accent2"/>
          </a:solidFill>
          <a:latin typeface="Arial" charset="0"/>
        </a:defRPr>
      </a:lvl6pPr>
      <a:lvl7pPr marL="913758" algn="ctr" rtl="0" eaLnBrk="0" fontAlgn="base" hangingPunct="0">
        <a:spcBef>
          <a:spcPct val="0"/>
        </a:spcBef>
        <a:spcAft>
          <a:spcPct val="0"/>
        </a:spcAft>
        <a:defRPr sz="2400" b="1">
          <a:solidFill>
            <a:schemeClr val="accent2"/>
          </a:solidFill>
          <a:latin typeface="Arial" charset="0"/>
        </a:defRPr>
      </a:lvl7pPr>
      <a:lvl8pPr marL="1370639" algn="ctr" rtl="0" eaLnBrk="0" fontAlgn="base" hangingPunct="0">
        <a:spcBef>
          <a:spcPct val="0"/>
        </a:spcBef>
        <a:spcAft>
          <a:spcPct val="0"/>
        </a:spcAft>
        <a:defRPr sz="2400" b="1">
          <a:solidFill>
            <a:schemeClr val="accent2"/>
          </a:solidFill>
          <a:latin typeface="Arial" charset="0"/>
        </a:defRPr>
      </a:lvl8pPr>
      <a:lvl9pPr marL="1827517" algn="ctr" rtl="0" eaLnBrk="0" fontAlgn="base" hangingPunct="0">
        <a:spcBef>
          <a:spcPct val="0"/>
        </a:spcBef>
        <a:spcAft>
          <a:spcPct val="0"/>
        </a:spcAft>
        <a:defRPr sz="2400" b="1">
          <a:solidFill>
            <a:schemeClr val="accent2"/>
          </a:solidFill>
          <a:latin typeface="Arial" charset="0"/>
        </a:defRPr>
      </a:lvl9pPr>
    </p:titleStyle>
    <p:bodyStyle>
      <a:lvl1pPr marL="341313" indent="-341313" algn="l" rtl="0" eaLnBrk="0" fontAlgn="base" hangingPunct="0">
        <a:spcBef>
          <a:spcPct val="20000"/>
        </a:spcBef>
        <a:spcAft>
          <a:spcPct val="0"/>
        </a:spcAft>
        <a:buChar char="•"/>
        <a:defRPr sz="2400">
          <a:solidFill>
            <a:schemeClr val="tx1"/>
          </a:solidFill>
          <a:latin typeface="+mn-lt"/>
          <a:ea typeface="ＭＳ Ｐゴシック" charset="-128"/>
          <a:cs typeface="ＭＳ Ｐゴシック" charset="-128"/>
        </a:defRPr>
      </a:lvl1pPr>
      <a:lvl2pPr marL="741363" indent="-284163" algn="l" rtl="0" eaLnBrk="0" fontAlgn="base" hangingPunct="0">
        <a:spcBef>
          <a:spcPct val="20000"/>
        </a:spcBef>
        <a:spcAft>
          <a:spcPct val="0"/>
        </a:spcAft>
        <a:buChar char="–"/>
        <a:defRPr sz="2000">
          <a:solidFill>
            <a:schemeClr val="accent2"/>
          </a:solidFill>
          <a:latin typeface="+mn-lt"/>
          <a:ea typeface="ＭＳ Ｐゴシック" charset="-128"/>
        </a:defRPr>
      </a:lvl2pPr>
      <a:lvl3pPr marL="1141413" indent="-227013" algn="l" rtl="0" eaLnBrk="0" fontAlgn="base" hangingPunct="0">
        <a:spcBef>
          <a:spcPct val="20000"/>
        </a:spcBef>
        <a:spcAft>
          <a:spcPct val="0"/>
        </a:spcAft>
        <a:buChar char="•"/>
        <a:defRPr>
          <a:solidFill>
            <a:srgbClr val="FF0000"/>
          </a:solidFill>
          <a:latin typeface="+mn-lt"/>
          <a:ea typeface="ＭＳ Ｐゴシック" charset="-128"/>
        </a:defRPr>
      </a:lvl3pPr>
      <a:lvl4pPr marL="1598613" indent="-227013" algn="l" rtl="0" eaLnBrk="0" fontAlgn="base" hangingPunct="0">
        <a:spcBef>
          <a:spcPct val="20000"/>
        </a:spcBef>
        <a:spcAft>
          <a:spcPct val="0"/>
        </a:spcAft>
        <a:buChar char="–"/>
        <a:defRPr sz="1600">
          <a:solidFill>
            <a:srgbClr val="009999"/>
          </a:solidFill>
          <a:latin typeface="+mn-lt"/>
          <a:ea typeface="ＭＳ Ｐゴシック" charset="-128"/>
        </a:defRPr>
      </a:lvl4pPr>
      <a:lvl5pPr marL="2055813" indent="-227013" algn="l" rtl="0" eaLnBrk="0" fontAlgn="base" hangingPunct="0">
        <a:spcBef>
          <a:spcPct val="20000"/>
        </a:spcBef>
        <a:spcAft>
          <a:spcPct val="0"/>
        </a:spcAft>
        <a:buChar char="»"/>
        <a:defRPr sz="1600">
          <a:solidFill>
            <a:schemeClr val="tx1"/>
          </a:solidFill>
          <a:latin typeface="+mn-lt"/>
          <a:ea typeface="ＭＳ Ｐゴシック" charset="-128"/>
        </a:defRPr>
      </a:lvl5pPr>
      <a:lvl6pPr marL="2512836" indent="-228439" algn="l" rtl="0" eaLnBrk="0" fontAlgn="base" hangingPunct="0">
        <a:spcBef>
          <a:spcPct val="20000"/>
        </a:spcBef>
        <a:spcAft>
          <a:spcPct val="0"/>
        </a:spcAft>
        <a:buChar char="»"/>
        <a:defRPr sz="1600">
          <a:solidFill>
            <a:schemeClr val="tx1"/>
          </a:solidFill>
          <a:latin typeface="+mn-lt"/>
          <a:ea typeface="ＭＳ Ｐゴシック" charset="-128"/>
        </a:defRPr>
      </a:lvl6pPr>
      <a:lvl7pPr marL="2969716" indent="-228439" algn="l" rtl="0" eaLnBrk="0" fontAlgn="base" hangingPunct="0">
        <a:spcBef>
          <a:spcPct val="20000"/>
        </a:spcBef>
        <a:spcAft>
          <a:spcPct val="0"/>
        </a:spcAft>
        <a:buChar char="»"/>
        <a:defRPr sz="1600">
          <a:solidFill>
            <a:schemeClr val="tx1"/>
          </a:solidFill>
          <a:latin typeface="+mn-lt"/>
          <a:ea typeface="ＭＳ Ｐゴシック" charset="-128"/>
        </a:defRPr>
      </a:lvl7pPr>
      <a:lvl8pPr marL="3426595" indent="-228439" algn="l" rtl="0" eaLnBrk="0" fontAlgn="base" hangingPunct="0">
        <a:spcBef>
          <a:spcPct val="20000"/>
        </a:spcBef>
        <a:spcAft>
          <a:spcPct val="0"/>
        </a:spcAft>
        <a:buChar char="»"/>
        <a:defRPr sz="1600">
          <a:solidFill>
            <a:schemeClr val="tx1"/>
          </a:solidFill>
          <a:latin typeface="+mn-lt"/>
          <a:ea typeface="ＭＳ Ｐゴシック" charset="-128"/>
        </a:defRPr>
      </a:lvl8pPr>
      <a:lvl9pPr marL="3883472" indent="-228439"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6880" rtl="0" eaLnBrk="1" latinLnBrk="0" hangingPunct="1">
        <a:defRPr sz="1800" kern="1200">
          <a:solidFill>
            <a:schemeClr val="tx1"/>
          </a:solidFill>
          <a:latin typeface="+mn-lt"/>
          <a:ea typeface="+mn-ea"/>
          <a:cs typeface="+mn-cs"/>
        </a:defRPr>
      </a:lvl1pPr>
      <a:lvl2pPr marL="456880" algn="l" defTabSz="456880" rtl="0" eaLnBrk="1" latinLnBrk="0" hangingPunct="1">
        <a:defRPr sz="1800" kern="1200">
          <a:solidFill>
            <a:schemeClr val="tx1"/>
          </a:solidFill>
          <a:latin typeface="+mn-lt"/>
          <a:ea typeface="+mn-ea"/>
          <a:cs typeface="+mn-cs"/>
        </a:defRPr>
      </a:lvl2pPr>
      <a:lvl3pPr marL="913758" algn="l" defTabSz="456880" rtl="0" eaLnBrk="1" latinLnBrk="0" hangingPunct="1">
        <a:defRPr sz="1800" kern="1200">
          <a:solidFill>
            <a:schemeClr val="tx1"/>
          </a:solidFill>
          <a:latin typeface="+mn-lt"/>
          <a:ea typeface="+mn-ea"/>
          <a:cs typeface="+mn-cs"/>
        </a:defRPr>
      </a:lvl3pPr>
      <a:lvl4pPr marL="1370639" algn="l" defTabSz="456880" rtl="0" eaLnBrk="1" latinLnBrk="0" hangingPunct="1">
        <a:defRPr sz="1800" kern="1200">
          <a:solidFill>
            <a:schemeClr val="tx1"/>
          </a:solidFill>
          <a:latin typeface="+mn-lt"/>
          <a:ea typeface="+mn-ea"/>
          <a:cs typeface="+mn-cs"/>
        </a:defRPr>
      </a:lvl4pPr>
      <a:lvl5pPr marL="1827517" algn="l" defTabSz="456880" rtl="0" eaLnBrk="1" latinLnBrk="0" hangingPunct="1">
        <a:defRPr sz="1800" kern="1200">
          <a:solidFill>
            <a:schemeClr val="tx1"/>
          </a:solidFill>
          <a:latin typeface="+mn-lt"/>
          <a:ea typeface="+mn-ea"/>
          <a:cs typeface="+mn-cs"/>
        </a:defRPr>
      </a:lvl5pPr>
      <a:lvl6pPr marL="2284398" algn="l" defTabSz="456880" rtl="0" eaLnBrk="1" latinLnBrk="0" hangingPunct="1">
        <a:defRPr sz="1800" kern="1200">
          <a:solidFill>
            <a:schemeClr val="tx1"/>
          </a:solidFill>
          <a:latin typeface="+mn-lt"/>
          <a:ea typeface="+mn-ea"/>
          <a:cs typeface="+mn-cs"/>
        </a:defRPr>
      </a:lvl6pPr>
      <a:lvl7pPr marL="2741275" algn="l" defTabSz="456880" rtl="0" eaLnBrk="1" latinLnBrk="0" hangingPunct="1">
        <a:defRPr sz="1800" kern="1200">
          <a:solidFill>
            <a:schemeClr val="tx1"/>
          </a:solidFill>
          <a:latin typeface="+mn-lt"/>
          <a:ea typeface="+mn-ea"/>
          <a:cs typeface="+mn-cs"/>
        </a:defRPr>
      </a:lvl7pPr>
      <a:lvl8pPr marL="3198156" algn="l" defTabSz="456880" rtl="0" eaLnBrk="1" latinLnBrk="0" hangingPunct="1">
        <a:defRPr sz="1800" kern="1200">
          <a:solidFill>
            <a:schemeClr val="tx1"/>
          </a:solidFill>
          <a:latin typeface="+mn-lt"/>
          <a:ea typeface="+mn-ea"/>
          <a:cs typeface="+mn-cs"/>
        </a:defRPr>
      </a:lvl8pPr>
      <a:lvl9pPr marL="3655033" algn="l" defTabSz="45688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Content Placeholder 2"/>
          <p:cNvSpPr>
            <a:spLocks noGrp="1"/>
          </p:cNvSpPr>
          <p:nvPr>
            <p:ph idx="1"/>
          </p:nvPr>
        </p:nvSpPr>
        <p:spPr>
          <a:xfrm>
            <a:off x="101600" y="1198247"/>
            <a:ext cx="9042400" cy="4952996"/>
          </a:xfrm>
        </p:spPr>
        <p:txBody>
          <a:bodyPr anchor="t"/>
          <a:lstStyle/>
          <a:p>
            <a:r>
              <a:rPr lang="en-US" sz="1800" b="1" dirty="0" smtClean="0">
                <a:latin typeface="Arial" charset="0"/>
                <a:ea typeface="ＭＳ Ｐゴシック" charset="0"/>
                <a:cs typeface="ＭＳ Ｐゴシック" charset="0"/>
              </a:rPr>
              <a:t>A deformation of the PF-1aU bus lead flag indicated the water cooled flexible bus was not sufficiently restrained to withstand magnetic forces </a:t>
            </a:r>
          </a:p>
          <a:p>
            <a:pPr>
              <a:buNone/>
            </a:pPr>
            <a:endParaRPr lang="en-US" sz="1800" b="1" dirty="0" smtClean="0">
              <a:latin typeface="Arial" charset="0"/>
              <a:ea typeface="ＭＳ Ｐゴシック" charset="0"/>
              <a:cs typeface="ＭＳ Ｐゴシック" charset="0"/>
            </a:endParaRPr>
          </a:p>
          <a:p>
            <a:r>
              <a:rPr lang="en-US" sz="1800" b="1" dirty="0" smtClean="0">
                <a:latin typeface="Arial" charset="0"/>
                <a:ea typeface="ＭＳ Ｐゴシック" charset="0"/>
                <a:cs typeface="ＭＳ Ｐゴシック" charset="0"/>
              </a:rPr>
              <a:t>The bus lead flag has been found to be sound, and new bracing has been designed and implemented on the PF1aU &amp; L flexible bus and on the bus lead flags.  New bracing will be completed over the weekend. Analysis of as-built configuration on Monday.</a:t>
            </a:r>
          </a:p>
          <a:p>
            <a:endParaRPr lang="en-US" sz="1800" b="1" dirty="0" smtClean="0">
              <a:latin typeface="Arial" charset="0"/>
              <a:ea typeface="ＭＳ Ｐゴシック" charset="0"/>
              <a:cs typeface="ＭＳ Ｐゴシック" charset="0"/>
            </a:endParaRPr>
          </a:p>
          <a:p>
            <a:r>
              <a:rPr lang="en-US" sz="1800" b="1" dirty="0" smtClean="0">
                <a:latin typeface="Arial" charset="0"/>
                <a:ea typeface="ＭＳ Ｐゴシック" charset="0"/>
                <a:cs typeface="ＭＳ Ｐゴシック" charset="0"/>
              </a:rPr>
              <a:t>Early start of coil power testing would be Tuesday. An extended set of test shots are being planned, and will include the use of four new cameras at top and bottom of the machine, and one at the mid-plane, all with archiving. </a:t>
            </a:r>
          </a:p>
          <a:p>
            <a:pPr>
              <a:buNone/>
            </a:pPr>
            <a:endParaRPr lang="en-US" sz="1800" b="1" dirty="0" smtClean="0">
              <a:latin typeface="Arial" charset="0"/>
              <a:ea typeface="ＭＳ Ｐゴシック" charset="0"/>
              <a:cs typeface="ＭＳ Ｐゴシック" charset="0"/>
            </a:endParaRPr>
          </a:p>
          <a:p>
            <a:r>
              <a:rPr lang="en-US" sz="1800" b="1" dirty="0" smtClean="0">
                <a:latin typeface="Arial" charset="0"/>
                <a:ea typeface="ＭＳ Ｐゴシック" charset="0"/>
                <a:cs typeface="ＭＳ Ｐゴシック" charset="0"/>
              </a:rPr>
              <a:t>Analysis and additional modifications will continue:</a:t>
            </a:r>
          </a:p>
          <a:p>
            <a:pPr lvl="1"/>
            <a:r>
              <a:rPr lang="en-US" sz="1600" b="1" dirty="0" smtClean="0">
                <a:latin typeface="Arial" charset="0"/>
                <a:ea typeface="ＭＳ Ｐゴシック" charset="0"/>
                <a:cs typeface="ＭＳ Ｐゴシック" charset="0"/>
              </a:rPr>
              <a:t>PF1c U &amp; L will remain off-line until similar bracing is implemented</a:t>
            </a:r>
          </a:p>
          <a:p>
            <a:pPr lvl="1"/>
            <a:r>
              <a:rPr lang="en-US" sz="1600" b="1" dirty="0" smtClean="0">
                <a:latin typeface="Arial" charset="0"/>
                <a:ea typeface="ＭＳ Ｐゴシック" charset="0"/>
                <a:cs typeface="ＭＳ Ｐゴシック" charset="0"/>
              </a:rPr>
              <a:t>PF4 will remain off-line while analysis continues.</a:t>
            </a:r>
          </a:p>
        </p:txBody>
      </p:sp>
      <p:sp>
        <p:nvSpPr>
          <p:cNvPr id="1741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b="1" i="1">
                <a:solidFill>
                  <a:srgbClr val="1822CD"/>
                </a:solidFill>
                <a:latin typeface="Helvetica" charset="0"/>
                <a:ea typeface="ＭＳ Ｐゴシック" charset="0"/>
                <a:cs typeface="ＭＳ Ｐゴシック" charset="0"/>
              </a:defRPr>
            </a:lvl1pPr>
            <a:lvl2pPr marL="742950" indent="-285750" eaLnBrk="0" hangingPunct="0">
              <a:defRPr sz="1200" b="1" i="1">
                <a:solidFill>
                  <a:srgbClr val="1822CD"/>
                </a:solidFill>
                <a:latin typeface="Helvetica" charset="0"/>
                <a:ea typeface="ＭＳ Ｐゴシック" charset="0"/>
              </a:defRPr>
            </a:lvl2pPr>
            <a:lvl3pPr marL="1143000" indent="-228600" eaLnBrk="0" hangingPunct="0">
              <a:defRPr sz="1200" b="1" i="1">
                <a:solidFill>
                  <a:srgbClr val="1822CD"/>
                </a:solidFill>
                <a:latin typeface="Helvetica" charset="0"/>
                <a:ea typeface="ＭＳ Ｐゴシック" charset="0"/>
              </a:defRPr>
            </a:lvl3pPr>
            <a:lvl4pPr marL="1600200" indent="-228600" eaLnBrk="0" hangingPunct="0">
              <a:defRPr sz="1200" b="1" i="1">
                <a:solidFill>
                  <a:srgbClr val="1822CD"/>
                </a:solidFill>
                <a:latin typeface="Helvetica" charset="0"/>
                <a:ea typeface="ＭＳ Ｐゴシック" charset="0"/>
              </a:defRPr>
            </a:lvl4pPr>
            <a:lvl5pPr marL="2057400" indent="-228600" eaLnBrk="0" hangingPunct="0">
              <a:defRPr sz="1200" b="1" i="1">
                <a:solidFill>
                  <a:srgbClr val="1822CD"/>
                </a:solidFill>
                <a:latin typeface="Helvetica" charset="0"/>
                <a:ea typeface="ＭＳ Ｐゴシック" charset="0"/>
              </a:defRPr>
            </a:lvl5pPr>
            <a:lvl6pPr marL="2514600" indent="-228600" eaLnBrk="0" fontAlgn="base" hangingPunct="0">
              <a:spcBef>
                <a:spcPct val="20000"/>
              </a:spcBef>
              <a:spcAft>
                <a:spcPct val="0"/>
              </a:spcAft>
              <a:buChar char="•"/>
              <a:defRPr sz="1200" b="1" i="1">
                <a:solidFill>
                  <a:srgbClr val="1822CD"/>
                </a:solidFill>
                <a:latin typeface="Helvetica" charset="0"/>
                <a:ea typeface="ＭＳ Ｐゴシック" charset="0"/>
              </a:defRPr>
            </a:lvl6pPr>
            <a:lvl7pPr marL="2971800" indent="-228600" eaLnBrk="0" fontAlgn="base" hangingPunct="0">
              <a:spcBef>
                <a:spcPct val="20000"/>
              </a:spcBef>
              <a:spcAft>
                <a:spcPct val="0"/>
              </a:spcAft>
              <a:buChar char="•"/>
              <a:defRPr sz="1200" b="1" i="1">
                <a:solidFill>
                  <a:srgbClr val="1822CD"/>
                </a:solidFill>
                <a:latin typeface="Helvetica" charset="0"/>
                <a:ea typeface="ＭＳ Ｐゴシック" charset="0"/>
              </a:defRPr>
            </a:lvl7pPr>
            <a:lvl8pPr marL="3429000" indent="-228600" eaLnBrk="0" fontAlgn="base" hangingPunct="0">
              <a:spcBef>
                <a:spcPct val="20000"/>
              </a:spcBef>
              <a:spcAft>
                <a:spcPct val="0"/>
              </a:spcAft>
              <a:buChar char="•"/>
              <a:defRPr sz="1200" b="1" i="1">
                <a:solidFill>
                  <a:srgbClr val="1822CD"/>
                </a:solidFill>
                <a:latin typeface="Helvetica" charset="0"/>
                <a:ea typeface="ＭＳ Ｐゴシック" charset="0"/>
              </a:defRPr>
            </a:lvl8pPr>
            <a:lvl9pPr marL="3886200" indent="-228600" eaLnBrk="0" fontAlgn="base" hangingPunct="0">
              <a:spcBef>
                <a:spcPct val="20000"/>
              </a:spcBef>
              <a:spcAft>
                <a:spcPct val="0"/>
              </a:spcAft>
              <a:buChar char="•"/>
              <a:defRPr sz="1200" b="1" i="1">
                <a:solidFill>
                  <a:srgbClr val="1822CD"/>
                </a:solidFill>
                <a:latin typeface="Helvetica" charset="0"/>
                <a:ea typeface="ＭＳ Ｐゴシック" charset="0"/>
              </a:defRPr>
            </a:lvl9pPr>
          </a:lstStyle>
          <a:p>
            <a:fld id="{4B1FB9F3-5AD2-AE45-A119-6F584559C1ED}" type="slidenum">
              <a:rPr lang="en-US" sz="900" i="0">
                <a:solidFill>
                  <a:schemeClr val="accent2"/>
                </a:solidFill>
                <a:latin typeface="Arial" charset="0"/>
              </a:rPr>
              <a:pPr/>
              <a:t>1</a:t>
            </a:fld>
            <a:endParaRPr lang="en-US" sz="900" i="0">
              <a:solidFill>
                <a:schemeClr val="accent2"/>
              </a:solidFill>
              <a:latin typeface="Arial" charset="0"/>
            </a:endParaRPr>
          </a:p>
        </p:txBody>
      </p:sp>
      <p:sp>
        <p:nvSpPr>
          <p:cNvPr id="17411" name="Rectangle 43"/>
          <p:cNvSpPr>
            <a:spLocks noChangeArrowheads="1"/>
          </p:cNvSpPr>
          <p:nvPr/>
        </p:nvSpPr>
        <p:spPr bwMode="auto">
          <a:xfrm>
            <a:off x="0" y="314960"/>
            <a:ext cx="9144000" cy="599440"/>
          </a:xfrm>
          <a:prstGeom prst="rect">
            <a:avLst/>
          </a:prstGeom>
          <a:gradFill rotWithShape="1">
            <a:gsLst>
              <a:gs pos="0">
                <a:srgbClr val="F8F8F8">
                  <a:alpha val="50998"/>
                </a:srgbClr>
              </a:gs>
              <a:gs pos="100000">
                <a:srgbClr val="B2B2B2">
                  <a:alpha val="50998"/>
                </a:srgbClr>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lnSpc>
                <a:spcPts val="2600"/>
              </a:lnSpc>
              <a:spcBef>
                <a:spcPct val="0"/>
              </a:spcBef>
              <a:buFontTx/>
              <a:buNone/>
            </a:pPr>
            <a:r>
              <a:rPr lang="en-US" sz="2400" i="0" dirty="0" smtClean="0">
                <a:solidFill>
                  <a:srgbClr val="D9133C"/>
                </a:solidFill>
              </a:rPr>
              <a:t>PF Coil Lead Repair/Analysis</a:t>
            </a:r>
            <a:endParaRPr lang="en-US" sz="1600" i="0" dirty="0" smtClean="0">
              <a:solidFill>
                <a:srgbClr val="FF0000"/>
              </a:solidFill>
              <a:latin typeface="Helvetica Neue"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Content Placeholder 2"/>
          <p:cNvSpPr>
            <a:spLocks noGrp="1"/>
          </p:cNvSpPr>
          <p:nvPr>
            <p:ph idx="1"/>
          </p:nvPr>
        </p:nvSpPr>
        <p:spPr>
          <a:xfrm>
            <a:off x="101600" y="985520"/>
            <a:ext cx="9042400" cy="5257163"/>
          </a:xfrm>
        </p:spPr>
        <p:txBody>
          <a:bodyPr anchor="t"/>
          <a:lstStyle/>
          <a:p>
            <a:pPr>
              <a:spcBef>
                <a:spcPts val="432"/>
              </a:spcBef>
              <a:spcAft>
                <a:spcPts val="600"/>
              </a:spcAft>
              <a:defRPr/>
            </a:pPr>
            <a:r>
              <a:rPr lang="en-US" sz="1800" b="1" dirty="0" smtClean="0">
                <a:latin typeface="Arial" charset="0"/>
                <a:ea typeface="ＭＳ Ｐゴシック" charset="0"/>
                <a:cs typeface="ＭＳ Ｐゴシック" charset="0"/>
              </a:rPr>
              <a:t>A chronic electrical leakage path exists between the inner and outer vessel exists.  Checked daily and varies between 6 and 12 </a:t>
            </a:r>
            <a:r>
              <a:rPr lang="en-US" sz="1800" b="1" dirty="0" err="1" smtClean="0">
                <a:latin typeface="Arial" charset="0"/>
                <a:ea typeface="ＭＳ Ｐゴシック" charset="0"/>
                <a:cs typeface="ＭＳ Ｐゴシック" charset="0"/>
              </a:rPr>
              <a:t>kOhms</a:t>
            </a:r>
            <a:r>
              <a:rPr lang="en-US" sz="1800" b="1" dirty="0" smtClean="0">
                <a:latin typeface="Arial" charset="0"/>
                <a:ea typeface="ＭＳ Ｐゴシック" charset="0"/>
                <a:cs typeface="ＭＳ Ｐゴシック" charset="0"/>
              </a:rPr>
              <a:t>.</a:t>
            </a:r>
          </a:p>
          <a:p>
            <a:pPr>
              <a:spcBef>
                <a:spcPts val="432"/>
              </a:spcBef>
              <a:spcAft>
                <a:spcPts val="600"/>
              </a:spcAft>
              <a:defRPr/>
            </a:pPr>
            <a:endParaRPr lang="en-US" sz="1800" b="1" dirty="0" smtClean="0">
              <a:latin typeface="Arial" charset="0"/>
              <a:ea typeface="ＭＳ Ｐゴシック" charset="0"/>
              <a:cs typeface="ＭＳ Ｐゴシック" charset="0"/>
            </a:endParaRPr>
          </a:p>
          <a:p>
            <a:pPr>
              <a:spcBef>
                <a:spcPts val="432"/>
              </a:spcBef>
              <a:spcAft>
                <a:spcPts val="600"/>
              </a:spcAft>
              <a:defRPr/>
            </a:pPr>
            <a:r>
              <a:rPr lang="en-US" sz="1800" b="1" dirty="0" smtClean="0">
                <a:latin typeface="Arial" charset="0"/>
                <a:ea typeface="ＭＳ Ｐゴシック" charset="0"/>
                <a:cs typeface="ＭＳ Ｐゴシック" charset="0"/>
              </a:rPr>
              <a:t>Specific troubleshooting activities continue, but a full analysis /repair may require a dismantling of the upper umbrella.</a:t>
            </a:r>
          </a:p>
          <a:p>
            <a:pPr>
              <a:spcBef>
                <a:spcPts val="432"/>
              </a:spcBef>
              <a:spcAft>
                <a:spcPts val="600"/>
              </a:spcAft>
              <a:defRPr/>
            </a:pPr>
            <a:endParaRPr lang="en-US" sz="1800" b="1" dirty="0" smtClean="0">
              <a:latin typeface="Arial" charset="0"/>
              <a:ea typeface="ＭＳ Ｐゴシック" charset="0"/>
              <a:cs typeface="ＭＳ Ｐゴシック" charset="0"/>
            </a:endParaRPr>
          </a:p>
          <a:p>
            <a:pPr>
              <a:spcBef>
                <a:spcPts val="432"/>
              </a:spcBef>
              <a:spcAft>
                <a:spcPts val="600"/>
              </a:spcAft>
              <a:defRPr/>
            </a:pPr>
            <a:r>
              <a:rPr lang="en-US" sz="1800" b="1" dirty="0" smtClean="0">
                <a:latin typeface="Arial" charset="0"/>
                <a:ea typeface="ＭＳ Ｐゴシック" charset="0"/>
                <a:cs typeface="ＭＳ Ｐゴシック" charset="0"/>
              </a:rPr>
              <a:t>At this resistance this leakage path does not impact operations (Inner and Outer Vessel shorted for </a:t>
            </a:r>
            <a:r>
              <a:rPr lang="en-US" sz="1800" b="1" dirty="0" err="1" smtClean="0">
                <a:latin typeface="Arial" charset="0"/>
                <a:ea typeface="ＭＳ Ｐゴシック" charset="0"/>
                <a:cs typeface="ＭＳ Ｐゴシック" charset="0"/>
              </a:rPr>
              <a:t>ohmic</a:t>
            </a:r>
            <a:r>
              <a:rPr lang="en-US" sz="1800" b="1" dirty="0" smtClean="0">
                <a:latin typeface="Arial" charset="0"/>
                <a:ea typeface="ＭＳ Ｐゴシック" charset="0"/>
                <a:cs typeface="ＭＳ Ｐゴシック" charset="0"/>
              </a:rPr>
              <a:t> operations via the motorized ground switch). </a:t>
            </a:r>
          </a:p>
          <a:p>
            <a:pPr>
              <a:spcBef>
                <a:spcPts val="432"/>
              </a:spcBef>
              <a:spcAft>
                <a:spcPts val="600"/>
              </a:spcAft>
              <a:defRPr/>
            </a:pPr>
            <a:endParaRPr lang="en-US" sz="1800" b="1" dirty="0" smtClean="0">
              <a:latin typeface="Arial" charset="0"/>
              <a:ea typeface="ＭＳ Ｐゴシック" charset="0"/>
              <a:cs typeface="ＭＳ Ｐゴシック" charset="0"/>
            </a:endParaRPr>
          </a:p>
          <a:p>
            <a:pPr>
              <a:spcBef>
                <a:spcPts val="432"/>
              </a:spcBef>
              <a:spcAft>
                <a:spcPts val="600"/>
              </a:spcAft>
              <a:defRPr/>
            </a:pPr>
            <a:r>
              <a:rPr lang="en-US" sz="1800" b="1" dirty="0" smtClean="0">
                <a:latin typeface="Arial" charset="0"/>
                <a:ea typeface="ＭＳ Ｐゴシック" charset="0"/>
                <a:cs typeface="ＭＳ Ｐゴシック" charset="0"/>
              </a:rPr>
              <a:t>Configurations are being considered to allow operation if this leakage path increases to unacceptable levels  </a:t>
            </a:r>
          </a:p>
          <a:p>
            <a:pPr lvl="1">
              <a:spcAft>
                <a:spcPts val="600"/>
              </a:spcAft>
            </a:pPr>
            <a:r>
              <a:rPr lang="en-US" sz="1400" b="1" dirty="0" smtClean="0">
                <a:solidFill>
                  <a:srgbClr val="0000FF"/>
                </a:solidFill>
              </a:rPr>
              <a:t>Fixed resistive shorts would be added at the top of the vessels to limit circulating currents.</a:t>
            </a:r>
          </a:p>
          <a:p>
            <a:pPr lvl="1">
              <a:spcAft>
                <a:spcPts val="600"/>
              </a:spcAft>
            </a:pPr>
            <a:r>
              <a:rPr lang="en-US" sz="1400" b="1" dirty="0" smtClean="0">
                <a:solidFill>
                  <a:srgbClr val="0000FF"/>
                </a:solidFill>
              </a:rPr>
              <a:t>Modifications to GFM to continue loop fault monitoring with the I/O VV combined</a:t>
            </a:r>
          </a:p>
          <a:p>
            <a:pPr lvl="1">
              <a:spcAft>
                <a:spcPts val="600"/>
              </a:spcAft>
            </a:pPr>
            <a:r>
              <a:rPr lang="en-US" sz="1400" b="1" dirty="0" err="1" smtClean="0">
                <a:solidFill>
                  <a:srgbClr val="0000FF"/>
                </a:solidFill>
              </a:rPr>
              <a:t>MOV’s</a:t>
            </a:r>
            <a:r>
              <a:rPr lang="en-US" sz="1400" b="1" dirty="0" smtClean="0">
                <a:solidFill>
                  <a:srgbClr val="0000FF"/>
                </a:solidFill>
              </a:rPr>
              <a:t> at top and bottom of the vessel to limit fast Voltage.</a:t>
            </a:r>
          </a:p>
          <a:p>
            <a:pPr lvl="1">
              <a:spcAft>
                <a:spcPts val="600"/>
              </a:spcAft>
            </a:pPr>
            <a:endParaRPr lang="en-US" sz="1400" b="1" dirty="0" smtClean="0">
              <a:solidFill>
                <a:srgbClr val="0000FF"/>
              </a:solidFill>
            </a:endParaRPr>
          </a:p>
          <a:p>
            <a:pPr lvl="1">
              <a:spcAft>
                <a:spcPts val="600"/>
              </a:spcAft>
            </a:pPr>
            <a:endParaRPr lang="en-US" sz="1400" b="1" dirty="0" smtClean="0">
              <a:solidFill>
                <a:srgbClr val="0000FF"/>
              </a:solidFill>
            </a:endParaRPr>
          </a:p>
        </p:txBody>
      </p:sp>
      <p:sp>
        <p:nvSpPr>
          <p:cNvPr id="1741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b="1" i="1">
                <a:solidFill>
                  <a:srgbClr val="1822CD"/>
                </a:solidFill>
                <a:latin typeface="Helvetica" charset="0"/>
                <a:ea typeface="ＭＳ Ｐゴシック" charset="0"/>
                <a:cs typeface="ＭＳ Ｐゴシック" charset="0"/>
              </a:defRPr>
            </a:lvl1pPr>
            <a:lvl2pPr marL="742950" indent="-285750" eaLnBrk="0" hangingPunct="0">
              <a:defRPr sz="1200" b="1" i="1">
                <a:solidFill>
                  <a:srgbClr val="1822CD"/>
                </a:solidFill>
                <a:latin typeface="Helvetica" charset="0"/>
                <a:ea typeface="ＭＳ Ｐゴシック" charset="0"/>
              </a:defRPr>
            </a:lvl2pPr>
            <a:lvl3pPr marL="1143000" indent="-228600" eaLnBrk="0" hangingPunct="0">
              <a:defRPr sz="1200" b="1" i="1">
                <a:solidFill>
                  <a:srgbClr val="1822CD"/>
                </a:solidFill>
                <a:latin typeface="Helvetica" charset="0"/>
                <a:ea typeface="ＭＳ Ｐゴシック" charset="0"/>
              </a:defRPr>
            </a:lvl3pPr>
            <a:lvl4pPr marL="1600200" indent="-228600" eaLnBrk="0" hangingPunct="0">
              <a:defRPr sz="1200" b="1" i="1">
                <a:solidFill>
                  <a:srgbClr val="1822CD"/>
                </a:solidFill>
                <a:latin typeface="Helvetica" charset="0"/>
                <a:ea typeface="ＭＳ Ｐゴシック" charset="0"/>
              </a:defRPr>
            </a:lvl4pPr>
            <a:lvl5pPr marL="2057400" indent="-228600" eaLnBrk="0" hangingPunct="0">
              <a:defRPr sz="1200" b="1" i="1">
                <a:solidFill>
                  <a:srgbClr val="1822CD"/>
                </a:solidFill>
                <a:latin typeface="Helvetica" charset="0"/>
                <a:ea typeface="ＭＳ Ｐゴシック" charset="0"/>
              </a:defRPr>
            </a:lvl5pPr>
            <a:lvl6pPr marL="2514600" indent="-228600" eaLnBrk="0" fontAlgn="base" hangingPunct="0">
              <a:spcBef>
                <a:spcPct val="20000"/>
              </a:spcBef>
              <a:spcAft>
                <a:spcPct val="0"/>
              </a:spcAft>
              <a:buChar char="•"/>
              <a:defRPr sz="1200" b="1" i="1">
                <a:solidFill>
                  <a:srgbClr val="1822CD"/>
                </a:solidFill>
                <a:latin typeface="Helvetica" charset="0"/>
                <a:ea typeface="ＭＳ Ｐゴシック" charset="0"/>
              </a:defRPr>
            </a:lvl6pPr>
            <a:lvl7pPr marL="2971800" indent="-228600" eaLnBrk="0" fontAlgn="base" hangingPunct="0">
              <a:spcBef>
                <a:spcPct val="20000"/>
              </a:spcBef>
              <a:spcAft>
                <a:spcPct val="0"/>
              </a:spcAft>
              <a:buChar char="•"/>
              <a:defRPr sz="1200" b="1" i="1">
                <a:solidFill>
                  <a:srgbClr val="1822CD"/>
                </a:solidFill>
                <a:latin typeface="Helvetica" charset="0"/>
                <a:ea typeface="ＭＳ Ｐゴシック" charset="0"/>
              </a:defRPr>
            </a:lvl7pPr>
            <a:lvl8pPr marL="3429000" indent="-228600" eaLnBrk="0" fontAlgn="base" hangingPunct="0">
              <a:spcBef>
                <a:spcPct val="20000"/>
              </a:spcBef>
              <a:spcAft>
                <a:spcPct val="0"/>
              </a:spcAft>
              <a:buChar char="•"/>
              <a:defRPr sz="1200" b="1" i="1">
                <a:solidFill>
                  <a:srgbClr val="1822CD"/>
                </a:solidFill>
                <a:latin typeface="Helvetica" charset="0"/>
                <a:ea typeface="ＭＳ Ｐゴシック" charset="0"/>
              </a:defRPr>
            </a:lvl8pPr>
            <a:lvl9pPr marL="3886200" indent="-228600" eaLnBrk="0" fontAlgn="base" hangingPunct="0">
              <a:spcBef>
                <a:spcPct val="20000"/>
              </a:spcBef>
              <a:spcAft>
                <a:spcPct val="0"/>
              </a:spcAft>
              <a:buChar char="•"/>
              <a:defRPr sz="1200" b="1" i="1">
                <a:solidFill>
                  <a:srgbClr val="1822CD"/>
                </a:solidFill>
                <a:latin typeface="Helvetica" charset="0"/>
                <a:ea typeface="ＭＳ Ｐゴシック" charset="0"/>
              </a:defRPr>
            </a:lvl9pPr>
          </a:lstStyle>
          <a:p>
            <a:fld id="{4B1FB9F3-5AD2-AE45-A119-6F584559C1ED}" type="slidenum">
              <a:rPr lang="en-US" sz="900" i="0">
                <a:solidFill>
                  <a:schemeClr val="accent2"/>
                </a:solidFill>
                <a:latin typeface="Arial" charset="0"/>
              </a:rPr>
              <a:pPr/>
              <a:t>2</a:t>
            </a:fld>
            <a:endParaRPr lang="en-US" sz="900" i="0">
              <a:solidFill>
                <a:schemeClr val="accent2"/>
              </a:solidFill>
              <a:latin typeface="Arial" charset="0"/>
            </a:endParaRPr>
          </a:p>
        </p:txBody>
      </p:sp>
      <p:sp>
        <p:nvSpPr>
          <p:cNvPr id="17411" name="Rectangle 43"/>
          <p:cNvSpPr>
            <a:spLocks noChangeArrowheads="1"/>
          </p:cNvSpPr>
          <p:nvPr/>
        </p:nvSpPr>
        <p:spPr bwMode="auto">
          <a:xfrm>
            <a:off x="0" y="294640"/>
            <a:ext cx="9144000" cy="599440"/>
          </a:xfrm>
          <a:prstGeom prst="rect">
            <a:avLst/>
          </a:prstGeom>
          <a:gradFill rotWithShape="1">
            <a:gsLst>
              <a:gs pos="0">
                <a:srgbClr val="F8F8F8">
                  <a:alpha val="50998"/>
                </a:srgbClr>
              </a:gs>
              <a:gs pos="100000">
                <a:srgbClr val="B2B2B2">
                  <a:alpha val="50998"/>
                </a:srgbClr>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lnSpc>
                <a:spcPts val="2600"/>
              </a:lnSpc>
              <a:spcBef>
                <a:spcPct val="0"/>
              </a:spcBef>
              <a:buFontTx/>
              <a:buNone/>
            </a:pPr>
            <a:r>
              <a:rPr lang="en-US" sz="2400" i="0" dirty="0" smtClean="0">
                <a:solidFill>
                  <a:srgbClr val="D9133C"/>
                </a:solidFill>
              </a:rPr>
              <a:t>Inner/Outer Vacuum Vessel</a:t>
            </a:r>
            <a:endParaRPr lang="en-US" sz="1600" i="0" dirty="0" smtClean="0">
              <a:solidFill>
                <a:srgbClr val="FF0000"/>
              </a:solidFill>
              <a:latin typeface="Helvetica Neue"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Content Placeholder 2"/>
          <p:cNvSpPr>
            <a:spLocks noGrp="1"/>
          </p:cNvSpPr>
          <p:nvPr>
            <p:ph idx="1"/>
          </p:nvPr>
        </p:nvSpPr>
        <p:spPr>
          <a:xfrm>
            <a:off x="101600" y="1157607"/>
            <a:ext cx="9042400" cy="4952996"/>
          </a:xfrm>
        </p:spPr>
        <p:txBody>
          <a:bodyPr anchor="t"/>
          <a:lstStyle/>
          <a:p>
            <a:r>
              <a:rPr lang="en-US" sz="1800" b="1" dirty="0" smtClean="0">
                <a:latin typeface="Arial" charset="0"/>
                <a:ea typeface="ＭＳ Ｐゴシック" charset="0"/>
                <a:cs typeface="ＭＳ Ｐゴシック" charset="0"/>
              </a:rPr>
              <a:t>An internal </a:t>
            </a:r>
            <a:r>
              <a:rPr lang="en-US" sz="1800" b="1" dirty="0" err="1" smtClean="0">
                <a:latin typeface="Arial" charset="0"/>
                <a:ea typeface="ＭＳ Ｐゴシック" charset="0"/>
                <a:cs typeface="ＭＳ Ｐゴシック" charset="0"/>
              </a:rPr>
              <a:t>LHe</a:t>
            </a:r>
            <a:r>
              <a:rPr lang="en-US" sz="1800" b="1" dirty="0" smtClean="0">
                <a:latin typeface="Arial" charset="0"/>
                <a:ea typeface="ＭＳ Ｐゴシック" charset="0"/>
                <a:cs typeface="ＭＳ Ｐゴシック" charset="0"/>
              </a:rPr>
              <a:t> Refrigerator vacuum leak was successfully repaired</a:t>
            </a:r>
          </a:p>
          <a:p>
            <a:pPr lvl="1">
              <a:spcAft>
                <a:spcPts val="600"/>
              </a:spcAft>
            </a:pPr>
            <a:r>
              <a:rPr lang="en-US" sz="1400" b="1" dirty="0" smtClean="0">
                <a:solidFill>
                  <a:srgbClr val="0000FF"/>
                </a:solidFill>
              </a:rPr>
              <a:t>The 1070W </a:t>
            </a:r>
            <a:r>
              <a:rPr lang="en-US" sz="1400" b="1" dirty="0" err="1" smtClean="0">
                <a:solidFill>
                  <a:srgbClr val="0000FF"/>
                </a:solidFill>
              </a:rPr>
              <a:t>LHe</a:t>
            </a:r>
            <a:r>
              <a:rPr lang="en-US" sz="1400" b="1" dirty="0" smtClean="0">
                <a:solidFill>
                  <a:srgbClr val="0000FF"/>
                </a:solidFill>
              </a:rPr>
              <a:t> refrigerator is operating at full capability</a:t>
            </a:r>
          </a:p>
          <a:p>
            <a:pPr lvl="1">
              <a:spcAft>
                <a:spcPts val="600"/>
              </a:spcAft>
            </a:pPr>
            <a:r>
              <a:rPr lang="en-US" sz="1400" b="1" dirty="0" smtClean="0">
                <a:solidFill>
                  <a:srgbClr val="0000FF"/>
                </a:solidFill>
              </a:rPr>
              <a:t>A scoping study has been completed and reviewed to replace the refrigerator with a more efficient modern unit that would also be capable of supporting the proposed </a:t>
            </a:r>
            <a:r>
              <a:rPr lang="en-US" sz="1400" b="1" dirty="0" err="1" smtClean="0">
                <a:solidFill>
                  <a:srgbClr val="0000FF"/>
                </a:solidFill>
              </a:rPr>
              <a:t>divertor</a:t>
            </a:r>
            <a:r>
              <a:rPr lang="en-US" sz="1400" b="1" dirty="0" smtClean="0">
                <a:solidFill>
                  <a:srgbClr val="0000FF"/>
                </a:solidFill>
              </a:rPr>
              <a:t> </a:t>
            </a:r>
            <a:r>
              <a:rPr lang="en-US" sz="1400" b="1" dirty="0" err="1" smtClean="0">
                <a:solidFill>
                  <a:srgbClr val="0000FF"/>
                </a:solidFill>
              </a:rPr>
              <a:t>cryo</a:t>
            </a:r>
            <a:r>
              <a:rPr lang="en-US" sz="1400" b="1" dirty="0" smtClean="0">
                <a:solidFill>
                  <a:srgbClr val="0000FF"/>
                </a:solidFill>
              </a:rPr>
              <a:t>-pump. An RFP is being released.</a:t>
            </a:r>
          </a:p>
          <a:p>
            <a:r>
              <a:rPr lang="en-US" sz="1800" b="1" dirty="0" smtClean="0">
                <a:latin typeface="Arial" charset="0"/>
                <a:ea typeface="ＭＳ Ｐゴシック" charset="0"/>
                <a:cs typeface="ＭＳ Ｐゴシック" charset="0"/>
              </a:rPr>
              <a:t>Neutral Beam conditioning has continued during this maintenance period.  All six ion sources are operational and conditioning continues: </a:t>
            </a:r>
          </a:p>
          <a:p>
            <a:pPr lvl="1">
              <a:spcAft>
                <a:spcPts val="600"/>
              </a:spcAft>
            </a:pPr>
            <a:r>
              <a:rPr lang="en-US" sz="1400" b="1" dirty="0" smtClean="0">
                <a:solidFill>
                  <a:srgbClr val="0000FF"/>
                </a:solidFill>
              </a:rPr>
              <a:t>NB1A has operated to 89kV, and is reliable at 86kV. There is a small throughput leak at the source isolation valve.  </a:t>
            </a:r>
          </a:p>
          <a:p>
            <a:pPr lvl="1">
              <a:spcAft>
                <a:spcPts val="600"/>
              </a:spcAft>
            </a:pPr>
            <a:r>
              <a:rPr lang="en-US" sz="1400" b="1" dirty="0" smtClean="0">
                <a:solidFill>
                  <a:srgbClr val="0000FF"/>
                </a:solidFill>
              </a:rPr>
              <a:t>NB1B is reliable at 90kV. An intermittent current imbalance measured at the Transformer/Rectifier is being investigated.  </a:t>
            </a:r>
          </a:p>
          <a:p>
            <a:pPr lvl="1">
              <a:spcAft>
                <a:spcPts val="600"/>
              </a:spcAft>
            </a:pPr>
            <a:r>
              <a:rPr lang="en-US" sz="1400" b="1" dirty="0" smtClean="0">
                <a:solidFill>
                  <a:srgbClr val="0000FF"/>
                </a:solidFill>
              </a:rPr>
              <a:t>NB1C is operating at 95kV.</a:t>
            </a:r>
          </a:p>
          <a:p>
            <a:pPr lvl="1">
              <a:spcAft>
                <a:spcPts val="600"/>
              </a:spcAft>
            </a:pPr>
            <a:r>
              <a:rPr lang="en-US" sz="1400" b="1" dirty="0" smtClean="0">
                <a:solidFill>
                  <a:srgbClr val="0000FF"/>
                </a:solidFill>
              </a:rPr>
              <a:t>NB2A is operating at 90kV.</a:t>
            </a:r>
          </a:p>
          <a:p>
            <a:pPr lvl="1">
              <a:spcAft>
                <a:spcPts val="600"/>
              </a:spcAft>
            </a:pPr>
            <a:r>
              <a:rPr lang="en-US" sz="1400" b="1" dirty="0" smtClean="0">
                <a:solidFill>
                  <a:srgbClr val="0000FF"/>
                </a:solidFill>
              </a:rPr>
              <a:t>NB2B is operating reliably at 90kV.  Looking into some unexplained trips and a possible problem with the Fault Detector</a:t>
            </a:r>
          </a:p>
          <a:p>
            <a:pPr lvl="1">
              <a:spcAft>
                <a:spcPts val="600"/>
              </a:spcAft>
            </a:pPr>
            <a:r>
              <a:rPr lang="en-US" sz="1400" b="1" dirty="0" smtClean="0">
                <a:solidFill>
                  <a:srgbClr val="0000FF"/>
                </a:solidFill>
              </a:rPr>
              <a:t>NB2C has been conditioned to 90kV, and is currently operating in mid 80kV range.  Maintenance on the transmission line was completed and Hi-Potted to 95kV. </a:t>
            </a:r>
          </a:p>
          <a:p>
            <a:pPr lvl="1">
              <a:spcAft>
                <a:spcPts val="600"/>
              </a:spcAft>
              <a:buNone/>
            </a:pPr>
            <a:r>
              <a:rPr lang="en-US" sz="1400" b="1" dirty="0" smtClean="0">
                <a:solidFill>
                  <a:srgbClr val="0000FF"/>
                </a:solidFill>
              </a:rPr>
              <a:t>  </a:t>
            </a:r>
          </a:p>
          <a:p>
            <a:pPr>
              <a:lnSpc>
                <a:spcPct val="70000"/>
              </a:lnSpc>
              <a:spcAft>
                <a:spcPts val="600"/>
              </a:spcAft>
              <a:buNone/>
              <a:defRPr/>
            </a:pPr>
            <a:endParaRPr lang="en-US" sz="1800" b="1" dirty="0" smtClean="0">
              <a:solidFill>
                <a:srgbClr val="0000FF"/>
              </a:solidFill>
              <a:latin typeface="Arial" charset="0"/>
              <a:ea typeface="ＭＳ Ｐゴシック" charset="0"/>
              <a:cs typeface="ＭＳ Ｐゴシック" charset="0"/>
            </a:endParaRPr>
          </a:p>
        </p:txBody>
      </p:sp>
      <p:sp>
        <p:nvSpPr>
          <p:cNvPr id="1741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b="1" i="1">
                <a:solidFill>
                  <a:srgbClr val="1822CD"/>
                </a:solidFill>
                <a:latin typeface="Helvetica" charset="0"/>
                <a:ea typeface="ＭＳ Ｐゴシック" charset="0"/>
                <a:cs typeface="ＭＳ Ｐゴシック" charset="0"/>
              </a:defRPr>
            </a:lvl1pPr>
            <a:lvl2pPr marL="742950" indent="-285750" eaLnBrk="0" hangingPunct="0">
              <a:defRPr sz="1200" b="1" i="1">
                <a:solidFill>
                  <a:srgbClr val="1822CD"/>
                </a:solidFill>
                <a:latin typeface="Helvetica" charset="0"/>
                <a:ea typeface="ＭＳ Ｐゴシック" charset="0"/>
              </a:defRPr>
            </a:lvl2pPr>
            <a:lvl3pPr marL="1143000" indent="-228600" eaLnBrk="0" hangingPunct="0">
              <a:defRPr sz="1200" b="1" i="1">
                <a:solidFill>
                  <a:srgbClr val="1822CD"/>
                </a:solidFill>
                <a:latin typeface="Helvetica" charset="0"/>
                <a:ea typeface="ＭＳ Ｐゴシック" charset="0"/>
              </a:defRPr>
            </a:lvl3pPr>
            <a:lvl4pPr marL="1600200" indent="-228600" eaLnBrk="0" hangingPunct="0">
              <a:defRPr sz="1200" b="1" i="1">
                <a:solidFill>
                  <a:srgbClr val="1822CD"/>
                </a:solidFill>
                <a:latin typeface="Helvetica" charset="0"/>
                <a:ea typeface="ＭＳ Ｐゴシック" charset="0"/>
              </a:defRPr>
            </a:lvl4pPr>
            <a:lvl5pPr marL="2057400" indent="-228600" eaLnBrk="0" hangingPunct="0">
              <a:defRPr sz="1200" b="1" i="1">
                <a:solidFill>
                  <a:srgbClr val="1822CD"/>
                </a:solidFill>
                <a:latin typeface="Helvetica" charset="0"/>
                <a:ea typeface="ＭＳ Ｐゴシック" charset="0"/>
              </a:defRPr>
            </a:lvl5pPr>
            <a:lvl6pPr marL="2514600" indent="-228600" eaLnBrk="0" fontAlgn="base" hangingPunct="0">
              <a:spcBef>
                <a:spcPct val="20000"/>
              </a:spcBef>
              <a:spcAft>
                <a:spcPct val="0"/>
              </a:spcAft>
              <a:buChar char="•"/>
              <a:defRPr sz="1200" b="1" i="1">
                <a:solidFill>
                  <a:srgbClr val="1822CD"/>
                </a:solidFill>
                <a:latin typeface="Helvetica" charset="0"/>
                <a:ea typeface="ＭＳ Ｐゴシック" charset="0"/>
              </a:defRPr>
            </a:lvl6pPr>
            <a:lvl7pPr marL="2971800" indent="-228600" eaLnBrk="0" fontAlgn="base" hangingPunct="0">
              <a:spcBef>
                <a:spcPct val="20000"/>
              </a:spcBef>
              <a:spcAft>
                <a:spcPct val="0"/>
              </a:spcAft>
              <a:buChar char="•"/>
              <a:defRPr sz="1200" b="1" i="1">
                <a:solidFill>
                  <a:srgbClr val="1822CD"/>
                </a:solidFill>
                <a:latin typeface="Helvetica" charset="0"/>
                <a:ea typeface="ＭＳ Ｐゴシック" charset="0"/>
              </a:defRPr>
            </a:lvl7pPr>
            <a:lvl8pPr marL="3429000" indent="-228600" eaLnBrk="0" fontAlgn="base" hangingPunct="0">
              <a:spcBef>
                <a:spcPct val="20000"/>
              </a:spcBef>
              <a:spcAft>
                <a:spcPct val="0"/>
              </a:spcAft>
              <a:buChar char="•"/>
              <a:defRPr sz="1200" b="1" i="1">
                <a:solidFill>
                  <a:srgbClr val="1822CD"/>
                </a:solidFill>
                <a:latin typeface="Helvetica" charset="0"/>
                <a:ea typeface="ＭＳ Ｐゴシック" charset="0"/>
              </a:defRPr>
            </a:lvl8pPr>
            <a:lvl9pPr marL="3886200" indent="-228600" eaLnBrk="0" fontAlgn="base" hangingPunct="0">
              <a:spcBef>
                <a:spcPct val="20000"/>
              </a:spcBef>
              <a:spcAft>
                <a:spcPct val="0"/>
              </a:spcAft>
              <a:buChar char="•"/>
              <a:defRPr sz="1200" b="1" i="1">
                <a:solidFill>
                  <a:srgbClr val="1822CD"/>
                </a:solidFill>
                <a:latin typeface="Helvetica" charset="0"/>
                <a:ea typeface="ＭＳ Ｐゴシック" charset="0"/>
              </a:defRPr>
            </a:lvl9pPr>
          </a:lstStyle>
          <a:p>
            <a:fld id="{4B1FB9F3-5AD2-AE45-A119-6F584559C1ED}" type="slidenum">
              <a:rPr lang="en-US" sz="900" i="0">
                <a:solidFill>
                  <a:schemeClr val="accent2"/>
                </a:solidFill>
                <a:latin typeface="Arial" charset="0"/>
              </a:rPr>
              <a:pPr/>
              <a:t>3</a:t>
            </a:fld>
            <a:endParaRPr lang="en-US" sz="900" i="0">
              <a:solidFill>
                <a:schemeClr val="accent2"/>
              </a:solidFill>
              <a:latin typeface="Arial" charset="0"/>
            </a:endParaRPr>
          </a:p>
        </p:txBody>
      </p:sp>
      <p:sp>
        <p:nvSpPr>
          <p:cNvPr id="17411" name="Rectangle 43"/>
          <p:cNvSpPr>
            <a:spLocks noChangeArrowheads="1"/>
          </p:cNvSpPr>
          <p:nvPr/>
        </p:nvSpPr>
        <p:spPr bwMode="auto">
          <a:xfrm>
            <a:off x="0" y="284480"/>
            <a:ext cx="9144000" cy="599440"/>
          </a:xfrm>
          <a:prstGeom prst="rect">
            <a:avLst/>
          </a:prstGeom>
          <a:gradFill rotWithShape="1">
            <a:gsLst>
              <a:gs pos="0">
                <a:srgbClr val="F8F8F8">
                  <a:alpha val="50998"/>
                </a:srgbClr>
              </a:gs>
              <a:gs pos="100000">
                <a:srgbClr val="B2B2B2">
                  <a:alpha val="50998"/>
                </a:srgbClr>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lnSpc>
                <a:spcPts val="2600"/>
              </a:lnSpc>
              <a:spcBef>
                <a:spcPct val="0"/>
              </a:spcBef>
              <a:buFontTx/>
              <a:buNone/>
            </a:pPr>
            <a:r>
              <a:rPr lang="en-US" sz="2400" i="0" dirty="0" smtClean="0">
                <a:solidFill>
                  <a:srgbClr val="D9133C"/>
                </a:solidFill>
              </a:rPr>
              <a:t>Neutral Beams</a:t>
            </a:r>
            <a:endParaRPr lang="en-US" sz="1600" i="0" dirty="0" smtClean="0">
              <a:solidFill>
                <a:srgbClr val="FF0000"/>
              </a:solidFill>
              <a:latin typeface="Helvetica Neue" charset="0"/>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Content Placeholder 2"/>
          <p:cNvSpPr>
            <a:spLocks noGrp="1"/>
          </p:cNvSpPr>
          <p:nvPr>
            <p:ph idx="1"/>
          </p:nvPr>
        </p:nvSpPr>
        <p:spPr>
          <a:xfrm>
            <a:off x="101600" y="1468757"/>
            <a:ext cx="9042400" cy="5186043"/>
          </a:xfrm>
        </p:spPr>
        <p:txBody>
          <a:bodyPr anchor="t"/>
          <a:lstStyle/>
          <a:p>
            <a:r>
              <a:rPr lang="en-US" sz="1800" b="1" dirty="0" smtClean="0">
                <a:latin typeface="Arial" charset="0"/>
                <a:ea typeface="ＭＳ Ｐゴシック" charset="0"/>
                <a:cs typeface="ＭＳ Ｐゴシック" charset="0"/>
              </a:rPr>
              <a:t>MG#1 rotor welds have been fully restored and tested, and the set was rebalanced in August.  MG#1 is available at full rated parameters</a:t>
            </a:r>
          </a:p>
          <a:p>
            <a:pPr lvl="1">
              <a:spcAft>
                <a:spcPts val="600"/>
              </a:spcAft>
            </a:pPr>
            <a:r>
              <a:rPr lang="en-US" sz="1400" b="1" dirty="0" smtClean="0">
                <a:solidFill>
                  <a:srgbClr val="0000FF"/>
                </a:solidFill>
              </a:rPr>
              <a:t>Experienced a serious problem with the </a:t>
            </a:r>
            <a:r>
              <a:rPr lang="en-US" sz="1400" b="1" dirty="0" err="1" smtClean="0">
                <a:solidFill>
                  <a:srgbClr val="0000FF"/>
                </a:solidFill>
              </a:rPr>
              <a:t>Cycloconvertor</a:t>
            </a:r>
            <a:r>
              <a:rPr lang="en-US" sz="1400" b="1" dirty="0" smtClean="0">
                <a:solidFill>
                  <a:srgbClr val="0000FF"/>
                </a:solidFill>
              </a:rPr>
              <a:t> (variable frequency control to regulate speed, torque and power factor) in December.  System had to be fully re-commissioned utilizing original GE Procedures and new procedures developed by PPPL engineering</a:t>
            </a:r>
          </a:p>
          <a:p>
            <a:pPr lvl="1">
              <a:spcAft>
                <a:spcPts val="600"/>
              </a:spcAft>
            </a:pPr>
            <a:r>
              <a:rPr lang="en-US" sz="1400" b="1" dirty="0" smtClean="0">
                <a:solidFill>
                  <a:srgbClr val="0000FF"/>
                </a:solidFill>
              </a:rPr>
              <a:t>Also developed procedures to allow for limited “manual control” operation utilizing the Liquid Rheostat used to start the set.  This capability has not been utilized.</a:t>
            </a:r>
          </a:p>
          <a:p>
            <a:pPr lvl="1">
              <a:spcAft>
                <a:spcPts val="600"/>
              </a:spcAft>
            </a:pPr>
            <a:r>
              <a:rPr lang="en-US" sz="1400" b="1" dirty="0" smtClean="0">
                <a:solidFill>
                  <a:srgbClr val="0000FF"/>
                </a:solidFill>
              </a:rPr>
              <a:t>Since December MG#1 was has supported NSTX-U operations without incident</a:t>
            </a:r>
          </a:p>
          <a:p>
            <a:pPr lvl="1">
              <a:spcAft>
                <a:spcPts val="600"/>
              </a:spcAft>
            </a:pPr>
            <a:endParaRPr lang="en-US" sz="1400" b="1" dirty="0" smtClean="0">
              <a:solidFill>
                <a:srgbClr val="0000FF"/>
              </a:solidFill>
            </a:endParaRPr>
          </a:p>
          <a:p>
            <a:pPr>
              <a:spcBef>
                <a:spcPts val="432"/>
              </a:spcBef>
              <a:spcAft>
                <a:spcPts val="600"/>
              </a:spcAft>
              <a:defRPr/>
            </a:pPr>
            <a:r>
              <a:rPr lang="en-US" sz="1800" b="1" dirty="0" smtClean="0">
                <a:latin typeface="Arial" charset="0"/>
                <a:ea typeface="ＭＳ Ｐゴシック" charset="0"/>
                <a:cs typeface="ＭＳ Ｐゴシック" charset="0"/>
              </a:rPr>
              <a:t>MG#2 operating parameters are limited due to existing cracking discovered on rotor welds </a:t>
            </a:r>
          </a:p>
          <a:p>
            <a:pPr lvl="1">
              <a:spcAft>
                <a:spcPts val="600"/>
              </a:spcAft>
            </a:pPr>
            <a:r>
              <a:rPr lang="en-US" sz="1400" b="1" dirty="0" smtClean="0">
                <a:solidFill>
                  <a:srgbClr val="0000FF"/>
                </a:solidFill>
              </a:rPr>
              <a:t>Rotor welds could be restored utilizing the same procedures and systems exercised in the MG#1 repairs.</a:t>
            </a:r>
          </a:p>
          <a:p>
            <a:pPr lvl="1">
              <a:spcAft>
                <a:spcPts val="600"/>
              </a:spcAft>
            </a:pPr>
            <a:r>
              <a:rPr lang="en-US" sz="1400" b="1" dirty="0" smtClean="0">
                <a:solidFill>
                  <a:srgbClr val="0000FF"/>
                </a:solidFill>
              </a:rPr>
              <a:t>The MG#2 </a:t>
            </a:r>
            <a:r>
              <a:rPr lang="en-US" sz="1400" b="1" dirty="0" err="1" smtClean="0">
                <a:solidFill>
                  <a:srgbClr val="0000FF"/>
                </a:solidFill>
              </a:rPr>
              <a:t>Cycloconvertor</a:t>
            </a:r>
            <a:r>
              <a:rPr lang="en-US" sz="1400" b="1" dirty="0" smtClean="0">
                <a:solidFill>
                  <a:srgbClr val="0000FF"/>
                </a:solidFill>
              </a:rPr>
              <a:t> is currently being re-commissioned as was done on MG#1.  Power testing is in progress.</a:t>
            </a:r>
          </a:p>
          <a:p>
            <a:pPr lvl="1">
              <a:spcAft>
                <a:spcPts val="600"/>
              </a:spcAft>
              <a:buNone/>
            </a:pPr>
            <a:endParaRPr lang="en-US" sz="1400" b="1" dirty="0" smtClean="0">
              <a:solidFill>
                <a:srgbClr val="0000FF"/>
              </a:solidFill>
            </a:endParaRPr>
          </a:p>
          <a:p>
            <a:pPr lvl="1">
              <a:spcAft>
                <a:spcPts val="600"/>
              </a:spcAft>
              <a:buNone/>
            </a:pPr>
            <a:endParaRPr lang="en-US" sz="1400" b="1" dirty="0" smtClean="0">
              <a:solidFill>
                <a:srgbClr val="0000FF"/>
              </a:solidFill>
            </a:endParaRPr>
          </a:p>
        </p:txBody>
      </p:sp>
      <p:sp>
        <p:nvSpPr>
          <p:cNvPr id="1741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b="1" i="1">
                <a:solidFill>
                  <a:srgbClr val="1822CD"/>
                </a:solidFill>
                <a:latin typeface="Helvetica" charset="0"/>
                <a:ea typeface="ＭＳ Ｐゴシック" charset="0"/>
                <a:cs typeface="ＭＳ Ｐゴシック" charset="0"/>
              </a:defRPr>
            </a:lvl1pPr>
            <a:lvl2pPr marL="742950" indent="-285750" eaLnBrk="0" hangingPunct="0">
              <a:defRPr sz="1200" b="1" i="1">
                <a:solidFill>
                  <a:srgbClr val="1822CD"/>
                </a:solidFill>
                <a:latin typeface="Helvetica" charset="0"/>
                <a:ea typeface="ＭＳ Ｐゴシック" charset="0"/>
              </a:defRPr>
            </a:lvl2pPr>
            <a:lvl3pPr marL="1143000" indent="-228600" eaLnBrk="0" hangingPunct="0">
              <a:defRPr sz="1200" b="1" i="1">
                <a:solidFill>
                  <a:srgbClr val="1822CD"/>
                </a:solidFill>
                <a:latin typeface="Helvetica" charset="0"/>
                <a:ea typeface="ＭＳ Ｐゴシック" charset="0"/>
              </a:defRPr>
            </a:lvl3pPr>
            <a:lvl4pPr marL="1600200" indent="-228600" eaLnBrk="0" hangingPunct="0">
              <a:defRPr sz="1200" b="1" i="1">
                <a:solidFill>
                  <a:srgbClr val="1822CD"/>
                </a:solidFill>
                <a:latin typeface="Helvetica" charset="0"/>
                <a:ea typeface="ＭＳ Ｐゴシック" charset="0"/>
              </a:defRPr>
            </a:lvl4pPr>
            <a:lvl5pPr marL="2057400" indent="-228600" eaLnBrk="0" hangingPunct="0">
              <a:defRPr sz="1200" b="1" i="1">
                <a:solidFill>
                  <a:srgbClr val="1822CD"/>
                </a:solidFill>
                <a:latin typeface="Helvetica" charset="0"/>
                <a:ea typeface="ＭＳ Ｐゴシック" charset="0"/>
              </a:defRPr>
            </a:lvl5pPr>
            <a:lvl6pPr marL="2514600" indent="-228600" eaLnBrk="0" fontAlgn="base" hangingPunct="0">
              <a:spcBef>
                <a:spcPct val="20000"/>
              </a:spcBef>
              <a:spcAft>
                <a:spcPct val="0"/>
              </a:spcAft>
              <a:buChar char="•"/>
              <a:defRPr sz="1200" b="1" i="1">
                <a:solidFill>
                  <a:srgbClr val="1822CD"/>
                </a:solidFill>
                <a:latin typeface="Helvetica" charset="0"/>
                <a:ea typeface="ＭＳ Ｐゴシック" charset="0"/>
              </a:defRPr>
            </a:lvl6pPr>
            <a:lvl7pPr marL="2971800" indent="-228600" eaLnBrk="0" fontAlgn="base" hangingPunct="0">
              <a:spcBef>
                <a:spcPct val="20000"/>
              </a:spcBef>
              <a:spcAft>
                <a:spcPct val="0"/>
              </a:spcAft>
              <a:buChar char="•"/>
              <a:defRPr sz="1200" b="1" i="1">
                <a:solidFill>
                  <a:srgbClr val="1822CD"/>
                </a:solidFill>
                <a:latin typeface="Helvetica" charset="0"/>
                <a:ea typeface="ＭＳ Ｐゴシック" charset="0"/>
              </a:defRPr>
            </a:lvl7pPr>
            <a:lvl8pPr marL="3429000" indent="-228600" eaLnBrk="0" fontAlgn="base" hangingPunct="0">
              <a:spcBef>
                <a:spcPct val="20000"/>
              </a:spcBef>
              <a:spcAft>
                <a:spcPct val="0"/>
              </a:spcAft>
              <a:buChar char="•"/>
              <a:defRPr sz="1200" b="1" i="1">
                <a:solidFill>
                  <a:srgbClr val="1822CD"/>
                </a:solidFill>
                <a:latin typeface="Helvetica" charset="0"/>
                <a:ea typeface="ＭＳ Ｐゴシック" charset="0"/>
              </a:defRPr>
            </a:lvl8pPr>
            <a:lvl9pPr marL="3886200" indent="-228600" eaLnBrk="0" fontAlgn="base" hangingPunct="0">
              <a:spcBef>
                <a:spcPct val="20000"/>
              </a:spcBef>
              <a:spcAft>
                <a:spcPct val="0"/>
              </a:spcAft>
              <a:buChar char="•"/>
              <a:defRPr sz="1200" b="1" i="1">
                <a:solidFill>
                  <a:srgbClr val="1822CD"/>
                </a:solidFill>
                <a:latin typeface="Helvetica" charset="0"/>
                <a:ea typeface="ＭＳ Ｐゴシック" charset="0"/>
              </a:defRPr>
            </a:lvl9pPr>
          </a:lstStyle>
          <a:p>
            <a:fld id="{4B1FB9F3-5AD2-AE45-A119-6F584559C1ED}" type="slidenum">
              <a:rPr lang="en-US" sz="900" i="0">
                <a:solidFill>
                  <a:schemeClr val="accent2"/>
                </a:solidFill>
                <a:latin typeface="Arial" charset="0"/>
              </a:rPr>
              <a:pPr/>
              <a:t>4</a:t>
            </a:fld>
            <a:endParaRPr lang="en-US" sz="900" i="0">
              <a:solidFill>
                <a:schemeClr val="accent2"/>
              </a:solidFill>
              <a:latin typeface="Arial" charset="0"/>
            </a:endParaRPr>
          </a:p>
        </p:txBody>
      </p:sp>
      <p:sp>
        <p:nvSpPr>
          <p:cNvPr id="17411" name="Rectangle 43"/>
          <p:cNvSpPr>
            <a:spLocks noChangeArrowheads="1"/>
          </p:cNvSpPr>
          <p:nvPr/>
        </p:nvSpPr>
        <p:spPr bwMode="auto">
          <a:xfrm>
            <a:off x="0" y="294640"/>
            <a:ext cx="9144000" cy="599440"/>
          </a:xfrm>
          <a:prstGeom prst="rect">
            <a:avLst/>
          </a:prstGeom>
          <a:gradFill rotWithShape="1">
            <a:gsLst>
              <a:gs pos="0">
                <a:srgbClr val="F8F8F8">
                  <a:alpha val="50998"/>
                </a:srgbClr>
              </a:gs>
              <a:gs pos="100000">
                <a:srgbClr val="B2B2B2">
                  <a:alpha val="50998"/>
                </a:srgbClr>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lnSpc>
                <a:spcPts val="2600"/>
              </a:lnSpc>
              <a:spcBef>
                <a:spcPct val="0"/>
              </a:spcBef>
              <a:buFontTx/>
              <a:buNone/>
            </a:pPr>
            <a:r>
              <a:rPr lang="en-US" sz="2400" i="0" dirty="0" smtClean="0">
                <a:solidFill>
                  <a:srgbClr val="D9133C"/>
                </a:solidFill>
              </a:rPr>
              <a:t>Motor Generator Sets</a:t>
            </a:r>
            <a:endParaRPr lang="en-US" sz="1600" i="0" dirty="0" smtClean="0">
              <a:solidFill>
                <a:srgbClr val="FF0000"/>
              </a:solidFill>
              <a:latin typeface="Helvetica Neue"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Content Placeholder 2"/>
          <p:cNvSpPr>
            <a:spLocks noGrp="1"/>
          </p:cNvSpPr>
          <p:nvPr>
            <p:ph idx="1"/>
          </p:nvPr>
        </p:nvSpPr>
        <p:spPr>
          <a:xfrm>
            <a:off x="101600" y="984887"/>
            <a:ext cx="9042400" cy="4952996"/>
          </a:xfrm>
        </p:spPr>
        <p:txBody>
          <a:bodyPr anchor="t"/>
          <a:lstStyle/>
          <a:p>
            <a:r>
              <a:rPr lang="en-US" sz="1800" b="1" dirty="0" smtClean="0">
                <a:latin typeface="Arial" charset="0"/>
                <a:ea typeface="ＭＳ Ｐゴシック" charset="0"/>
                <a:cs typeface="ＭＳ Ｐゴシック" charset="0"/>
              </a:rPr>
              <a:t>FCPC Maintenance has been completed, and all systems are ready to resume operations</a:t>
            </a:r>
          </a:p>
          <a:p>
            <a:pPr>
              <a:buNone/>
            </a:pPr>
            <a:endParaRPr lang="en-US" sz="1800" b="1" dirty="0" smtClean="0">
              <a:latin typeface="Arial" charset="0"/>
              <a:ea typeface="ＭＳ Ｐゴシック" charset="0"/>
              <a:cs typeface="ＭＳ Ｐゴシック" charset="0"/>
            </a:endParaRPr>
          </a:p>
          <a:p>
            <a:r>
              <a:rPr lang="en-US" sz="1800" b="1" dirty="0" smtClean="0">
                <a:latin typeface="Arial" charset="0"/>
                <a:ea typeface="ＭＳ Ｐゴシック" charset="0"/>
                <a:cs typeface="ＭＳ Ｐゴシック" charset="0"/>
              </a:rPr>
              <a:t>New </a:t>
            </a:r>
            <a:r>
              <a:rPr lang="en-US" sz="1800" b="1" dirty="0" err="1" smtClean="0">
                <a:latin typeface="Arial" charset="0"/>
                <a:ea typeface="ＭＳ Ｐゴシック" charset="0"/>
                <a:cs typeface="ＭＳ Ｐゴシック" charset="0"/>
              </a:rPr>
              <a:t>DCCT’s</a:t>
            </a:r>
            <a:r>
              <a:rPr lang="en-US" sz="1800" b="1" dirty="0" smtClean="0">
                <a:latin typeface="Arial" charset="0"/>
                <a:ea typeface="ＭＳ Ｐゴシック" charset="0"/>
                <a:cs typeface="ＭＳ Ｐゴシック" charset="0"/>
              </a:rPr>
              <a:t> are being used to replace aging </a:t>
            </a:r>
            <a:r>
              <a:rPr lang="en-US" sz="1800" b="1" dirty="0" err="1" smtClean="0">
                <a:latin typeface="Arial" charset="0"/>
                <a:ea typeface="ＭＳ Ｐゴシック" charset="0"/>
                <a:cs typeface="ＭＳ Ｐゴシック" charset="0"/>
              </a:rPr>
              <a:t>Halmar</a:t>
            </a:r>
            <a:r>
              <a:rPr lang="en-US" sz="1800" b="1" dirty="0" smtClean="0">
                <a:latin typeface="Arial" charset="0"/>
                <a:ea typeface="ＭＳ Ｐゴシック" charset="0"/>
                <a:cs typeface="ＭＳ Ｐゴシック" charset="0"/>
              </a:rPr>
              <a:t> DC current feedback devices and shunts to reduce noise and improve reliability.</a:t>
            </a:r>
          </a:p>
          <a:p>
            <a:pPr lvl="1">
              <a:spcAft>
                <a:spcPts val="600"/>
              </a:spcAft>
            </a:pPr>
            <a:r>
              <a:rPr lang="en-US" sz="1400" b="1" dirty="0" smtClean="0">
                <a:solidFill>
                  <a:srgbClr val="0000FF"/>
                </a:solidFill>
              </a:rPr>
              <a:t>New </a:t>
            </a:r>
            <a:r>
              <a:rPr lang="en-US" sz="1400" b="1" dirty="0" err="1" smtClean="0">
                <a:solidFill>
                  <a:srgbClr val="0000FF"/>
                </a:solidFill>
              </a:rPr>
              <a:t>DCCT’s</a:t>
            </a:r>
            <a:r>
              <a:rPr lang="en-US" sz="1400" b="1" dirty="0" smtClean="0">
                <a:solidFill>
                  <a:srgbClr val="0000FF"/>
                </a:solidFill>
              </a:rPr>
              <a:t> will be installed in the PF and TF Coil Circuits</a:t>
            </a:r>
          </a:p>
          <a:p>
            <a:pPr lvl="1">
              <a:spcAft>
                <a:spcPts val="600"/>
              </a:spcAft>
            </a:pPr>
            <a:r>
              <a:rPr lang="en-US" sz="1400" b="1" dirty="0" smtClean="0">
                <a:solidFill>
                  <a:srgbClr val="0000FF"/>
                </a:solidFill>
              </a:rPr>
              <a:t>New units will be installed on the coil sides of the </a:t>
            </a:r>
            <a:r>
              <a:rPr lang="en-US" sz="1400" b="1" dirty="0" err="1" smtClean="0">
                <a:solidFill>
                  <a:srgbClr val="0000FF"/>
                </a:solidFill>
              </a:rPr>
              <a:t>SDS’s</a:t>
            </a:r>
            <a:r>
              <a:rPr lang="en-US" sz="1400" b="1" dirty="0" smtClean="0">
                <a:solidFill>
                  <a:srgbClr val="0000FF"/>
                </a:solidFill>
              </a:rPr>
              <a:t> to accurately reflect coil polarity regardless of link positioning</a:t>
            </a:r>
          </a:p>
          <a:p>
            <a:endParaRPr lang="en-US" sz="1800" b="1" dirty="0" smtClean="0">
              <a:latin typeface="Arial" charset="0"/>
              <a:ea typeface="ＭＳ Ｐゴシック" charset="0"/>
              <a:cs typeface="ＭＳ Ｐゴシック" charset="0"/>
            </a:endParaRPr>
          </a:p>
          <a:p>
            <a:r>
              <a:rPr lang="en-US" sz="1800" b="1" dirty="0" smtClean="0">
                <a:latin typeface="Arial" charset="0"/>
                <a:ea typeface="ＭＳ Ｐゴシック" charset="0"/>
                <a:cs typeface="ＭＳ Ｐゴシック" charset="0"/>
              </a:rPr>
              <a:t>FCPC Fault Detector (FD) functions not rectifier current related are being moved from the FD to the new HCS PLC </a:t>
            </a:r>
          </a:p>
          <a:p>
            <a:pPr lvl="1">
              <a:spcAft>
                <a:spcPts val="600"/>
              </a:spcAft>
            </a:pPr>
            <a:r>
              <a:rPr lang="en-US" sz="1400" b="1" dirty="0" smtClean="0">
                <a:solidFill>
                  <a:srgbClr val="0000FF"/>
                </a:solidFill>
              </a:rPr>
              <a:t>More consistent with the functions of the FD and the PLC</a:t>
            </a:r>
          </a:p>
          <a:p>
            <a:pPr lvl="1">
              <a:spcAft>
                <a:spcPts val="600"/>
              </a:spcAft>
            </a:pPr>
            <a:r>
              <a:rPr lang="en-US" sz="1400" b="1" dirty="0" smtClean="0">
                <a:solidFill>
                  <a:srgbClr val="0000FF"/>
                </a:solidFill>
              </a:rPr>
              <a:t>Also, additional FCPC Fault Data and coil currents from the DCPS expansion chassis are being added to data acquisition.</a:t>
            </a:r>
          </a:p>
          <a:p>
            <a:pPr lvl="1">
              <a:spcAft>
                <a:spcPts val="600"/>
              </a:spcAft>
            </a:pPr>
            <a:r>
              <a:rPr lang="en-US" sz="1400" b="1" dirty="0" smtClean="0">
                <a:solidFill>
                  <a:srgbClr val="0000FF"/>
                </a:solidFill>
              </a:rPr>
              <a:t>Both will aid in troubleshooting problems</a:t>
            </a:r>
          </a:p>
          <a:p>
            <a:pPr lvl="1">
              <a:spcAft>
                <a:spcPts val="600"/>
              </a:spcAft>
              <a:buNone/>
            </a:pPr>
            <a:endParaRPr lang="en-US" sz="1400" b="1" dirty="0" smtClean="0">
              <a:solidFill>
                <a:srgbClr val="0000FF"/>
              </a:solidFill>
            </a:endParaRPr>
          </a:p>
          <a:p>
            <a:r>
              <a:rPr lang="en-US" sz="1800" b="1" dirty="0" smtClean="0">
                <a:latin typeface="Arial" charset="0"/>
                <a:ea typeface="ＭＳ Ｐゴシック" charset="0"/>
                <a:cs typeface="ＭＳ Ｐゴシック" charset="0"/>
              </a:rPr>
              <a:t>Methods to take data from FCPC rectifiers to MDS signal plotting to monitor performance are being considered. </a:t>
            </a:r>
          </a:p>
          <a:p>
            <a:pPr lvl="1">
              <a:spcAft>
                <a:spcPts val="600"/>
              </a:spcAft>
              <a:buNone/>
            </a:pPr>
            <a:endParaRPr lang="en-US" sz="1600" b="1" dirty="0" smtClean="0">
              <a:solidFill>
                <a:srgbClr val="FF0000"/>
              </a:solidFill>
            </a:endParaRPr>
          </a:p>
          <a:p>
            <a:pPr lvl="1">
              <a:lnSpc>
                <a:spcPct val="70000"/>
              </a:lnSpc>
              <a:spcAft>
                <a:spcPts val="600"/>
              </a:spcAft>
              <a:buNone/>
              <a:defRPr/>
            </a:pPr>
            <a:endParaRPr lang="en-US" sz="1800" b="1" dirty="0" smtClean="0">
              <a:solidFill>
                <a:srgbClr val="0000FF"/>
              </a:solidFill>
              <a:cs typeface="ＭＳ Ｐゴシック" charset="0"/>
            </a:endParaRPr>
          </a:p>
          <a:p>
            <a:pPr>
              <a:lnSpc>
                <a:spcPct val="70000"/>
              </a:lnSpc>
              <a:spcAft>
                <a:spcPts val="600"/>
              </a:spcAft>
              <a:buNone/>
              <a:defRPr/>
            </a:pPr>
            <a:endParaRPr lang="en-US" sz="1800" b="1" dirty="0" smtClean="0">
              <a:solidFill>
                <a:srgbClr val="0000FF"/>
              </a:solidFill>
              <a:latin typeface="Arial" charset="0"/>
              <a:ea typeface="ＭＳ Ｐゴシック" charset="0"/>
              <a:cs typeface="ＭＳ Ｐゴシック" charset="0"/>
            </a:endParaRPr>
          </a:p>
        </p:txBody>
      </p:sp>
      <p:sp>
        <p:nvSpPr>
          <p:cNvPr id="1741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b="1" i="1">
                <a:solidFill>
                  <a:srgbClr val="1822CD"/>
                </a:solidFill>
                <a:latin typeface="Helvetica" charset="0"/>
                <a:ea typeface="ＭＳ Ｐゴシック" charset="0"/>
                <a:cs typeface="ＭＳ Ｐゴシック" charset="0"/>
              </a:defRPr>
            </a:lvl1pPr>
            <a:lvl2pPr marL="742950" indent="-285750" eaLnBrk="0" hangingPunct="0">
              <a:defRPr sz="1200" b="1" i="1">
                <a:solidFill>
                  <a:srgbClr val="1822CD"/>
                </a:solidFill>
                <a:latin typeface="Helvetica" charset="0"/>
                <a:ea typeface="ＭＳ Ｐゴシック" charset="0"/>
              </a:defRPr>
            </a:lvl2pPr>
            <a:lvl3pPr marL="1143000" indent="-228600" eaLnBrk="0" hangingPunct="0">
              <a:defRPr sz="1200" b="1" i="1">
                <a:solidFill>
                  <a:srgbClr val="1822CD"/>
                </a:solidFill>
                <a:latin typeface="Helvetica" charset="0"/>
                <a:ea typeface="ＭＳ Ｐゴシック" charset="0"/>
              </a:defRPr>
            </a:lvl3pPr>
            <a:lvl4pPr marL="1600200" indent="-228600" eaLnBrk="0" hangingPunct="0">
              <a:defRPr sz="1200" b="1" i="1">
                <a:solidFill>
                  <a:srgbClr val="1822CD"/>
                </a:solidFill>
                <a:latin typeface="Helvetica" charset="0"/>
                <a:ea typeface="ＭＳ Ｐゴシック" charset="0"/>
              </a:defRPr>
            </a:lvl4pPr>
            <a:lvl5pPr marL="2057400" indent="-228600" eaLnBrk="0" hangingPunct="0">
              <a:defRPr sz="1200" b="1" i="1">
                <a:solidFill>
                  <a:srgbClr val="1822CD"/>
                </a:solidFill>
                <a:latin typeface="Helvetica" charset="0"/>
                <a:ea typeface="ＭＳ Ｐゴシック" charset="0"/>
              </a:defRPr>
            </a:lvl5pPr>
            <a:lvl6pPr marL="2514600" indent="-228600" eaLnBrk="0" fontAlgn="base" hangingPunct="0">
              <a:spcBef>
                <a:spcPct val="20000"/>
              </a:spcBef>
              <a:spcAft>
                <a:spcPct val="0"/>
              </a:spcAft>
              <a:buChar char="•"/>
              <a:defRPr sz="1200" b="1" i="1">
                <a:solidFill>
                  <a:srgbClr val="1822CD"/>
                </a:solidFill>
                <a:latin typeface="Helvetica" charset="0"/>
                <a:ea typeface="ＭＳ Ｐゴシック" charset="0"/>
              </a:defRPr>
            </a:lvl6pPr>
            <a:lvl7pPr marL="2971800" indent="-228600" eaLnBrk="0" fontAlgn="base" hangingPunct="0">
              <a:spcBef>
                <a:spcPct val="20000"/>
              </a:spcBef>
              <a:spcAft>
                <a:spcPct val="0"/>
              </a:spcAft>
              <a:buChar char="•"/>
              <a:defRPr sz="1200" b="1" i="1">
                <a:solidFill>
                  <a:srgbClr val="1822CD"/>
                </a:solidFill>
                <a:latin typeface="Helvetica" charset="0"/>
                <a:ea typeface="ＭＳ Ｐゴシック" charset="0"/>
              </a:defRPr>
            </a:lvl7pPr>
            <a:lvl8pPr marL="3429000" indent="-228600" eaLnBrk="0" fontAlgn="base" hangingPunct="0">
              <a:spcBef>
                <a:spcPct val="20000"/>
              </a:spcBef>
              <a:spcAft>
                <a:spcPct val="0"/>
              </a:spcAft>
              <a:buChar char="•"/>
              <a:defRPr sz="1200" b="1" i="1">
                <a:solidFill>
                  <a:srgbClr val="1822CD"/>
                </a:solidFill>
                <a:latin typeface="Helvetica" charset="0"/>
                <a:ea typeface="ＭＳ Ｐゴシック" charset="0"/>
              </a:defRPr>
            </a:lvl8pPr>
            <a:lvl9pPr marL="3886200" indent="-228600" eaLnBrk="0" fontAlgn="base" hangingPunct="0">
              <a:spcBef>
                <a:spcPct val="20000"/>
              </a:spcBef>
              <a:spcAft>
                <a:spcPct val="0"/>
              </a:spcAft>
              <a:buChar char="•"/>
              <a:defRPr sz="1200" b="1" i="1">
                <a:solidFill>
                  <a:srgbClr val="1822CD"/>
                </a:solidFill>
                <a:latin typeface="Helvetica" charset="0"/>
                <a:ea typeface="ＭＳ Ｐゴシック" charset="0"/>
              </a:defRPr>
            </a:lvl9pPr>
          </a:lstStyle>
          <a:p>
            <a:fld id="{4B1FB9F3-5AD2-AE45-A119-6F584559C1ED}" type="slidenum">
              <a:rPr lang="en-US" sz="900" i="0">
                <a:solidFill>
                  <a:schemeClr val="accent2"/>
                </a:solidFill>
                <a:latin typeface="Arial" charset="0"/>
              </a:rPr>
              <a:pPr/>
              <a:t>5</a:t>
            </a:fld>
            <a:endParaRPr lang="en-US" sz="900" i="0">
              <a:solidFill>
                <a:schemeClr val="accent2"/>
              </a:solidFill>
              <a:latin typeface="Arial" charset="0"/>
            </a:endParaRPr>
          </a:p>
        </p:txBody>
      </p:sp>
      <p:sp>
        <p:nvSpPr>
          <p:cNvPr id="17411" name="Rectangle 43"/>
          <p:cNvSpPr>
            <a:spLocks noChangeArrowheads="1"/>
          </p:cNvSpPr>
          <p:nvPr/>
        </p:nvSpPr>
        <p:spPr bwMode="auto">
          <a:xfrm>
            <a:off x="0" y="345440"/>
            <a:ext cx="9144000" cy="568960"/>
          </a:xfrm>
          <a:prstGeom prst="rect">
            <a:avLst/>
          </a:prstGeom>
          <a:gradFill rotWithShape="1">
            <a:gsLst>
              <a:gs pos="0">
                <a:srgbClr val="F8F8F8">
                  <a:alpha val="50998"/>
                </a:srgbClr>
              </a:gs>
              <a:gs pos="100000">
                <a:srgbClr val="B2B2B2">
                  <a:alpha val="50998"/>
                </a:srgbClr>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lnSpc>
                <a:spcPts val="2600"/>
              </a:lnSpc>
              <a:spcBef>
                <a:spcPct val="0"/>
              </a:spcBef>
              <a:buFontTx/>
              <a:buNone/>
            </a:pPr>
            <a:r>
              <a:rPr lang="en-US" sz="2400" i="0" dirty="0" smtClean="0">
                <a:solidFill>
                  <a:srgbClr val="D9133C"/>
                </a:solidFill>
              </a:rPr>
              <a:t>Field Coil Power Conversion</a:t>
            </a:r>
            <a:endParaRPr lang="en-US" sz="1600" i="0" dirty="0" smtClean="0">
              <a:solidFill>
                <a:srgbClr val="FF0000"/>
              </a:solidFill>
              <a:latin typeface="Helvetica Neue" charset="0"/>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5875" cap="flat" cmpd="sng" algn="ctr">
          <a:solidFill>
            <a:schemeClr val="tx1"/>
          </a:solidFill>
          <a:prstDash val="solid"/>
          <a:round/>
          <a:headEnd type="none" w="med" len="med"/>
          <a:tailEnd type="triangl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Char char="•"/>
          <a:tabLst/>
          <a:defRPr kumimoji="0" lang="en-US" sz="1200" b="1" i="1" u="none" strike="noStrike" cap="none" normalizeH="0" baseline="0">
            <a:ln>
              <a:noFill/>
            </a:ln>
            <a:solidFill>
              <a:srgbClr val="1822CD"/>
            </a:solidFill>
            <a:effectLst/>
            <a:latin typeface="Helvetica" charset="0"/>
          </a:defRPr>
        </a:defPPr>
      </a:lstStyle>
    </a:spDef>
    <a:lnDef>
      <a:spPr bwMode="auto">
        <a:xfrm>
          <a:off x="0" y="0"/>
          <a:ext cx="1" cy="1"/>
        </a:xfrm>
        <a:custGeom>
          <a:avLst/>
          <a:gdLst/>
          <a:ahLst/>
          <a:cxnLst/>
          <a:rect l="0" t="0" r="0" b="0"/>
          <a:pathLst/>
        </a:custGeom>
        <a:noFill/>
        <a:ln w="15875" cap="flat" cmpd="sng" algn="ctr">
          <a:solidFill>
            <a:schemeClr val="tx1"/>
          </a:solidFill>
          <a:prstDash val="solid"/>
          <a:round/>
          <a:headEnd type="none" w="med" len="med"/>
          <a:tailEnd type="triangl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Char char="•"/>
          <a:tabLst/>
          <a:defRPr kumimoji="0" lang="en-US" sz="1200" b="1" i="1" u="none" strike="noStrike" cap="none" normalizeH="0" baseline="0">
            <a:ln>
              <a:noFill/>
            </a:ln>
            <a:solidFill>
              <a:srgbClr val="1822CD"/>
            </a:solidFill>
            <a:effectLst/>
            <a:latin typeface="Helvetica"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49844</TotalTime>
  <Words>813</Words>
  <Application>Microsoft Macintosh PowerPoint</Application>
  <PresentationFormat>On-screen Show (4:3)</PresentationFormat>
  <Paragraphs>61</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Blank Presentation</vt:lpstr>
      <vt:lpstr>PowerPoint Presentation</vt:lpstr>
      <vt:lpstr>PowerPoint Presentation</vt:lpstr>
      <vt:lpstr>PowerPoint Presentation</vt:lpstr>
      <vt:lpstr>PowerPoint Presentation</vt:lpstr>
      <vt:lpstr>PowerPoint Presentation</vt:lpstr>
    </vt:vector>
  </TitlesOfParts>
  <Company>Masa Ono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Masa Ono</dc:creator>
  <cp:lastModifiedBy>Masayuki Ono</cp:lastModifiedBy>
  <cp:revision>1077</cp:revision>
  <cp:lastPrinted>2014-08-15T11:27:40Z</cp:lastPrinted>
  <dcterms:created xsi:type="dcterms:W3CDTF">2016-06-10T15:39:15Z</dcterms:created>
  <dcterms:modified xsi:type="dcterms:W3CDTF">2016-06-10T15:57:31Z</dcterms:modified>
</cp:coreProperties>
</file>