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commentAuthors.xml" ContentType="application/vnd.openxmlformats-officedocument.presentationml.commentAuthors+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docProps/core.xml" ContentType="application/vnd.openxmlformats-package.core-properties+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s/slide3.xml" ContentType="application/vnd.openxmlformats-officedocument.presentationml.slide+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autoCompressPictures="0">
  <p:sldMasterIdLst>
    <p:sldMasterId id="2147483650" r:id="rId1"/>
  </p:sldMasterIdLst>
  <p:notesMasterIdLst>
    <p:notesMasterId r:id="rId7"/>
  </p:notesMasterIdLst>
  <p:handoutMasterIdLst>
    <p:handoutMasterId r:id="rId8"/>
  </p:handoutMasterIdLst>
  <p:sldIdLst>
    <p:sldId id="1791" r:id="rId2"/>
    <p:sldId id="1796" r:id="rId3"/>
    <p:sldId id="1799" r:id="rId4"/>
    <p:sldId id="1798" r:id="rId5"/>
    <p:sldId id="1792" r:id="rId6"/>
  </p:sldIdLst>
  <p:sldSz cx="9144000" cy="6858000" type="screen4x3"/>
  <p:notesSz cx="7315200" cy="9601200"/>
  <p:defaultTextStyle>
    <a:defPPr>
      <a:defRPr lang="en-US"/>
    </a:defPPr>
    <a:lvl1pPr algn="l" rtl="0" fontAlgn="base">
      <a:spcBef>
        <a:spcPct val="20000"/>
      </a:spcBef>
      <a:spcAft>
        <a:spcPct val="0"/>
      </a:spcAft>
      <a:buChar char="•"/>
      <a:defRPr sz="1200" b="1" i="1" kern="1200">
        <a:solidFill>
          <a:srgbClr val="1822CD"/>
        </a:solidFill>
        <a:latin typeface="Helvetica" charset="0"/>
        <a:ea typeface="ＭＳ Ｐゴシック" charset="0"/>
        <a:cs typeface="ＭＳ Ｐゴシック" charset="0"/>
      </a:defRPr>
    </a:lvl1pPr>
    <a:lvl2pPr marL="455613" indent="1588" algn="l" rtl="0" fontAlgn="base">
      <a:spcBef>
        <a:spcPct val="20000"/>
      </a:spcBef>
      <a:spcAft>
        <a:spcPct val="0"/>
      </a:spcAft>
      <a:buChar char="•"/>
      <a:defRPr sz="1200" b="1" i="1" kern="1200">
        <a:solidFill>
          <a:srgbClr val="1822CD"/>
        </a:solidFill>
        <a:latin typeface="Helvetica" charset="0"/>
        <a:ea typeface="ＭＳ Ｐゴシック" charset="0"/>
        <a:cs typeface="ＭＳ Ｐゴシック" charset="0"/>
      </a:defRPr>
    </a:lvl2pPr>
    <a:lvl3pPr marL="912813" indent="1588" algn="l" rtl="0" fontAlgn="base">
      <a:spcBef>
        <a:spcPct val="20000"/>
      </a:spcBef>
      <a:spcAft>
        <a:spcPct val="0"/>
      </a:spcAft>
      <a:buChar char="•"/>
      <a:defRPr sz="1200" b="1" i="1" kern="1200">
        <a:solidFill>
          <a:srgbClr val="1822CD"/>
        </a:solidFill>
        <a:latin typeface="Helvetica" charset="0"/>
        <a:ea typeface="ＭＳ Ｐゴシック" charset="0"/>
        <a:cs typeface="ＭＳ Ｐゴシック" charset="0"/>
      </a:defRPr>
    </a:lvl3pPr>
    <a:lvl4pPr marL="1370013" indent="1588" algn="l" rtl="0" fontAlgn="base">
      <a:spcBef>
        <a:spcPct val="20000"/>
      </a:spcBef>
      <a:spcAft>
        <a:spcPct val="0"/>
      </a:spcAft>
      <a:buChar char="•"/>
      <a:defRPr sz="1200" b="1" i="1" kern="1200">
        <a:solidFill>
          <a:srgbClr val="1822CD"/>
        </a:solidFill>
        <a:latin typeface="Helvetica" charset="0"/>
        <a:ea typeface="ＭＳ Ｐゴシック" charset="0"/>
        <a:cs typeface="ＭＳ Ｐゴシック" charset="0"/>
      </a:defRPr>
    </a:lvl4pPr>
    <a:lvl5pPr marL="1827213" indent="1588" algn="l" rtl="0" fontAlgn="base">
      <a:spcBef>
        <a:spcPct val="20000"/>
      </a:spcBef>
      <a:spcAft>
        <a:spcPct val="0"/>
      </a:spcAft>
      <a:buChar char="•"/>
      <a:defRPr sz="1200" b="1" i="1" kern="1200">
        <a:solidFill>
          <a:srgbClr val="1822CD"/>
        </a:solidFill>
        <a:latin typeface="Helvetica" charset="0"/>
        <a:ea typeface="ＭＳ Ｐゴシック" charset="0"/>
        <a:cs typeface="ＭＳ Ｐゴシック" charset="0"/>
      </a:defRPr>
    </a:lvl5pPr>
    <a:lvl6pPr marL="2286000" algn="l" defTabSz="457200" rtl="0" eaLnBrk="1" latinLnBrk="0" hangingPunct="1">
      <a:defRPr sz="1200" b="1" i="1" kern="1200">
        <a:solidFill>
          <a:srgbClr val="1822CD"/>
        </a:solidFill>
        <a:latin typeface="Helvetica" charset="0"/>
        <a:ea typeface="ＭＳ Ｐゴシック" charset="0"/>
        <a:cs typeface="ＭＳ Ｐゴシック" charset="0"/>
      </a:defRPr>
    </a:lvl6pPr>
    <a:lvl7pPr marL="2743200" algn="l" defTabSz="457200" rtl="0" eaLnBrk="1" latinLnBrk="0" hangingPunct="1">
      <a:defRPr sz="1200" b="1" i="1" kern="1200">
        <a:solidFill>
          <a:srgbClr val="1822CD"/>
        </a:solidFill>
        <a:latin typeface="Helvetica" charset="0"/>
        <a:ea typeface="ＭＳ Ｐゴシック" charset="0"/>
        <a:cs typeface="ＭＳ Ｐゴシック" charset="0"/>
      </a:defRPr>
    </a:lvl7pPr>
    <a:lvl8pPr marL="3200400" algn="l" defTabSz="457200" rtl="0" eaLnBrk="1" latinLnBrk="0" hangingPunct="1">
      <a:defRPr sz="1200" b="1" i="1" kern="1200">
        <a:solidFill>
          <a:srgbClr val="1822CD"/>
        </a:solidFill>
        <a:latin typeface="Helvetica" charset="0"/>
        <a:ea typeface="ＭＳ Ｐゴシック" charset="0"/>
        <a:cs typeface="ＭＳ Ｐゴシック" charset="0"/>
      </a:defRPr>
    </a:lvl8pPr>
    <a:lvl9pPr marL="3657600" algn="l" defTabSz="457200" rtl="0" eaLnBrk="1" latinLnBrk="0" hangingPunct="1">
      <a:defRPr sz="1200" b="1" i="1" kern="1200">
        <a:solidFill>
          <a:srgbClr val="1822CD"/>
        </a:solidFill>
        <a:latin typeface="Helvetica" charset="0"/>
        <a:ea typeface="ＭＳ Ｐゴシック" charset="0"/>
        <a:cs typeface="ＭＳ Ｐゴシック" charset="0"/>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Masayuki Ono" initials="" lastIdx="1"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clrMru>
    <a:srgbClr val="FDCEFF"/>
    <a:srgbClr val="FFF3A3"/>
    <a:srgbClr val="D95438"/>
    <a:srgbClr val="D9133C"/>
    <a:srgbClr val="E4B59F"/>
    <a:srgbClr val="CC9268"/>
    <a:srgbClr val="6677FF"/>
    <a:srgbClr val="FF4B79"/>
    <a:srgbClr val="0723FF"/>
    <a:srgbClr val="1238FF"/>
  </p:clrMru>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7443" autoAdjust="0"/>
  </p:normalViewPr>
  <p:slideViewPr>
    <p:cSldViewPr snapToGrid="0">
      <p:cViewPr>
        <p:scale>
          <a:sx n="125" d="100"/>
          <a:sy n="125" d="100"/>
        </p:scale>
        <p:origin x="-1976" y="-752"/>
      </p:cViewPr>
      <p:guideLst>
        <p:guide orient="horz" pos="4224"/>
        <p:guide pos="2776"/>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p:cViewPr varScale="1">
        <p:scale>
          <a:sx n="126" d="100"/>
          <a:sy n="126" d="100"/>
        </p:scale>
        <p:origin x="-4568" y="-120"/>
      </p:cViewPr>
      <p:guideLst>
        <p:guide orient="horz" pos="3023"/>
        <p:guide pos="2304"/>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170238" cy="481013"/>
          </a:xfrm>
          <a:prstGeom prst="rect">
            <a:avLst/>
          </a:prstGeom>
          <a:noFill/>
          <a:ln w="9525">
            <a:noFill/>
            <a:miter lim="800000"/>
            <a:headEnd/>
            <a:tailEnd/>
          </a:ln>
          <a:effectLst/>
        </p:spPr>
        <p:txBody>
          <a:bodyPr vert="horz" wrap="square" lIns="96628" tIns="48315" rIns="96628" bIns="48315" numCol="1" anchor="t" anchorCtr="0" compatLnSpc="1">
            <a:prstTxWarp prst="textNoShape">
              <a:avLst/>
            </a:prstTxWarp>
          </a:bodyPr>
          <a:lstStyle>
            <a:lvl1pPr defTabSz="966610">
              <a:spcBef>
                <a:spcPct val="0"/>
              </a:spcBef>
              <a:buFontTx/>
              <a:buNone/>
              <a:defRPr b="0" i="0">
                <a:solidFill>
                  <a:schemeClr val="tx1"/>
                </a:solidFill>
                <a:latin typeface="Times New Roman" charset="0"/>
                <a:ea typeface="+mn-ea"/>
                <a:cs typeface="+mn-cs"/>
              </a:defRPr>
            </a:lvl1pPr>
          </a:lstStyle>
          <a:p>
            <a:pPr>
              <a:defRPr/>
            </a:pPr>
            <a:endParaRPr lang="en-US"/>
          </a:p>
        </p:txBody>
      </p:sp>
      <p:sp>
        <p:nvSpPr>
          <p:cNvPr id="23555" name="Rectangle 3"/>
          <p:cNvSpPr>
            <a:spLocks noGrp="1" noChangeArrowheads="1"/>
          </p:cNvSpPr>
          <p:nvPr>
            <p:ph type="dt" sz="quarter" idx="1"/>
          </p:nvPr>
        </p:nvSpPr>
        <p:spPr bwMode="auto">
          <a:xfrm>
            <a:off x="4144963" y="0"/>
            <a:ext cx="3170237" cy="481013"/>
          </a:xfrm>
          <a:prstGeom prst="rect">
            <a:avLst/>
          </a:prstGeom>
          <a:noFill/>
          <a:ln w="9525">
            <a:noFill/>
            <a:miter lim="800000"/>
            <a:headEnd/>
            <a:tailEnd/>
          </a:ln>
          <a:effectLst/>
        </p:spPr>
        <p:txBody>
          <a:bodyPr vert="horz" wrap="square" lIns="96628" tIns="48315" rIns="96628" bIns="48315" numCol="1" anchor="t" anchorCtr="0" compatLnSpc="1">
            <a:prstTxWarp prst="textNoShape">
              <a:avLst/>
            </a:prstTxWarp>
          </a:bodyPr>
          <a:lstStyle>
            <a:lvl1pPr algn="r" defTabSz="966610">
              <a:spcBef>
                <a:spcPct val="0"/>
              </a:spcBef>
              <a:buFontTx/>
              <a:buNone/>
              <a:defRPr b="0" i="0">
                <a:solidFill>
                  <a:schemeClr val="tx1"/>
                </a:solidFill>
                <a:latin typeface="Times New Roman" charset="0"/>
                <a:ea typeface="+mn-ea"/>
                <a:cs typeface="+mn-cs"/>
              </a:defRPr>
            </a:lvl1pPr>
          </a:lstStyle>
          <a:p>
            <a:pPr>
              <a:defRPr/>
            </a:pPr>
            <a:endParaRPr lang="en-US"/>
          </a:p>
        </p:txBody>
      </p:sp>
      <p:sp>
        <p:nvSpPr>
          <p:cNvPr id="23556" name="Rectangle 4"/>
          <p:cNvSpPr>
            <a:spLocks noGrp="1" noChangeArrowheads="1"/>
          </p:cNvSpPr>
          <p:nvPr>
            <p:ph type="ftr" sz="quarter" idx="2"/>
          </p:nvPr>
        </p:nvSpPr>
        <p:spPr bwMode="auto">
          <a:xfrm>
            <a:off x="0" y="9120188"/>
            <a:ext cx="3170238" cy="481012"/>
          </a:xfrm>
          <a:prstGeom prst="rect">
            <a:avLst/>
          </a:prstGeom>
          <a:noFill/>
          <a:ln w="9525">
            <a:noFill/>
            <a:miter lim="800000"/>
            <a:headEnd/>
            <a:tailEnd/>
          </a:ln>
          <a:effectLst/>
        </p:spPr>
        <p:txBody>
          <a:bodyPr vert="horz" wrap="square" lIns="96628" tIns="48315" rIns="96628" bIns="48315" numCol="1" anchor="b" anchorCtr="0" compatLnSpc="1">
            <a:prstTxWarp prst="textNoShape">
              <a:avLst/>
            </a:prstTxWarp>
          </a:bodyPr>
          <a:lstStyle>
            <a:lvl1pPr defTabSz="966610">
              <a:spcBef>
                <a:spcPct val="0"/>
              </a:spcBef>
              <a:buFontTx/>
              <a:buNone/>
              <a:defRPr b="0" i="0">
                <a:solidFill>
                  <a:schemeClr val="tx1"/>
                </a:solidFill>
                <a:latin typeface="Times New Roman" charset="0"/>
                <a:ea typeface="+mn-ea"/>
                <a:cs typeface="+mn-cs"/>
              </a:defRPr>
            </a:lvl1pPr>
          </a:lstStyle>
          <a:p>
            <a:pPr>
              <a:defRPr/>
            </a:pPr>
            <a:endParaRPr lang="en-US"/>
          </a:p>
        </p:txBody>
      </p:sp>
      <p:sp>
        <p:nvSpPr>
          <p:cNvPr id="23557" name="Rectangle 5"/>
          <p:cNvSpPr>
            <a:spLocks noGrp="1" noChangeArrowheads="1"/>
          </p:cNvSpPr>
          <p:nvPr>
            <p:ph type="sldNum" sz="quarter" idx="3"/>
          </p:nvPr>
        </p:nvSpPr>
        <p:spPr bwMode="auto">
          <a:xfrm>
            <a:off x="4144963" y="9120188"/>
            <a:ext cx="3170237" cy="481012"/>
          </a:xfrm>
          <a:prstGeom prst="rect">
            <a:avLst/>
          </a:prstGeom>
          <a:noFill/>
          <a:ln w="9525">
            <a:noFill/>
            <a:miter lim="800000"/>
            <a:headEnd/>
            <a:tailEnd/>
          </a:ln>
          <a:effectLst/>
        </p:spPr>
        <p:txBody>
          <a:bodyPr vert="horz" wrap="square" lIns="96628" tIns="48315" rIns="96628" bIns="48315" numCol="1" anchor="b" anchorCtr="0" compatLnSpc="1">
            <a:prstTxWarp prst="textNoShape">
              <a:avLst/>
            </a:prstTxWarp>
          </a:bodyPr>
          <a:lstStyle>
            <a:lvl1pPr algn="r" defTabSz="965200">
              <a:spcBef>
                <a:spcPct val="0"/>
              </a:spcBef>
              <a:buFontTx/>
              <a:buNone/>
              <a:defRPr b="0" i="0">
                <a:solidFill>
                  <a:schemeClr val="tx1"/>
                </a:solidFill>
                <a:latin typeface="Times New Roman" charset="0"/>
              </a:defRPr>
            </a:lvl1pPr>
          </a:lstStyle>
          <a:p>
            <a:pPr>
              <a:defRPr/>
            </a:pPr>
            <a:fld id="{31E926B4-2686-584C-8672-82C82C0463CA}" type="slidenum">
              <a:rPr lang="en-US"/>
              <a:pPr>
                <a:defRPr/>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165170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135313" cy="474663"/>
          </a:xfrm>
          <a:prstGeom prst="rect">
            <a:avLst/>
          </a:prstGeom>
          <a:noFill/>
          <a:ln w="9525">
            <a:noFill/>
            <a:miter lim="800000"/>
            <a:headEnd/>
            <a:tailEnd/>
          </a:ln>
          <a:effectLst/>
        </p:spPr>
        <p:txBody>
          <a:bodyPr vert="horz" wrap="square" lIns="95643" tIns="47822" rIns="95643" bIns="47822" numCol="1" anchor="t" anchorCtr="0" compatLnSpc="1">
            <a:prstTxWarp prst="textNoShape">
              <a:avLst/>
            </a:prstTxWarp>
          </a:bodyPr>
          <a:lstStyle>
            <a:lvl1pPr>
              <a:spcBef>
                <a:spcPct val="0"/>
              </a:spcBef>
              <a:buFontTx/>
              <a:buNone/>
              <a:defRPr b="0" i="0">
                <a:solidFill>
                  <a:schemeClr val="tx1"/>
                </a:solidFill>
                <a:latin typeface="Times New Roman" charset="0"/>
                <a:ea typeface="+mn-ea"/>
                <a:cs typeface="+mn-cs"/>
              </a:defRPr>
            </a:lvl1pPr>
          </a:lstStyle>
          <a:p>
            <a:pPr>
              <a:defRPr/>
            </a:pPr>
            <a:endParaRPr lang="en-US"/>
          </a:p>
        </p:txBody>
      </p:sp>
      <p:sp>
        <p:nvSpPr>
          <p:cNvPr id="30723" name="Rectangle 3"/>
          <p:cNvSpPr>
            <a:spLocks noGrp="1" noChangeArrowheads="1"/>
          </p:cNvSpPr>
          <p:nvPr>
            <p:ph type="dt" idx="1"/>
          </p:nvPr>
        </p:nvSpPr>
        <p:spPr bwMode="auto">
          <a:xfrm>
            <a:off x="4179888" y="0"/>
            <a:ext cx="3135312" cy="474663"/>
          </a:xfrm>
          <a:prstGeom prst="rect">
            <a:avLst/>
          </a:prstGeom>
          <a:noFill/>
          <a:ln w="9525">
            <a:noFill/>
            <a:miter lim="800000"/>
            <a:headEnd/>
            <a:tailEnd/>
          </a:ln>
          <a:effectLst/>
        </p:spPr>
        <p:txBody>
          <a:bodyPr vert="horz" wrap="square" lIns="95643" tIns="47822" rIns="95643" bIns="47822" numCol="1" anchor="t" anchorCtr="0" compatLnSpc="1">
            <a:prstTxWarp prst="textNoShape">
              <a:avLst/>
            </a:prstTxWarp>
          </a:bodyPr>
          <a:lstStyle>
            <a:lvl1pPr algn="r">
              <a:spcBef>
                <a:spcPct val="0"/>
              </a:spcBef>
              <a:buFontTx/>
              <a:buNone/>
              <a:defRPr b="0" i="0">
                <a:solidFill>
                  <a:schemeClr val="tx1"/>
                </a:solidFill>
                <a:latin typeface="Times New Roman" charset="0"/>
                <a:ea typeface="+mn-ea"/>
                <a:cs typeface="+mn-cs"/>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228725" y="712788"/>
            <a:ext cx="4857750" cy="3644900"/>
          </a:xfrm>
          <a:prstGeom prst="rect">
            <a:avLst/>
          </a:prstGeom>
          <a:noFill/>
          <a:ln w="9525">
            <a:solidFill>
              <a:srgbClr val="000000"/>
            </a:solidFill>
            <a:miter lim="800000"/>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FAA26D3D-D897-4be2-8F04-BA451C77F1D7}">
              <ma14:placeholderFlag xmlns:ma14="http://schemas.microsoft.com/office/mac/drawingml/2011/main" xmlns:p="http://schemas.openxmlformats.org/presentationml/2006/main" xmlns:r="http://schemas.openxmlformats.org/officeDocument/2006/relationships" xmlns:a="http://schemas.openxmlformats.org/drawingml/2006/main" xmlns="" val="1"/>
            </a:ext>
          </a:extLst>
        </p:spPr>
      </p:sp>
      <p:sp>
        <p:nvSpPr>
          <p:cNvPr id="30725" name="Rectangle 5"/>
          <p:cNvSpPr>
            <a:spLocks noGrp="1" noChangeArrowheads="1"/>
          </p:cNvSpPr>
          <p:nvPr>
            <p:ph type="body" sz="quarter" idx="3"/>
          </p:nvPr>
        </p:nvSpPr>
        <p:spPr bwMode="auto">
          <a:xfrm>
            <a:off x="966788" y="4595813"/>
            <a:ext cx="5381625" cy="4279900"/>
          </a:xfrm>
          <a:prstGeom prst="rect">
            <a:avLst/>
          </a:prstGeom>
          <a:noFill/>
          <a:ln w="9525">
            <a:noFill/>
            <a:miter lim="800000"/>
            <a:headEnd/>
            <a:tailEnd/>
          </a:ln>
          <a:effectLst/>
        </p:spPr>
        <p:txBody>
          <a:bodyPr vert="horz" wrap="square" lIns="95643" tIns="47822" rIns="95643" bIns="4782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6" name="Rectangle 6"/>
          <p:cNvSpPr>
            <a:spLocks noGrp="1" noChangeArrowheads="1"/>
          </p:cNvSpPr>
          <p:nvPr>
            <p:ph type="ftr" sz="quarter" idx="4"/>
          </p:nvPr>
        </p:nvSpPr>
        <p:spPr bwMode="auto">
          <a:xfrm>
            <a:off x="0" y="9112250"/>
            <a:ext cx="3135313" cy="476250"/>
          </a:xfrm>
          <a:prstGeom prst="rect">
            <a:avLst/>
          </a:prstGeom>
          <a:noFill/>
          <a:ln w="9525">
            <a:noFill/>
            <a:miter lim="800000"/>
            <a:headEnd/>
            <a:tailEnd/>
          </a:ln>
          <a:effectLst/>
        </p:spPr>
        <p:txBody>
          <a:bodyPr vert="horz" wrap="square" lIns="95643" tIns="47822" rIns="95643" bIns="47822" numCol="1" anchor="b" anchorCtr="0" compatLnSpc="1">
            <a:prstTxWarp prst="textNoShape">
              <a:avLst/>
            </a:prstTxWarp>
          </a:bodyPr>
          <a:lstStyle>
            <a:lvl1pPr>
              <a:spcBef>
                <a:spcPct val="0"/>
              </a:spcBef>
              <a:buFontTx/>
              <a:buNone/>
              <a:defRPr b="0" i="0">
                <a:solidFill>
                  <a:schemeClr val="tx1"/>
                </a:solidFill>
                <a:latin typeface="Times New Roman" charset="0"/>
                <a:ea typeface="+mn-ea"/>
                <a:cs typeface="+mn-cs"/>
              </a:defRPr>
            </a:lvl1pPr>
          </a:lstStyle>
          <a:p>
            <a:pPr>
              <a:defRPr/>
            </a:pPr>
            <a:endParaRPr lang="en-US"/>
          </a:p>
        </p:txBody>
      </p:sp>
      <p:sp>
        <p:nvSpPr>
          <p:cNvPr id="30727" name="Rectangle 7"/>
          <p:cNvSpPr>
            <a:spLocks noGrp="1" noChangeArrowheads="1"/>
          </p:cNvSpPr>
          <p:nvPr>
            <p:ph type="sldNum" sz="quarter" idx="5"/>
          </p:nvPr>
        </p:nvSpPr>
        <p:spPr bwMode="auto">
          <a:xfrm>
            <a:off x="4179888" y="9112250"/>
            <a:ext cx="3135312" cy="476250"/>
          </a:xfrm>
          <a:prstGeom prst="rect">
            <a:avLst/>
          </a:prstGeom>
          <a:noFill/>
          <a:ln w="9525">
            <a:noFill/>
            <a:miter lim="800000"/>
            <a:headEnd/>
            <a:tailEnd/>
          </a:ln>
          <a:effectLst/>
        </p:spPr>
        <p:txBody>
          <a:bodyPr vert="horz" wrap="square" lIns="95643" tIns="47822" rIns="95643" bIns="47822" numCol="1" anchor="b" anchorCtr="0" compatLnSpc="1">
            <a:prstTxWarp prst="textNoShape">
              <a:avLst/>
            </a:prstTxWarp>
          </a:bodyPr>
          <a:lstStyle>
            <a:lvl1pPr algn="r">
              <a:spcBef>
                <a:spcPct val="0"/>
              </a:spcBef>
              <a:buFontTx/>
              <a:buNone/>
              <a:defRPr b="0" i="0">
                <a:solidFill>
                  <a:schemeClr val="tx1"/>
                </a:solidFill>
                <a:latin typeface="Times New Roman" charset="0"/>
              </a:defRPr>
            </a:lvl1pPr>
          </a:lstStyle>
          <a:p>
            <a:pPr>
              <a:defRPr/>
            </a:pPr>
            <a:fld id="{4E02B40E-45F4-5144-B72E-C9F26139AD40}" type="slidenum">
              <a:rPr lang="en-US"/>
              <a:pPr>
                <a:defRPr/>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8001427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5613"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2813"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0013"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7213"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4398" algn="l" defTabSz="456880" rtl="0" eaLnBrk="1" latinLnBrk="0" hangingPunct="1">
      <a:defRPr sz="1200" kern="1200">
        <a:solidFill>
          <a:schemeClr val="tx1"/>
        </a:solidFill>
        <a:latin typeface="+mn-lt"/>
        <a:ea typeface="+mn-ea"/>
        <a:cs typeface="+mn-cs"/>
      </a:defRPr>
    </a:lvl6pPr>
    <a:lvl7pPr marL="2741275" algn="l" defTabSz="456880" rtl="0" eaLnBrk="1" latinLnBrk="0" hangingPunct="1">
      <a:defRPr sz="1200" kern="1200">
        <a:solidFill>
          <a:schemeClr val="tx1"/>
        </a:solidFill>
        <a:latin typeface="+mn-lt"/>
        <a:ea typeface="+mn-ea"/>
        <a:cs typeface="+mn-cs"/>
      </a:defRPr>
    </a:lvl7pPr>
    <a:lvl8pPr marL="3198156" algn="l" defTabSz="456880" rtl="0" eaLnBrk="1" latinLnBrk="0" hangingPunct="1">
      <a:defRPr sz="1200" kern="1200">
        <a:solidFill>
          <a:schemeClr val="tx1"/>
        </a:solidFill>
        <a:latin typeface="+mn-lt"/>
        <a:ea typeface="+mn-ea"/>
        <a:cs typeface="+mn-cs"/>
      </a:defRPr>
    </a:lvl8pPr>
    <a:lvl9pPr marL="3655033" algn="l" defTabSz="45688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lIns="91376" tIns="45688" rIns="91376" bIns="45688"/>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6880" indent="0" algn="ctr">
              <a:buNone/>
              <a:defRPr/>
            </a:lvl2pPr>
            <a:lvl3pPr marL="913758" indent="0" algn="ctr">
              <a:buNone/>
              <a:defRPr/>
            </a:lvl3pPr>
            <a:lvl4pPr marL="1370639" indent="0" algn="ctr">
              <a:buNone/>
              <a:defRPr/>
            </a:lvl4pPr>
            <a:lvl5pPr marL="1827517" indent="0" algn="ctr">
              <a:buNone/>
              <a:defRPr/>
            </a:lvl5pPr>
            <a:lvl6pPr marL="2284398" indent="0" algn="ctr">
              <a:buNone/>
              <a:defRPr/>
            </a:lvl6pPr>
            <a:lvl7pPr marL="2741275" indent="0" algn="ctr">
              <a:buNone/>
              <a:defRPr/>
            </a:lvl7pPr>
            <a:lvl8pPr marL="3198156" indent="0" algn="ctr">
              <a:buNone/>
              <a:defRPr/>
            </a:lvl8pPr>
            <a:lvl9pPr marL="3655033" indent="0" algn="ctr">
              <a:buNone/>
              <a:defRPr/>
            </a:lvl9pPr>
          </a:lstStyle>
          <a:p>
            <a:r>
              <a:rPr lang="en-US" smtClean="0"/>
              <a:t>Click to edit Master subtitle style</a:t>
            </a:r>
            <a:endParaRPr lang="en-US"/>
          </a:p>
        </p:txBody>
      </p:sp>
      <p:sp>
        <p:nvSpPr>
          <p:cNvPr id="4" name="Rectangle 73"/>
          <p:cNvSpPr>
            <a:spLocks noGrp="1" noChangeArrowheads="1"/>
          </p:cNvSpPr>
          <p:nvPr>
            <p:ph type="dt" sz="half" idx="10"/>
          </p:nvPr>
        </p:nvSpPr>
        <p:spPr>
          <a:xfrm>
            <a:off x="6553200" y="6248400"/>
            <a:ext cx="19050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5" name="Rectangle 74"/>
          <p:cNvSpPr>
            <a:spLocks noGrp="1" noChangeArrowheads="1"/>
          </p:cNvSpPr>
          <p:nvPr>
            <p:ph type="ftr" sz="quarter" idx="11"/>
          </p:nvPr>
        </p:nvSpPr>
        <p:spPr>
          <a:xfrm>
            <a:off x="3136900" y="6248400"/>
            <a:ext cx="28956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6" name="Rectangle 76"/>
          <p:cNvSpPr>
            <a:spLocks noGrp="1" noChangeArrowheads="1"/>
          </p:cNvSpPr>
          <p:nvPr>
            <p:ph type="sldNum" sz="quarter" idx="12"/>
          </p:nvPr>
        </p:nvSpPr>
        <p:spPr/>
        <p:txBody>
          <a:bodyPr/>
          <a:lstStyle>
            <a:lvl1pPr>
              <a:defRPr/>
            </a:lvl1pPr>
          </a:lstStyle>
          <a:p>
            <a:pPr>
              <a:defRPr/>
            </a:pPr>
            <a:fld id="{9842E37A-E31B-0149-9223-172230CFABE7}" type="slidenum">
              <a:rPr lang="en-US"/>
              <a:pPr>
                <a:defRPr/>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99981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lIns="91376" tIns="45688" rIns="91376" bIns="45688"/>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3"/>
          <p:cNvSpPr>
            <a:spLocks noGrp="1" noChangeArrowheads="1"/>
          </p:cNvSpPr>
          <p:nvPr>
            <p:ph type="dt" sz="half" idx="10"/>
          </p:nvPr>
        </p:nvSpPr>
        <p:spPr>
          <a:xfrm>
            <a:off x="6553200" y="6248400"/>
            <a:ext cx="19050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5" name="Rectangle 74"/>
          <p:cNvSpPr>
            <a:spLocks noGrp="1" noChangeArrowheads="1"/>
          </p:cNvSpPr>
          <p:nvPr>
            <p:ph type="ftr" sz="quarter" idx="11"/>
          </p:nvPr>
        </p:nvSpPr>
        <p:spPr>
          <a:xfrm>
            <a:off x="3136900" y="6248400"/>
            <a:ext cx="28956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6" name="Rectangle 76"/>
          <p:cNvSpPr>
            <a:spLocks noGrp="1" noChangeArrowheads="1"/>
          </p:cNvSpPr>
          <p:nvPr>
            <p:ph type="sldNum" sz="quarter" idx="12"/>
          </p:nvPr>
        </p:nvSpPr>
        <p:spPr/>
        <p:txBody>
          <a:bodyPr/>
          <a:lstStyle>
            <a:lvl1pPr>
              <a:defRPr/>
            </a:lvl1pPr>
          </a:lstStyle>
          <a:p>
            <a:pPr>
              <a:defRPr/>
            </a:pPr>
            <a:fld id="{7962EC67-B821-C14C-B61E-04B7FA1DBAB6}" type="slidenum">
              <a:rPr lang="en-US"/>
              <a:pPr>
                <a:defRPr/>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9078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274638"/>
            <a:ext cx="2190750" cy="5897562"/>
          </a:xfrm>
          <a:prstGeom prst="rect">
            <a:avLst/>
          </a:prstGeom>
        </p:spPr>
        <p:txBody>
          <a:bodyPr vert="eaVert" lIns="91376" tIns="45688" rIns="91376" bIns="45688"/>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274638"/>
            <a:ext cx="6419850"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3"/>
          <p:cNvSpPr>
            <a:spLocks noGrp="1" noChangeArrowheads="1"/>
          </p:cNvSpPr>
          <p:nvPr>
            <p:ph type="dt" sz="half" idx="10"/>
          </p:nvPr>
        </p:nvSpPr>
        <p:spPr>
          <a:xfrm>
            <a:off x="6553200" y="6248400"/>
            <a:ext cx="19050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5" name="Rectangle 74"/>
          <p:cNvSpPr>
            <a:spLocks noGrp="1" noChangeArrowheads="1"/>
          </p:cNvSpPr>
          <p:nvPr>
            <p:ph type="ftr" sz="quarter" idx="11"/>
          </p:nvPr>
        </p:nvSpPr>
        <p:spPr>
          <a:xfrm>
            <a:off x="3136900" y="6248400"/>
            <a:ext cx="28956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6" name="Rectangle 76"/>
          <p:cNvSpPr>
            <a:spLocks noGrp="1" noChangeArrowheads="1"/>
          </p:cNvSpPr>
          <p:nvPr>
            <p:ph type="sldNum" sz="quarter" idx="12"/>
          </p:nvPr>
        </p:nvSpPr>
        <p:spPr/>
        <p:txBody>
          <a:bodyPr/>
          <a:lstStyle>
            <a:lvl1pPr>
              <a:defRPr/>
            </a:lvl1pPr>
          </a:lstStyle>
          <a:p>
            <a:pPr>
              <a:defRPr/>
            </a:pPr>
            <a:fld id="{1CF9D859-2ADB-7944-84F3-ED3A14B6A2A0}" type="slidenum">
              <a:rPr lang="en-US"/>
              <a:pPr>
                <a:defRPr/>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58176300"/>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lIns="91376" tIns="45688" rIns="91376" bIns="45688"/>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3"/>
          <p:cNvSpPr>
            <a:spLocks noGrp="1" noChangeArrowheads="1"/>
          </p:cNvSpPr>
          <p:nvPr>
            <p:ph type="dt" sz="half" idx="10"/>
          </p:nvPr>
        </p:nvSpPr>
        <p:spPr>
          <a:xfrm>
            <a:off x="6553200" y="6248400"/>
            <a:ext cx="19050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5" name="Rectangle 74"/>
          <p:cNvSpPr>
            <a:spLocks noGrp="1" noChangeArrowheads="1"/>
          </p:cNvSpPr>
          <p:nvPr>
            <p:ph type="ftr" sz="quarter" idx="11"/>
          </p:nvPr>
        </p:nvSpPr>
        <p:spPr>
          <a:xfrm>
            <a:off x="3136900" y="6248400"/>
            <a:ext cx="28956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6" name="Rectangle 76"/>
          <p:cNvSpPr>
            <a:spLocks noGrp="1" noChangeArrowheads="1"/>
          </p:cNvSpPr>
          <p:nvPr>
            <p:ph type="sldNum" sz="quarter" idx="12"/>
          </p:nvPr>
        </p:nvSpPr>
        <p:spPr/>
        <p:txBody>
          <a:bodyPr/>
          <a:lstStyle>
            <a:lvl1pPr>
              <a:defRPr/>
            </a:lvl1pPr>
          </a:lstStyle>
          <a:p>
            <a:pPr>
              <a:defRPr/>
            </a:pPr>
            <a:fld id="{C7D6FC55-42D8-2A49-9519-E4CB23E58BEE}" type="slidenum">
              <a:rPr lang="en-US"/>
              <a:pPr>
                <a:defRPr/>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57593479"/>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a:prstGeom prst="rect">
            <a:avLst/>
          </a:prstGeom>
        </p:spPr>
        <p:txBody>
          <a:bodyPr vert="horz" lIns="91376" tIns="45688" rIns="91376" bIns="45688"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6880" indent="0">
              <a:buNone/>
              <a:defRPr sz="1800"/>
            </a:lvl2pPr>
            <a:lvl3pPr marL="913758" indent="0">
              <a:buNone/>
              <a:defRPr sz="1600"/>
            </a:lvl3pPr>
            <a:lvl4pPr marL="1370639" indent="0">
              <a:buNone/>
              <a:defRPr sz="1400"/>
            </a:lvl4pPr>
            <a:lvl5pPr marL="1827517" indent="0">
              <a:buNone/>
              <a:defRPr sz="1400"/>
            </a:lvl5pPr>
            <a:lvl6pPr marL="2284398" indent="0">
              <a:buNone/>
              <a:defRPr sz="1400"/>
            </a:lvl6pPr>
            <a:lvl7pPr marL="2741275" indent="0">
              <a:buNone/>
              <a:defRPr sz="1400"/>
            </a:lvl7pPr>
            <a:lvl8pPr marL="3198156" indent="0">
              <a:buNone/>
              <a:defRPr sz="1400"/>
            </a:lvl8pPr>
            <a:lvl9pPr marL="3655033" indent="0">
              <a:buNone/>
              <a:defRPr sz="1400"/>
            </a:lvl9pPr>
          </a:lstStyle>
          <a:p>
            <a:pPr lvl="0"/>
            <a:r>
              <a:rPr lang="en-US" smtClean="0"/>
              <a:t>Click to edit Master text styles</a:t>
            </a:r>
          </a:p>
        </p:txBody>
      </p:sp>
      <p:sp>
        <p:nvSpPr>
          <p:cNvPr id="4" name="Rectangle 73"/>
          <p:cNvSpPr>
            <a:spLocks noGrp="1" noChangeArrowheads="1"/>
          </p:cNvSpPr>
          <p:nvPr>
            <p:ph type="dt" sz="half" idx="10"/>
          </p:nvPr>
        </p:nvSpPr>
        <p:spPr>
          <a:xfrm>
            <a:off x="6553200" y="6248400"/>
            <a:ext cx="19050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5" name="Rectangle 74"/>
          <p:cNvSpPr>
            <a:spLocks noGrp="1" noChangeArrowheads="1"/>
          </p:cNvSpPr>
          <p:nvPr>
            <p:ph type="ftr" sz="quarter" idx="11"/>
          </p:nvPr>
        </p:nvSpPr>
        <p:spPr>
          <a:xfrm>
            <a:off x="3136900" y="6248400"/>
            <a:ext cx="28956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6" name="Rectangle 76"/>
          <p:cNvSpPr>
            <a:spLocks noGrp="1" noChangeArrowheads="1"/>
          </p:cNvSpPr>
          <p:nvPr>
            <p:ph type="sldNum" sz="quarter" idx="12"/>
          </p:nvPr>
        </p:nvSpPr>
        <p:spPr/>
        <p:txBody>
          <a:bodyPr/>
          <a:lstStyle>
            <a:lvl1pPr>
              <a:defRPr/>
            </a:lvl1pPr>
          </a:lstStyle>
          <a:p>
            <a:pPr>
              <a:defRPr/>
            </a:pPr>
            <a:fld id="{5FA2C369-769A-1B47-8415-BF28FB819B41}" type="slidenum">
              <a:rPr lang="en-US"/>
              <a:pPr>
                <a:defRPr/>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04687157"/>
      </p:ext>
    </p:extLst>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lIns="91376" tIns="45688" rIns="91376" bIns="45688"/>
          <a:lstStyle/>
          <a:p>
            <a:r>
              <a:rPr lang="en-US" smtClean="0"/>
              <a:t>Click to edit Master title style</a:t>
            </a:r>
            <a:endParaRPr lang="en-US"/>
          </a:p>
        </p:txBody>
      </p:sp>
      <p:sp>
        <p:nvSpPr>
          <p:cNvPr id="3" name="Content Placeholder 2"/>
          <p:cNvSpPr>
            <a:spLocks noGrp="1"/>
          </p:cNvSpPr>
          <p:nvPr>
            <p:ph sz="half" idx="1"/>
          </p:nvPr>
        </p:nvSpPr>
        <p:spPr>
          <a:xfrm>
            <a:off x="152400" y="1219200"/>
            <a:ext cx="43053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3053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3"/>
          <p:cNvSpPr>
            <a:spLocks noGrp="1" noChangeArrowheads="1"/>
          </p:cNvSpPr>
          <p:nvPr>
            <p:ph type="dt" sz="half" idx="10"/>
          </p:nvPr>
        </p:nvSpPr>
        <p:spPr>
          <a:xfrm>
            <a:off x="6553200" y="6248400"/>
            <a:ext cx="19050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6" name="Rectangle 74"/>
          <p:cNvSpPr>
            <a:spLocks noGrp="1" noChangeArrowheads="1"/>
          </p:cNvSpPr>
          <p:nvPr>
            <p:ph type="ftr" sz="quarter" idx="11"/>
          </p:nvPr>
        </p:nvSpPr>
        <p:spPr>
          <a:xfrm>
            <a:off x="3136900" y="6248400"/>
            <a:ext cx="28956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7" name="Rectangle 76"/>
          <p:cNvSpPr>
            <a:spLocks noGrp="1" noChangeArrowheads="1"/>
          </p:cNvSpPr>
          <p:nvPr>
            <p:ph type="sldNum" sz="quarter" idx="12"/>
          </p:nvPr>
        </p:nvSpPr>
        <p:spPr/>
        <p:txBody>
          <a:bodyPr/>
          <a:lstStyle>
            <a:lvl1pPr>
              <a:defRPr/>
            </a:lvl1pPr>
          </a:lstStyle>
          <a:p>
            <a:pPr>
              <a:defRPr/>
            </a:pPr>
            <a:fld id="{B3DF6B7C-A373-AD40-8AD7-6FA49DE88115}" type="slidenum">
              <a:rPr lang="en-US"/>
              <a:pPr>
                <a:defRPr/>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06334533"/>
      </p:ext>
    </p:extLst>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lIns="91376" tIns="45688" rIns="91376" bIns="45688"/>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6880" indent="0">
              <a:buNone/>
              <a:defRPr sz="2000" b="1"/>
            </a:lvl2pPr>
            <a:lvl3pPr marL="913758" indent="0">
              <a:buNone/>
              <a:defRPr sz="1800" b="1"/>
            </a:lvl3pPr>
            <a:lvl4pPr marL="1370639" indent="0">
              <a:buNone/>
              <a:defRPr sz="1600" b="1"/>
            </a:lvl4pPr>
            <a:lvl5pPr marL="1827517" indent="0">
              <a:buNone/>
              <a:defRPr sz="1600" b="1"/>
            </a:lvl5pPr>
            <a:lvl6pPr marL="2284398" indent="0">
              <a:buNone/>
              <a:defRPr sz="1600" b="1"/>
            </a:lvl6pPr>
            <a:lvl7pPr marL="2741275" indent="0">
              <a:buNone/>
              <a:defRPr sz="1600" b="1"/>
            </a:lvl7pPr>
            <a:lvl8pPr marL="3198156" indent="0">
              <a:buNone/>
              <a:defRPr sz="1600" b="1"/>
            </a:lvl8pPr>
            <a:lvl9pPr marL="365503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1" y="1535113"/>
            <a:ext cx="4041775" cy="639762"/>
          </a:xfrm>
        </p:spPr>
        <p:txBody>
          <a:bodyPr anchor="b"/>
          <a:lstStyle>
            <a:lvl1pPr marL="0" indent="0">
              <a:buNone/>
              <a:defRPr sz="2400" b="1"/>
            </a:lvl1pPr>
            <a:lvl2pPr marL="456880" indent="0">
              <a:buNone/>
              <a:defRPr sz="2000" b="1"/>
            </a:lvl2pPr>
            <a:lvl3pPr marL="913758" indent="0">
              <a:buNone/>
              <a:defRPr sz="1800" b="1"/>
            </a:lvl3pPr>
            <a:lvl4pPr marL="1370639" indent="0">
              <a:buNone/>
              <a:defRPr sz="1600" b="1"/>
            </a:lvl4pPr>
            <a:lvl5pPr marL="1827517" indent="0">
              <a:buNone/>
              <a:defRPr sz="1600" b="1"/>
            </a:lvl5pPr>
            <a:lvl6pPr marL="2284398" indent="0">
              <a:buNone/>
              <a:defRPr sz="1600" b="1"/>
            </a:lvl6pPr>
            <a:lvl7pPr marL="2741275" indent="0">
              <a:buNone/>
              <a:defRPr sz="1600" b="1"/>
            </a:lvl7pPr>
            <a:lvl8pPr marL="3198156" indent="0">
              <a:buNone/>
              <a:defRPr sz="1600" b="1"/>
            </a:lvl8pPr>
            <a:lvl9pPr marL="365503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1"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3"/>
          <p:cNvSpPr>
            <a:spLocks noGrp="1" noChangeArrowheads="1"/>
          </p:cNvSpPr>
          <p:nvPr>
            <p:ph type="dt" sz="half" idx="10"/>
          </p:nvPr>
        </p:nvSpPr>
        <p:spPr>
          <a:xfrm>
            <a:off x="6553200" y="6248400"/>
            <a:ext cx="19050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8" name="Rectangle 74"/>
          <p:cNvSpPr>
            <a:spLocks noGrp="1" noChangeArrowheads="1"/>
          </p:cNvSpPr>
          <p:nvPr>
            <p:ph type="ftr" sz="quarter" idx="11"/>
          </p:nvPr>
        </p:nvSpPr>
        <p:spPr>
          <a:xfrm>
            <a:off x="3136900" y="6248400"/>
            <a:ext cx="28956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9" name="Rectangle 76"/>
          <p:cNvSpPr>
            <a:spLocks noGrp="1" noChangeArrowheads="1"/>
          </p:cNvSpPr>
          <p:nvPr>
            <p:ph type="sldNum" sz="quarter" idx="12"/>
          </p:nvPr>
        </p:nvSpPr>
        <p:spPr/>
        <p:txBody>
          <a:bodyPr/>
          <a:lstStyle>
            <a:lvl1pPr>
              <a:defRPr/>
            </a:lvl1pPr>
          </a:lstStyle>
          <a:p>
            <a:pPr>
              <a:defRPr/>
            </a:pPr>
            <a:fld id="{B8F7E5A3-7567-7A42-AE95-41D284C4DBDF}" type="slidenum">
              <a:rPr lang="en-US"/>
              <a:pPr>
                <a:defRPr/>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25158731"/>
      </p:ext>
    </p:extLst>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lIns="91376" tIns="45688" rIns="91376" bIns="45688"/>
          <a:lstStyle/>
          <a:p>
            <a:r>
              <a:rPr lang="en-US" smtClean="0"/>
              <a:t>Click to edit Master title style</a:t>
            </a:r>
            <a:endParaRPr lang="en-US"/>
          </a:p>
        </p:txBody>
      </p:sp>
      <p:sp>
        <p:nvSpPr>
          <p:cNvPr id="3" name="Rectangle 73"/>
          <p:cNvSpPr>
            <a:spLocks noGrp="1" noChangeArrowheads="1"/>
          </p:cNvSpPr>
          <p:nvPr>
            <p:ph type="dt" sz="half" idx="10"/>
          </p:nvPr>
        </p:nvSpPr>
        <p:spPr>
          <a:xfrm>
            <a:off x="6553200" y="6248400"/>
            <a:ext cx="19050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4" name="Rectangle 74"/>
          <p:cNvSpPr>
            <a:spLocks noGrp="1" noChangeArrowheads="1"/>
          </p:cNvSpPr>
          <p:nvPr>
            <p:ph type="ftr" sz="quarter" idx="11"/>
          </p:nvPr>
        </p:nvSpPr>
        <p:spPr>
          <a:xfrm>
            <a:off x="3136900" y="6248400"/>
            <a:ext cx="28956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5" name="Rectangle 76"/>
          <p:cNvSpPr>
            <a:spLocks noGrp="1" noChangeArrowheads="1"/>
          </p:cNvSpPr>
          <p:nvPr>
            <p:ph type="sldNum" sz="quarter" idx="12"/>
          </p:nvPr>
        </p:nvSpPr>
        <p:spPr/>
        <p:txBody>
          <a:bodyPr/>
          <a:lstStyle>
            <a:lvl1pPr>
              <a:defRPr/>
            </a:lvl1pPr>
          </a:lstStyle>
          <a:p>
            <a:pPr>
              <a:defRPr/>
            </a:pPr>
            <a:fld id="{931F7256-BD15-C149-9C4C-CD75CA85511D}" type="slidenum">
              <a:rPr lang="en-US"/>
              <a:pPr>
                <a:defRPr/>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78075412"/>
      </p:ext>
    </p:extLst>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73"/>
          <p:cNvSpPr>
            <a:spLocks noGrp="1" noChangeArrowheads="1"/>
          </p:cNvSpPr>
          <p:nvPr>
            <p:ph type="dt" sz="half" idx="10"/>
          </p:nvPr>
        </p:nvSpPr>
        <p:spPr>
          <a:xfrm>
            <a:off x="6553200" y="6248400"/>
            <a:ext cx="19050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3" name="Rectangle 74"/>
          <p:cNvSpPr>
            <a:spLocks noGrp="1" noChangeArrowheads="1"/>
          </p:cNvSpPr>
          <p:nvPr>
            <p:ph type="ftr" sz="quarter" idx="11"/>
          </p:nvPr>
        </p:nvSpPr>
        <p:spPr>
          <a:xfrm>
            <a:off x="3136900" y="6248400"/>
            <a:ext cx="28956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4" name="Rectangle 76"/>
          <p:cNvSpPr>
            <a:spLocks noGrp="1" noChangeArrowheads="1"/>
          </p:cNvSpPr>
          <p:nvPr>
            <p:ph type="sldNum" sz="quarter" idx="12"/>
          </p:nvPr>
        </p:nvSpPr>
        <p:spPr/>
        <p:txBody>
          <a:bodyPr/>
          <a:lstStyle>
            <a:lvl1pPr>
              <a:defRPr/>
            </a:lvl1pPr>
          </a:lstStyle>
          <a:p>
            <a:pPr>
              <a:defRPr/>
            </a:pPr>
            <a:fld id="{57D4028F-5C49-9345-8100-AE1F6A79D28C}" type="slidenum">
              <a:rPr lang="en-US"/>
              <a:pPr>
                <a:defRPr/>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72660487"/>
      </p:ext>
    </p:extLst>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a:prstGeom prst="rect">
            <a:avLst/>
          </a:prstGeom>
        </p:spPr>
        <p:txBody>
          <a:bodyPr vert="horz" lIns="91376" tIns="45688" rIns="91376" bIns="45688"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0"/>
            <a:ext cx="3008313" cy="4691063"/>
          </a:xfrm>
        </p:spPr>
        <p:txBody>
          <a:bodyPr/>
          <a:lstStyle>
            <a:lvl1pPr marL="0" indent="0">
              <a:buNone/>
              <a:defRPr sz="1400"/>
            </a:lvl1pPr>
            <a:lvl2pPr marL="456880" indent="0">
              <a:buNone/>
              <a:defRPr sz="1200"/>
            </a:lvl2pPr>
            <a:lvl3pPr marL="913758" indent="0">
              <a:buNone/>
              <a:defRPr sz="1000"/>
            </a:lvl3pPr>
            <a:lvl4pPr marL="1370639" indent="0">
              <a:buNone/>
              <a:defRPr sz="900"/>
            </a:lvl4pPr>
            <a:lvl5pPr marL="1827517" indent="0">
              <a:buNone/>
              <a:defRPr sz="900"/>
            </a:lvl5pPr>
            <a:lvl6pPr marL="2284398" indent="0">
              <a:buNone/>
              <a:defRPr sz="900"/>
            </a:lvl6pPr>
            <a:lvl7pPr marL="2741275" indent="0">
              <a:buNone/>
              <a:defRPr sz="900"/>
            </a:lvl7pPr>
            <a:lvl8pPr marL="3198156" indent="0">
              <a:buNone/>
              <a:defRPr sz="900"/>
            </a:lvl8pPr>
            <a:lvl9pPr marL="3655033" indent="0">
              <a:buNone/>
              <a:defRPr sz="900"/>
            </a:lvl9pPr>
          </a:lstStyle>
          <a:p>
            <a:pPr lvl="0"/>
            <a:r>
              <a:rPr lang="en-US" smtClean="0"/>
              <a:t>Click to edit Master text styles</a:t>
            </a:r>
          </a:p>
        </p:txBody>
      </p:sp>
      <p:sp>
        <p:nvSpPr>
          <p:cNvPr id="5" name="Rectangle 73"/>
          <p:cNvSpPr>
            <a:spLocks noGrp="1" noChangeArrowheads="1"/>
          </p:cNvSpPr>
          <p:nvPr>
            <p:ph type="dt" sz="half" idx="10"/>
          </p:nvPr>
        </p:nvSpPr>
        <p:spPr>
          <a:xfrm>
            <a:off x="6553200" y="6248400"/>
            <a:ext cx="19050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6" name="Rectangle 74"/>
          <p:cNvSpPr>
            <a:spLocks noGrp="1" noChangeArrowheads="1"/>
          </p:cNvSpPr>
          <p:nvPr>
            <p:ph type="ftr" sz="quarter" idx="11"/>
          </p:nvPr>
        </p:nvSpPr>
        <p:spPr>
          <a:xfrm>
            <a:off x="3136900" y="6248400"/>
            <a:ext cx="28956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7" name="Rectangle 76"/>
          <p:cNvSpPr>
            <a:spLocks noGrp="1" noChangeArrowheads="1"/>
          </p:cNvSpPr>
          <p:nvPr>
            <p:ph type="sldNum" sz="quarter" idx="12"/>
          </p:nvPr>
        </p:nvSpPr>
        <p:spPr/>
        <p:txBody>
          <a:bodyPr/>
          <a:lstStyle>
            <a:lvl1pPr>
              <a:defRPr/>
            </a:lvl1pPr>
          </a:lstStyle>
          <a:p>
            <a:pPr>
              <a:defRPr/>
            </a:pPr>
            <a:fld id="{E2C3DC38-A9AC-194D-A78D-ABC5EA6E03F8}" type="slidenum">
              <a:rPr lang="en-US"/>
              <a:pPr>
                <a:defRPr/>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93620045"/>
      </p:ext>
    </p:extLst>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lIns="91376" tIns="45688" rIns="91376" bIns="45688"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880" indent="0">
              <a:buNone/>
              <a:defRPr sz="2800"/>
            </a:lvl2pPr>
            <a:lvl3pPr marL="913758" indent="0">
              <a:buNone/>
              <a:defRPr sz="2400"/>
            </a:lvl3pPr>
            <a:lvl4pPr marL="1370639" indent="0">
              <a:buNone/>
              <a:defRPr sz="2000"/>
            </a:lvl4pPr>
            <a:lvl5pPr marL="1827517" indent="0">
              <a:buNone/>
              <a:defRPr sz="2000"/>
            </a:lvl5pPr>
            <a:lvl6pPr marL="2284398" indent="0">
              <a:buNone/>
              <a:defRPr sz="2000"/>
            </a:lvl6pPr>
            <a:lvl7pPr marL="2741275" indent="0">
              <a:buNone/>
              <a:defRPr sz="2000"/>
            </a:lvl7pPr>
            <a:lvl8pPr marL="3198156" indent="0">
              <a:buNone/>
              <a:defRPr sz="2000"/>
            </a:lvl8pPr>
            <a:lvl9pPr marL="3655033"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880" indent="0">
              <a:buNone/>
              <a:defRPr sz="1200"/>
            </a:lvl2pPr>
            <a:lvl3pPr marL="913758" indent="0">
              <a:buNone/>
              <a:defRPr sz="1000"/>
            </a:lvl3pPr>
            <a:lvl4pPr marL="1370639" indent="0">
              <a:buNone/>
              <a:defRPr sz="900"/>
            </a:lvl4pPr>
            <a:lvl5pPr marL="1827517" indent="0">
              <a:buNone/>
              <a:defRPr sz="900"/>
            </a:lvl5pPr>
            <a:lvl6pPr marL="2284398" indent="0">
              <a:buNone/>
              <a:defRPr sz="900"/>
            </a:lvl6pPr>
            <a:lvl7pPr marL="2741275" indent="0">
              <a:buNone/>
              <a:defRPr sz="900"/>
            </a:lvl7pPr>
            <a:lvl8pPr marL="3198156" indent="0">
              <a:buNone/>
              <a:defRPr sz="900"/>
            </a:lvl8pPr>
            <a:lvl9pPr marL="3655033" indent="0">
              <a:buNone/>
              <a:defRPr sz="900"/>
            </a:lvl9pPr>
          </a:lstStyle>
          <a:p>
            <a:pPr lvl="0"/>
            <a:r>
              <a:rPr lang="en-US" smtClean="0"/>
              <a:t>Click to edit Master text styles</a:t>
            </a:r>
          </a:p>
        </p:txBody>
      </p:sp>
      <p:sp>
        <p:nvSpPr>
          <p:cNvPr id="5" name="Rectangle 73"/>
          <p:cNvSpPr>
            <a:spLocks noGrp="1" noChangeArrowheads="1"/>
          </p:cNvSpPr>
          <p:nvPr>
            <p:ph type="dt" sz="half" idx="10"/>
          </p:nvPr>
        </p:nvSpPr>
        <p:spPr>
          <a:xfrm>
            <a:off x="6553200" y="6248400"/>
            <a:ext cx="19050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6" name="Rectangle 74"/>
          <p:cNvSpPr>
            <a:spLocks noGrp="1" noChangeArrowheads="1"/>
          </p:cNvSpPr>
          <p:nvPr>
            <p:ph type="ftr" sz="quarter" idx="11"/>
          </p:nvPr>
        </p:nvSpPr>
        <p:spPr>
          <a:xfrm>
            <a:off x="3136900" y="6248400"/>
            <a:ext cx="2895600" cy="457200"/>
          </a:xfrm>
          <a:prstGeom prst="rect">
            <a:avLst/>
          </a:prstGeom>
        </p:spPr>
        <p:txBody>
          <a:bodyPr lIns="91376" tIns="45688" rIns="91376" bIns="45688"/>
          <a:lstStyle>
            <a:lvl1pPr>
              <a:defRPr>
                <a:ea typeface="ＭＳ Ｐゴシック" charset="-128"/>
                <a:cs typeface="ＭＳ Ｐゴシック" charset="-128"/>
              </a:defRPr>
            </a:lvl1pPr>
          </a:lstStyle>
          <a:p>
            <a:pPr>
              <a:defRPr/>
            </a:pPr>
            <a:endParaRPr lang="en-US"/>
          </a:p>
        </p:txBody>
      </p:sp>
      <p:sp>
        <p:nvSpPr>
          <p:cNvPr id="7" name="Rectangle 76"/>
          <p:cNvSpPr>
            <a:spLocks noGrp="1" noChangeArrowheads="1"/>
          </p:cNvSpPr>
          <p:nvPr>
            <p:ph type="sldNum" sz="quarter" idx="12"/>
          </p:nvPr>
        </p:nvSpPr>
        <p:spPr/>
        <p:txBody>
          <a:bodyPr/>
          <a:lstStyle>
            <a:lvl1pPr>
              <a:defRPr/>
            </a:lvl1pPr>
          </a:lstStyle>
          <a:p>
            <a:pPr>
              <a:defRPr/>
            </a:pPr>
            <a:fld id="{FC8E582A-9038-2F40-892B-A0603C04D758}" type="slidenum">
              <a:rPr lang="en-US"/>
              <a:pPr>
                <a:defRPr/>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8025741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152400" y="1219200"/>
            <a:ext cx="8763000" cy="4953000"/>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 uri="{FAA26D3D-D897-4be2-8F04-BA451C77F1D7}">
              <ma14:placeholderFlag xmlns:ma14="http://schemas.microsoft.com/office/mac/drawingml/2011/main" xmlns:p="http://schemas.openxmlformats.org/presentationml/2006/main" xmlns:r="http://schemas.openxmlformats.org/officeDocument/2006/relationships" xmlns:a="http://schemas.openxmlformats.org/drawingml/2006/main" xmlns="" val="1"/>
            </a:ext>
          </a:extLst>
        </p:spPr>
        <p:txBody>
          <a:bodyPr vert="horz" wrap="square" lIns="91376" tIns="45688" rIns="91376" bIns="4568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7" name="Line 29"/>
          <p:cNvSpPr>
            <a:spLocks noChangeShapeType="1"/>
          </p:cNvSpPr>
          <p:nvPr/>
        </p:nvSpPr>
        <p:spPr bwMode="auto">
          <a:xfrm>
            <a:off x="0" y="914400"/>
            <a:ext cx="9144000" cy="0"/>
          </a:xfrm>
          <a:prstGeom prst="line">
            <a:avLst/>
          </a:prstGeom>
          <a:noFill/>
          <a:ln w="38100">
            <a:solidFill>
              <a:srgbClr val="CC0000"/>
            </a:solidFill>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wrap="none" lIns="91376" tIns="45688" rIns="91376" bIns="45688" anchor="ctr"/>
          <a:lstStyle/>
          <a:p>
            <a:endParaRPr lang="en-US"/>
          </a:p>
        </p:txBody>
      </p:sp>
      <p:pic>
        <p:nvPicPr>
          <p:cNvPr id="1028" name="Picture 70" descr="NSTX_logo_v4"/>
          <p:cNvPicPr>
            <a:picLocks noChangeAspect="1" noChangeArrowheads="1"/>
          </p:cNvPicPr>
          <p:nvPr userDrawn="1"/>
        </p:nvPicPr>
        <p:blipFill>
          <a:blip r:embed="rId1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76200" y="6604000"/>
            <a:ext cx="762000" cy="230188"/>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1029" name="Line 72"/>
          <p:cNvSpPr>
            <a:spLocks noChangeShapeType="1"/>
          </p:cNvSpPr>
          <p:nvPr/>
        </p:nvSpPr>
        <p:spPr bwMode="auto">
          <a:xfrm>
            <a:off x="0" y="6553200"/>
            <a:ext cx="9144000" cy="0"/>
          </a:xfrm>
          <a:prstGeom prst="line">
            <a:avLst/>
          </a:prstGeom>
          <a:noFill/>
          <a:ln w="38100">
            <a:solidFill>
              <a:srgbClr val="CC0000"/>
            </a:solidFill>
            <a:round/>
            <a:headEnd/>
            <a:tailEnd/>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Lst>
        </p:spPr>
        <p:txBody>
          <a:bodyPr wrap="none" lIns="91376" tIns="45688" rIns="91376" bIns="45688" anchor="ctr"/>
          <a:lstStyle/>
          <a:p>
            <a:endParaRPr lang="en-US"/>
          </a:p>
        </p:txBody>
      </p:sp>
      <p:sp>
        <p:nvSpPr>
          <p:cNvPr id="1030" name="Rectangle 75"/>
          <p:cNvSpPr>
            <a:spLocks noChangeArrowheads="1"/>
          </p:cNvSpPr>
          <p:nvPr/>
        </p:nvSpPr>
        <p:spPr bwMode="auto">
          <a:xfrm>
            <a:off x="1409700" y="6553200"/>
            <a:ext cx="5743575" cy="304800"/>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lIns="0" tIns="0" rIns="0" bIns="0" anchor="ctr"/>
          <a:lstStyle/>
          <a:p>
            <a:pPr algn="ctr">
              <a:spcBef>
                <a:spcPct val="0"/>
              </a:spcBef>
              <a:buFontTx/>
              <a:buNone/>
            </a:pPr>
            <a:r>
              <a:rPr lang="en-US" sz="1000" i="0" dirty="0" smtClean="0">
                <a:solidFill>
                  <a:srgbClr val="090CFF"/>
                </a:solidFill>
                <a:latin typeface="Arial" charset="0"/>
              </a:rPr>
              <a:t>July NSTX-U</a:t>
            </a:r>
            <a:r>
              <a:rPr lang="en-US" sz="1000" i="0" baseline="0" dirty="0" smtClean="0">
                <a:solidFill>
                  <a:srgbClr val="090CFF"/>
                </a:solidFill>
                <a:latin typeface="Arial" charset="0"/>
              </a:rPr>
              <a:t> Team Meeting. Engineering Operations. </a:t>
            </a:r>
            <a:endParaRPr lang="en-US" sz="1000" i="0" dirty="0">
              <a:solidFill>
                <a:srgbClr val="090CFF"/>
              </a:solidFill>
              <a:latin typeface="Arial" charset="0"/>
            </a:endParaRPr>
          </a:p>
        </p:txBody>
      </p:sp>
      <p:sp>
        <p:nvSpPr>
          <p:cNvPr id="905292" name="Rectangle 76"/>
          <p:cNvSpPr>
            <a:spLocks noGrp="1" noChangeArrowheads="1"/>
          </p:cNvSpPr>
          <p:nvPr>
            <p:ph type="sldNum" sz="quarter" idx="4"/>
          </p:nvPr>
        </p:nvSpPr>
        <p:spPr bwMode="auto">
          <a:xfrm>
            <a:off x="8382000" y="6629400"/>
            <a:ext cx="762000" cy="152400"/>
          </a:xfrm>
          <a:prstGeom prst="rect">
            <a:avLst/>
          </a:prstGeom>
          <a:noFill/>
          <a:ln w="9525">
            <a:noFill/>
            <a:miter lim="800000"/>
            <a:headEnd/>
            <a:tailEnd/>
          </a:ln>
        </p:spPr>
        <p:txBody>
          <a:bodyPr vert="horz" wrap="square" lIns="91376" tIns="45688" rIns="91376" bIns="45688" numCol="1" anchor="ctr" anchorCtr="0" compatLnSpc="1">
            <a:prstTxWarp prst="textNoShape">
              <a:avLst/>
            </a:prstTxWarp>
          </a:bodyPr>
          <a:lstStyle>
            <a:lvl1pPr algn="r" eaLnBrk="0" hangingPunct="0">
              <a:spcBef>
                <a:spcPct val="0"/>
              </a:spcBef>
              <a:buFontTx/>
              <a:buNone/>
              <a:defRPr sz="900" i="0">
                <a:solidFill>
                  <a:schemeClr val="accent2"/>
                </a:solidFill>
                <a:latin typeface="Arial" charset="0"/>
              </a:defRPr>
            </a:lvl1pPr>
          </a:lstStyle>
          <a:p>
            <a:pPr>
              <a:defRPr/>
            </a:pPr>
            <a:fld id="{B8469E16-60E2-0C4A-9207-56536E5A1A0B}" type="slidenum">
              <a:rPr lang="en-US"/>
              <a:pPr>
                <a:defRPr/>
              </a:pPr>
              <a:t>‹#›</a:t>
            </a:fld>
            <a:endParaRPr lang="en-US"/>
          </a:p>
        </p:txBody>
      </p:sp>
      <p:sp>
        <p:nvSpPr>
          <p:cNvPr id="1032" name="Rectangle 77"/>
          <p:cNvSpPr>
            <a:spLocks noChangeArrowheads="1"/>
          </p:cNvSpPr>
          <p:nvPr/>
        </p:nvSpPr>
        <p:spPr bwMode="auto">
          <a:xfrm>
            <a:off x="7213600" y="6580188"/>
            <a:ext cx="1308100" cy="27781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lIns="0" tIns="0" rIns="0" bIns="0" anchor="ctr"/>
          <a:lstStyle/>
          <a:p>
            <a:pPr algn="ctr">
              <a:spcBef>
                <a:spcPct val="0"/>
              </a:spcBef>
              <a:buFontTx/>
              <a:buNone/>
            </a:pPr>
            <a:r>
              <a:rPr lang="en-US" sz="900" i="0" dirty="0" smtClean="0">
                <a:solidFill>
                  <a:schemeClr val="accent2"/>
                </a:solidFill>
                <a:latin typeface="Arial" charset="0"/>
              </a:rPr>
              <a:t>July, 2016</a:t>
            </a:r>
            <a:endParaRPr lang="en-US" sz="900" i="0" dirty="0">
              <a:solidFill>
                <a:schemeClr val="accent2"/>
              </a:solidFill>
              <a:latin typeface="Arial" charset="0"/>
            </a:endParaRPr>
          </a:p>
        </p:txBody>
      </p:sp>
      <p:sp>
        <p:nvSpPr>
          <p:cNvPr id="11" name="Text Box 199"/>
          <p:cNvSpPr txBox="1">
            <a:spLocks noChangeArrowheads="1"/>
          </p:cNvSpPr>
          <p:nvPr userDrawn="1"/>
        </p:nvSpPr>
        <p:spPr bwMode="auto">
          <a:xfrm>
            <a:off x="298450" y="6610350"/>
            <a:ext cx="793750" cy="184150"/>
          </a:xfrm>
          <a:prstGeom prst="rect">
            <a:avLst/>
          </a:prstGeom>
          <a:solidFill>
            <a:schemeClr val="bg1"/>
          </a:solidFill>
          <a:ln w="15875" algn="ctr">
            <a:noFill/>
            <a:miter lim="800000"/>
            <a:headEnd/>
            <a:tailEnd/>
          </a:ln>
          <a:effectLst/>
        </p:spPr>
        <p:txBody>
          <a:bodyPr lIns="0" tIns="0" rIns="0" bIns="0">
            <a:spAutoFit/>
          </a:bodyPr>
          <a:lstStyle>
            <a:lvl1pPr eaLnBrk="0" hangingPunct="0">
              <a:defRPr sz="1200" b="1" i="1">
                <a:solidFill>
                  <a:srgbClr val="1822CD"/>
                </a:solidFill>
                <a:latin typeface="Helvetica" charset="0"/>
                <a:ea typeface="ＭＳ Ｐゴシック" charset="0"/>
                <a:cs typeface="ＭＳ Ｐゴシック" charset="0"/>
              </a:defRPr>
            </a:lvl1pPr>
            <a:lvl2pPr marL="37931725" indent="-37474525" eaLnBrk="0" hangingPunct="0">
              <a:defRPr sz="1200" b="1" i="1">
                <a:solidFill>
                  <a:srgbClr val="1822CD"/>
                </a:solidFill>
                <a:latin typeface="Helvetica" charset="0"/>
                <a:ea typeface="ＭＳ Ｐゴシック" charset="0"/>
              </a:defRPr>
            </a:lvl2pPr>
            <a:lvl3pPr eaLnBrk="0" hangingPunct="0">
              <a:defRPr sz="1200" b="1" i="1">
                <a:solidFill>
                  <a:srgbClr val="1822CD"/>
                </a:solidFill>
                <a:latin typeface="Helvetica" charset="0"/>
                <a:ea typeface="ＭＳ Ｐゴシック" charset="0"/>
              </a:defRPr>
            </a:lvl3pPr>
            <a:lvl4pPr eaLnBrk="0" hangingPunct="0">
              <a:defRPr sz="1200" b="1" i="1">
                <a:solidFill>
                  <a:srgbClr val="1822CD"/>
                </a:solidFill>
                <a:latin typeface="Helvetica" charset="0"/>
                <a:ea typeface="ＭＳ Ｐゴシック" charset="0"/>
              </a:defRPr>
            </a:lvl4pPr>
            <a:lvl5pPr eaLnBrk="0" hangingPunct="0">
              <a:defRPr sz="1200" b="1" i="1">
                <a:solidFill>
                  <a:srgbClr val="1822CD"/>
                </a:solidFill>
                <a:latin typeface="Helvetica" charset="0"/>
                <a:ea typeface="ＭＳ Ｐゴシック" charset="0"/>
              </a:defRPr>
            </a:lvl5pPr>
            <a:lvl6pPr marL="457200" eaLnBrk="0" fontAlgn="base" hangingPunct="0">
              <a:spcBef>
                <a:spcPct val="20000"/>
              </a:spcBef>
              <a:spcAft>
                <a:spcPct val="0"/>
              </a:spcAft>
              <a:defRPr sz="1200" b="1" i="1">
                <a:solidFill>
                  <a:srgbClr val="1822CD"/>
                </a:solidFill>
                <a:latin typeface="Helvetica" charset="0"/>
                <a:ea typeface="ＭＳ Ｐゴシック" charset="0"/>
              </a:defRPr>
            </a:lvl6pPr>
            <a:lvl7pPr marL="914400" eaLnBrk="0" fontAlgn="base" hangingPunct="0">
              <a:spcBef>
                <a:spcPct val="20000"/>
              </a:spcBef>
              <a:spcAft>
                <a:spcPct val="0"/>
              </a:spcAft>
              <a:defRPr sz="1200" b="1" i="1">
                <a:solidFill>
                  <a:srgbClr val="1822CD"/>
                </a:solidFill>
                <a:latin typeface="Helvetica" charset="0"/>
                <a:ea typeface="ＭＳ Ｐゴシック" charset="0"/>
              </a:defRPr>
            </a:lvl7pPr>
            <a:lvl8pPr marL="1371600" eaLnBrk="0" fontAlgn="base" hangingPunct="0">
              <a:spcBef>
                <a:spcPct val="20000"/>
              </a:spcBef>
              <a:spcAft>
                <a:spcPct val="0"/>
              </a:spcAft>
              <a:defRPr sz="1200" b="1" i="1">
                <a:solidFill>
                  <a:srgbClr val="1822CD"/>
                </a:solidFill>
                <a:latin typeface="Helvetica" charset="0"/>
                <a:ea typeface="ＭＳ Ｐゴシック" charset="0"/>
              </a:defRPr>
            </a:lvl8pPr>
            <a:lvl9pPr marL="1828800" eaLnBrk="0" fontAlgn="base" hangingPunct="0">
              <a:spcBef>
                <a:spcPct val="20000"/>
              </a:spcBef>
              <a:spcAft>
                <a:spcPct val="0"/>
              </a:spcAft>
              <a:defRPr sz="1200" b="1" i="1">
                <a:solidFill>
                  <a:srgbClr val="1822CD"/>
                </a:solidFill>
                <a:latin typeface="Helvetica" charset="0"/>
                <a:ea typeface="ＭＳ Ｐゴシック" charset="0"/>
              </a:defRPr>
            </a:lvl9pPr>
          </a:lstStyle>
          <a:p>
            <a:pPr eaLnBrk="1" hangingPunct="1">
              <a:buFontTx/>
              <a:buNone/>
              <a:defRPr/>
            </a:pPr>
            <a:r>
              <a:rPr lang="en-US" b="0" smtClean="0">
                <a:solidFill>
                  <a:srgbClr val="171FC7"/>
                </a:solidFill>
                <a:effectLst>
                  <a:outerShdw blurRad="38100" dist="38100" dir="2700000" algn="tl">
                    <a:srgbClr val="DDDDDD"/>
                  </a:outerShdw>
                </a:effectLst>
              </a:rPr>
              <a:t>NSTX-U</a:t>
            </a:r>
          </a:p>
        </p:txBody>
      </p:sp>
    </p:spTree>
  </p:cSld>
  <p:clrMap bg1="lt1" tx1="dk1" bg2="lt2" tx2="dk2" accent1="accent1" accent2="accent2" accent3="accent3" accent4="accent4" accent5="accent5" accent6="accent6" hlink="hlink" folHlink="folHlink"/>
  <p:sldLayoutIdLst>
    <p:sldLayoutId id="2147485762" r:id="rId1"/>
    <p:sldLayoutId id="2147485763" r:id="rId2"/>
    <p:sldLayoutId id="2147485764" r:id="rId3"/>
    <p:sldLayoutId id="2147485765" r:id="rId4"/>
    <p:sldLayoutId id="2147485766" r:id="rId5"/>
    <p:sldLayoutId id="2147485767" r:id="rId6"/>
    <p:sldLayoutId id="2147485768" r:id="rId7"/>
    <p:sldLayoutId id="2147485769" r:id="rId8"/>
    <p:sldLayoutId id="2147485770" r:id="rId9"/>
    <p:sldLayoutId id="2147485771" r:id="rId10"/>
    <p:sldLayoutId id="2147485772" r:id="rId11"/>
  </p:sldLayoutIdLst>
  <p:hf hdr="0" ftr="0" dt="0"/>
  <p:txStyles>
    <p:titleStyle>
      <a:lvl1pPr algn="ctr" rtl="0" eaLnBrk="0" fontAlgn="base" hangingPunct="0">
        <a:spcBef>
          <a:spcPct val="0"/>
        </a:spcBef>
        <a:spcAft>
          <a:spcPct val="0"/>
        </a:spcAft>
        <a:defRPr sz="2400" b="1">
          <a:solidFill>
            <a:schemeClr val="accent2"/>
          </a:solidFill>
          <a:latin typeface="+mj-lt"/>
          <a:ea typeface="ＭＳ Ｐゴシック" charset="-128"/>
          <a:cs typeface="ＭＳ Ｐゴシック" charset="-128"/>
        </a:defRPr>
      </a:lvl1pPr>
      <a:lvl2pPr algn="ctr" rtl="0" eaLnBrk="0" fontAlgn="base" hangingPunct="0">
        <a:spcBef>
          <a:spcPct val="0"/>
        </a:spcBef>
        <a:spcAft>
          <a:spcPct val="0"/>
        </a:spcAft>
        <a:defRPr sz="2400" b="1">
          <a:solidFill>
            <a:schemeClr val="accent2"/>
          </a:solidFill>
          <a:latin typeface="Arial" charset="0"/>
          <a:ea typeface="ＭＳ Ｐゴシック" charset="-128"/>
          <a:cs typeface="ＭＳ Ｐゴシック" charset="-128"/>
        </a:defRPr>
      </a:lvl2pPr>
      <a:lvl3pPr algn="ctr" rtl="0" eaLnBrk="0" fontAlgn="base" hangingPunct="0">
        <a:spcBef>
          <a:spcPct val="0"/>
        </a:spcBef>
        <a:spcAft>
          <a:spcPct val="0"/>
        </a:spcAft>
        <a:defRPr sz="2400" b="1">
          <a:solidFill>
            <a:schemeClr val="accent2"/>
          </a:solidFill>
          <a:latin typeface="Arial" charset="0"/>
          <a:ea typeface="ＭＳ Ｐゴシック" charset="-128"/>
          <a:cs typeface="ＭＳ Ｐゴシック" charset="-128"/>
        </a:defRPr>
      </a:lvl3pPr>
      <a:lvl4pPr algn="ctr" rtl="0" eaLnBrk="0" fontAlgn="base" hangingPunct="0">
        <a:spcBef>
          <a:spcPct val="0"/>
        </a:spcBef>
        <a:spcAft>
          <a:spcPct val="0"/>
        </a:spcAft>
        <a:defRPr sz="2400" b="1">
          <a:solidFill>
            <a:schemeClr val="accent2"/>
          </a:solidFill>
          <a:latin typeface="Arial" charset="0"/>
          <a:ea typeface="ＭＳ Ｐゴシック" charset="-128"/>
          <a:cs typeface="ＭＳ Ｐゴシック" charset="-128"/>
        </a:defRPr>
      </a:lvl4pPr>
      <a:lvl5pPr algn="ctr" rtl="0" eaLnBrk="0" fontAlgn="base" hangingPunct="0">
        <a:spcBef>
          <a:spcPct val="0"/>
        </a:spcBef>
        <a:spcAft>
          <a:spcPct val="0"/>
        </a:spcAft>
        <a:defRPr sz="2400" b="1">
          <a:solidFill>
            <a:schemeClr val="accent2"/>
          </a:solidFill>
          <a:latin typeface="Arial" charset="0"/>
          <a:ea typeface="ＭＳ Ｐゴシック" charset="-128"/>
          <a:cs typeface="ＭＳ Ｐゴシック" charset="-128"/>
        </a:defRPr>
      </a:lvl5pPr>
      <a:lvl6pPr marL="456880" algn="ctr" rtl="0" eaLnBrk="0" fontAlgn="base" hangingPunct="0">
        <a:spcBef>
          <a:spcPct val="0"/>
        </a:spcBef>
        <a:spcAft>
          <a:spcPct val="0"/>
        </a:spcAft>
        <a:defRPr sz="2400" b="1">
          <a:solidFill>
            <a:schemeClr val="accent2"/>
          </a:solidFill>
          <a:latin typeface="Arial" charset="0"/>
        </a:defRPr>
      </a:lvl6pPr>
      <a:lvl7pPr marL="913758" algn="ctr" rtl="0" eaLnBrk="0" fontAlgn="base" hangingPunct="0">
        <a:spcBef>
          <a:spcPct val="0"/>
        </a:spcBef>
        <a:spcAft>
          <a:spcPct val="0"/>
        </a:spcAft>
        <a:defRPr sz="2400" b="1">
          <a:solidFill>
            <a:schemeClr val="accent2"/>
          </a:solidFill>
          <a:latin typeface="Arial" charset="0"/>
        </a:defRPr>
      </a:lvl7pPr>
      <a:lvl8pPr marL="1370639" algn="ctr" rtl="0" eaLnBrk="0" fontAlgn="base" hangingPunct="0">
        <a:spcBef>
          <a:spcPct val="0"/>
        </a:spcBef>
        <a:spcAft>
          <a:spcPct val="0"/>
        </a:spcAft>
        <a:defRPr sz="2400" b="1">
          <a:solidFill>
            <a:schemeClr val="accent2"/>
          </a:solidFill>
          <a:latin typeface="Arial" charset="0"/>
        </a:defRPr>
      </a:lvl8pPr>
      <a:lvl9pPr marL="1827517" algn="ctr" rtl="0" eaLnBrk="0" fontAlgn="base" hangingPunct="0">
        <a:spcBef>
          <a:spcPct val="0"/>
        </a:spcBef>
        <a:spcAft>
          <a:spcPct val="0"/>
        </a:spcAft>
        <a:defRPr sz="2400" b="1">
          <a:solidFill>
            <a:schemeClr val="accent2"/>
          </a:solidFill>
          <a:latin typeface="Arial" charset="0"/>
        </a:defRPr>
      </a:lvl9pPr>
    </p:titleStyle>
    <p:bodyStyle>
      <a:lvl1pPr marL="341313" indent="-341313" algn="l" rtl="0" eaLnBrk="0" fontAlgn="base" hangingPunct="0">
        <a:spcBef>
          <a:spcPct val="20000"/>
        </a:spcBef>
        <a:spcAft>
          <a:spcPct val="0"/>
        </a:spcAft>
        <a:buChar char="•"/>
        <a:defRPr sz="2400">
          <a:solidFill>
            <a:schemeClr val="tx1"/>
          </a:solidFill>
          <a:latin typeface="+mn-lt"/>
          <a:ea typeface="ＭＳ Ｐゴシック" charset="-128"/>
          <a:cs typeface="ＭＳ Ｐゴシック" charset="-128"/>
        </a:defRPr>
      </a:lvl1pPr>
      <a:lvl2pPr marL="741363" indent="-284163" algn="l" rtl="0" eaLnBrk="0" fontAlgn="base" hangingPunct="0">
        <a:spcBef>
          <a:spcPct val="20000"/>
        </a:spcBef>
        <a:spcAft>
          <a:spcPct val="0"/>
        </a:spcAft>
        <a:buChar char="–"/>
        <a:defRPr sz="2000">
          <a:solidFill>
            <a:schemeClr val="accent2"/>
          </a:solidFill>
          <a:latin typeface="+mn-lt"/>
          <a:ea typeface="ＭＳ Ｐゴシック" charset="-128"/>
        </a:defRPr>
      </a:lvl2pPr>
      <a:lvl3pPr marL="1141413" indent="-227013" algn="l" rtl="0" eaLnBrk="0" fontAlgn="base" hangingPunct="0">
        <a:spcBef>
          <a:spcPct val="20000"/>
        </a:spcBef>
        <a:spcAft>
          <a:spcPct val="0"/>
        </a:spcAft>
        <a:buChar char="•"/>
        <a:defRPr>
          <a:solidFill>
            <a:srgbClr val="FF0000"/>
          </a:solidFill>
          <a:latin typeface="+mn-lt"/>
          <a:ea typeface="ＭＳ Ｐゴシック" charset="-128"/>
        </a:defRPr>
      </a:lvl3pPr>
      <a:lvl4pPr marL="1598613" indent="-227013" algn="l" rtl="0" eaLnBrk="0" fontAlgn="base" hangingPunct="0">
        <a:spcBef>
          <a:spcPct val="20000"/>
        </a:spcBef>
        <a:spcAft>
          <a:spcPct val="0"/>
        </a:spcAft>
        <a:buChar char="–"/>
        <a:defRPr sz="1600">
          <a:solidFill>
            <a:srgbClr val="009999"/>
          </a:solidFill>
          <a:latin typeface="+mn-lt"/>
          <a:ea typeface="ＭＳ Ｐゴシック" charset="-128"/>
        </a:defRPr>
      </a:lvl4pPr>
      <a:lvl5pPr marL="2055813" indent="-227013" algn="l" rtl="0" eaLnBrk="0" fontAlgn="base" hangingPunct="0">
        <a:spcBef>
          <a:spcPct val="20000"/>
        </a:spcBef>
        <a:spcAft>
          <a:spcPct val="0"/>
        </a:spcAft>
        <a:buChar char="»"/>
        <a:defRPr sz="1600">
          <a:solidFill>
            <a:schemeClr val="tx1"/>
          </a:solidFill>
          <a:latin typeface="+mn-lt"/>
          <a:ea typeface="ＭＳ Ｐゴシック" charset="-128"/>
        </a:defRPr>
      </a:lvl5pPr>
      <a:lvl6pPr marL="2512836" indent="-228439" algn="l" rtl="0" eaLnBrk="0" fontAlgn="base" hangingPunct="0">
        <a:spcBef>
          <a:spcPct val="20000"/>
        </a:spcBef>
        <a:spcAft>
          <a:spcPct val="0"/>
        </a:spcAft>
        <a:buChar char="»"/>
        <a:defRPr sz="1600">
          <a:solidFill>
            <a:schemeClr val="tx1"/>
          </a:solidFill>
          <a:latin typeface="+mn-lt"/>
          <a:ea typeface="ＭＳ Ｐゴシック" charset="-128"/>
        </a:defRPr>
      </a:lvl6pPr>
      <a:lvl7pPr marL="2969716" indent="-228439" algn="l" rtl="0" eaLnBrk="0" fontAlgn="base" hangingPunct="0">
        <a:spcBef>
          <a:spcPct val="20000"/>
        </a:spcBef>
        <a:spcAft>
          <a:spcPct val="0"/>
        </a:spcAft>
        <a:buChar char="»"/>
        <a:defRPr sz="1600">
          <a:solidFill>
            <a:schemeClr val="tx1"/>
          </a:solidFill>
          <a:latin typeface="+mn-lt"/>
          <a:ea typeface="ＭＳ Ｐゴシック" charset="-128"/>
        </a:defRPr>
      </a:lvl7pPr>
      <a:lvl8pPr marL="3426595" indent="-228439" algn="l" rtl="0" eaLnBrk="0" fontAlgn="base" hangingPunct="0">
        <a:spcBef>
          <a:spcPct val="20000"/>
        </a:spcBef>
        <a:spcAft>
          <a:spcPct val="0"/>
        </a:spcAft>
        <a:buChar char="»"/>
        <a:defRPr sz="1600">
          <a:solidFill>
            <a:schemeClr val="tx1"/>
          </a:solidFill>
          <a:latin typeface="+mn-lt"/>
          <a:ea typeface="ＭＳ Ｐゴシック" charset="-128"/>
        </a:defRPr>
      </a:lvl8pPr>
      <a:lvl9pPr marL="3883472" indent="-228439"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6880" rtl="0" eaLnBrk="1" latinLnBrk="0" hangingPunct="1">
        <a:defRPr sz="1800" kern="1200">
          <a:solidFill>
            <a:schemeClr val="tx1"/>
          </a:solidFill>
          <a:latin typeface="+mn-lt"/>
          <a:ea typeface="+mn-ea"/>
          <a:cs typeface="+mn-cs"/>
        </a:defRPr>
      </a:lvl1pPr>
      <a:lvl2pPr marL="456880" algn="l" defTabSz="456880" rtl="0" eaLnBrk="1" latinLnBrk="0" hangingPunct="1">
        <a:defRPr sz="1800" kern="1200">
          <a:solidFill>
            <a:schemeClr val="tx1"/>
          </a:solidFill>
          <a:latin typeface="+mn-lt"/>
          <a:ea typeface="+mn-ea"/>
          <a:cs typeface="+mn-cs"/>
        </a:defRPr>
      </a:lvl2pPr>
      <a:lvl3pPr marL="913758" algn="l" defTabSz="456880" rtl="0" eaLnBrk="1" latinLnBrk="0" hangingPunct="1">
        <a:defRPr sz="1800" kern="1200">
          <a:solidFill>
            <a:schemeClr val="tx1"/>
          </a:solidFill>
          <a:latin typeface="+mn-lt"/>
          <a:ea typeface="+mn-ea"/>
          <a:cs typeface="+mn-cs"/>
        </a:defRPr>
      </a:lvl3pPr>
      <a:lvl4pPr marL="1370639" algn="l" defTabSz="456880" rtl="0" eaLnBrk="1" latinLnBrk="0" hangingPunct="1">
        <a:defRPr sz="1800" kern="1200">
          <a:solidFill>
            <a:schemeClr val="tx1"/>
          </a:solidFill>
          <a:latin typeface="+mn-lt"/>
          <a:ea typeface="+mn-ea"/>
          <a:cs typeface="+mn-cs"/>
        </a:defRPr>
      </a:lvl4pPr>
      <a:lvl5pPr marL="1827517" algn="l" defTabSz="456880" rtl="0" eaLnBrk="1" latinLnBrk="0" hangingPunct="1">
        <a:defRPr sz="1800" kern="1200">
          <a:solidFill>
            <a:schemeClr val="tx1"/>
          </a:solidFill>
          <a:latin typeface="+mn-lt"/>
          <a:ea typeface="+mn-ea"/>
          <a:cs typeface="+mn-cs"/>
        </a:defRPr>
      </a:lvl5pPr>
      <a:lvl6pPr marL="2284398" algn="l" defTabSz="456880" rtl="0" eaLnBrk="1" latinLnBrk="0" hangingPunct="1">
        <a:defRPr sz="1800" kern="1200">
          <a:solidFill>
            <a:schemeClr val="tx1"/>
          </a:solidFill>
          <a:latin typeface="+mn-lt"/>
          <a:ea typeface="+mn-ea"/>
          <a:cs typeface="+mn-cs"/>
        </a:defRPr>
      </a:lvl6pPr>
      <a:lvl7pPr marL="2741275" algn="l" defTabSz="456880" rtl="0" eaLnBrk="1" latinLnBrk="0" hangingPunct="1">
        <a:defRPr sz="1800" kern="1200">
          <a:solidFill>
            <a:schemeClr val="tx1"/>
          </a:solidFill>
          <a:latin typeface="+mn-lt"/>
          <a:ea typeface="+mn-ea"/>
          <a:cs typeface="+mn-cs"/>
        </a:defRPr>
      </a:lvl7pPr>
      <a:lvl8pPr marL="3198156" algn="l" defTabSz="456880" rtl="0" eaLnBrk="1" latinLnBrk="0" hangingPunct="1">
        <a:defRPr sz="1800" kern="1200">
          <a:solidFill>
            <a:schemeClr val="tx1"/>
          </a:solidFill>
          <a:latin typeface="+mn-lt"/>
          <a:ea typeface="+mn-ea"/>
          <a:cs typeface="+mn-cs"/>
        </a:defRPr>
      </a:lvl8pPr>
      <a:lvl9pPr marL="3655033" algn="l" defTabSz="45688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Content Placeholder 2"/>
          <p:cNvSpPr>
            <a:spLocks noGrp="1"/>
          </p:cNvSpPr>
          <p:nvPr>
            <p:ph idx="1"/>
          </p:nvPr>
        </p:nvSpPr>
        <p:spPr>
          <a:xfrm>
            <a:off x="101600" y="1198247"/>
            <a:ext cx="9042400" cy="4952996"/>
          </a:xfrm>
        </p:spPr>
        <p:txBody>
          <a:bodyPr anchor="t"/>
          <a:lstStyle/>
          <a:p>
            <a:r>
              <a:rPr lang="en-US" sz="1800" b="1" dirty="0" smtClean="0">
                <a:latin typeface="Arial" charset="0"/>
                <a:ea typeface="ＭＳ Ｐゴシック" charset="0"/>
                <a:cs typeface="ＭＳ Ｐゴシック" charset="0"/>
              </a:rPr>
              <a:t>The PF-1aU coil will remain unpowered and out of service for the remainder of this run. It will stay connected to the open SDS switch to allow monitoring of induced Voltages and continued ground fault monitoring.   </a:t>
            </a:r>
          </a:p>
          <a:p>
            <a:pPr>
              <a:buNone/>
            </a:pPr>
            <a:endParaRPr lang="en-US" sz="1800" b="1" dirty="0" smtClean="0">
              <a:latin typeface="Arial" charset="0"/>
              <a:ea typeface="ＭＳ Ｐゴシック" charset="0"/>
              <a:cs typeface="ＭＳ Ｐゴシック" charset="0"/>
            </a:endParaRPr>
          </a:p>
          <a:p>
            <a:r>
              <a:rPr lang="en-US" sz="1800" b="1" dirty="0" smtClean="0">
                <a:latin typeface="Arial" charset="0"/>
                <a:ea typeface="ＭＳ Ｐゴシック" charset="0"/>
                <a:cs typeface="ＭＳ Ｐゴシック" charset="0"/>
              </a:rPr>
              <a:t>Analysis of loading on the PF4 coil leads is nearing completion, and only modest updates are needed. </a:t>
            </a:r>
            <a:r>
              <a:rPr lang="en-US" sz="1800" b="1" dirty="0">
                <a:latin typeface="Arial" charset="0"/>
                <a:ea typeface="ＭＳ Ｐゴシック" charset="0"/>
                <a:cs typeface="ＭＳ Ｐゴシック" charset="0"/>
              </a:rPr>
              <a:t>U</a:t>
            </a:r>
            <a:r>
              <a:rPr lang="en-US" sz="1800" b="1" dirty="0" smtClean="0">
                <a:latin typeface="Arial" charset="0"/>
                <a:ea typeface="ＭＳ Ｐゴシック" charset="0"/>
                <a:cs typeface="ＭＳ Ｐゴシック" charset="0"/>
              </a:rPr>
              <a:t>se of that coil in NSTX-U experiments is expected.</a:t>
            </a:r>
          </a:p>
          <a:p>
            <a:endParaRPr lang="en-US" sz="1800" b="1" dirty="0" smtClean="0">
              <a:latin typeface="Arial" charset="0"/>
              <a:ea typeface="ＭＳ Ｐゴシック" charset="0"/>
              <a:cs typeface="ＭＳ Ｐゴシック" charset="0"/>
            </a:endParaRPr>
          </a:p>
          <a:p>
            <a:r>
              <a:rPr lang="en-US" sz="1800" b="1" dirty="0" smtClean="0">
                <a:latin typeface="Arial" charset="0"/>
                <a:ea typeface="ＭＳ Ｐゴシック" charset="0"/>
                <a:cs typeface="ＭＳ Ｐゴシック" charset="0"/>
              </a:rPr>
              <a:t>Analysis of additional PF1c supports in progress. Fabrication and installation required before PF1c is available.  Test Cell time would be needed.</a:t>
            </a:r>
          </a:p>
          <a:p>
            <a:endParaRPr lang="en-US" sz="1800" b="1" dirty="0">
              <a:latin typeface="Arial" charset="0"/>
              <a:ea typeface="ＭＳ Ｐゴシック" charset="0"/>
              <a:cs typeface="ＭＳ Ｐゴシック" charset="0"/>
            </a:endParaRPr>
          </a:p>
          <a:p>
            <a:r>
              <a:rPr lang="en-US" sz="1800" b="1" dirty="0" smtClean="0">
                <a:latin typeface="Arial" charset="0"/>
                <a:ea typeface="ＭＳ Ｐゴシック" charset="0"/>
                <a:cs typeface="ＭＳ Ｐゴシック" charset="0"/>
              </a:rPr>
              <a:t>PF1b operation is not planned for this run period.</a:t>
            </a:r>
          </a:p>
          <a:p>
            <a:pPr>
              <a:buNone/>
            </a:pPr>
            <a:endParaRPr lang="en-US" sz="1800" b="1" dirty="0" smtClean="0">
              <a:latin typeface="Arial" charset="0"/>
              <a:ea typeface="ＭＳ Ｐゴシック" charset="0"/>
              <a:cs typeface="ＭＳ Ｐゴシック" charset="0"/>
            </a:endParaRPr>
          </a:p>
          <a:p>
            <a:r>
              <a:rPr lang="en-US" sz="1800" b="1" dirty="0" smtClean="0">
                <a:latin typeface="Arial" charset="0"/>
                <a:ea typeface="ＭＳ Ｐゴシック" charset="0"/>
                <a:cs typeface="ＭＳ Ｐゴシック" charset="0"/>
              </a:rPr>
              <a:t>.75 Tesla TF operation is planned:</a:t>
            </a:r>
          </a:p>
          <a:p>
            <a:pPr lvl="1"/>
            <a:r>
              <a:rPr lang="en-US" sz="1600" b="1" dirty="0" smtClean="0">
                <a:latin typeface="Arial" charset="0"/>
                <a:ea typeface="ＭＳ Ｐゴシック" charset="0"/>
                <a:cs typeface="ＭＳ Ｐゴシック" charset="0"/>
              </a:rPr>
              <a:t>Outer TF strain gauges are installed and ready to take data</a:t>
            </a:r>
          </a:p>
          <a:p>
            <a:pPr lvl="1"/>
            <a:r>
              <a:rPr lang="en-US" sz="1600" b="1" dirty="0" smtClean="0">
                <a:latin typeface="Arial" charset="0"/>
                <a:ea typeface="ＭＳ Ｐゴシック" charset="0"/>
                <a:cs typeface="ＭＳ Ｐゴシック" charset="0"/>
              </a:rPr>
              <a:t>Considering the need for accelerometers on passive plates.</a:t>
            </a:r>
          </a:p>
        </p:txBody>
      </p:sp>
      <p:sp>
        <p:nvSpPr>
          <p:cNvPr id="17410" name="Slide Number Placeholder 3"/>
          <p:cNvSpPr>
            <a:spLocks noGrp="1"/>
          </p:cNvSpPr>
          <p:nvPr>
            <p:ph type="sldNum" sz="quarter" idx="12"/>
          </p:nvPr>
        </p:nvSpPr>
        <p:spPr>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eaLnBrk="0" hangingPunct="0">
              <a:defRPr sz="1200" b="1" i="1">
                <a:solidFill>
                  <a:srgbClr val="1822CD"/>
                </a:solidFill>
                <a:latin typeface="Helvetica" charset="0"/>
                <a:ea typeface="ＭＳ Ｐゴシック" charset="0"/>
                <a:cs typeface="ＭＳ Ｐゴシック" charset="0"/>
              </a:defRPr>
            </a:lvl1pPr>
            <a:lvl2pPr marL="742950" indent="-285750" eaLnBrk="0" hangingPunct="0">
              <a:defRPr sz="1200" b="1" i="1">
                <a:solidFill>
                  <a:srgbClr val="1822CD"/>
                </a:solidFill>
                <a:latin typeface="Helvetica" charset="0"/>
                <a:ea typeface="ＭＳ Ｐゴシック" charset="0"/>
              </a:defRPr>
            </a:lvl2pPr>
            <a:lvl3pPr marL="1143000" indent="-228600" eaLnBrk="0" hangingPunct="0">
              <a:defRPr sz="1200" b="1" i="1">
                <a:solidFill>
                  <a:srgbClr val="1822CD"/>
                </a:solidFill>
                <a:latin typeface="Helvetica" charset="0"/>
                <a:ea typeface="ＭＳ Ｐゴシック" charset="0"/>
              </a:defRPr>
            </a:lvl3pPr>
            <a:lvl4pPr marL="1600200" indent="-228600" eaLnBrk="0" hangingPunct="0">
              <a:defRPr sz="1200" b="1" i="1">
                <a:solidFill>
                  <a:srgbClr val="1822CD"/>
                </a:solidFill>
                <a:latin typeface="Helvetica" charset="0"/>
                <a:ea typeface="ＭＳ Ｐゴシック" charset="0"/>
              </a:defRPr>
            </a:lvl4pPr>
            <a:lvl5pPr marL="2057400" indent="-228600" eaLnBrk="0" hangingPunct="0">
              <a:defRPr sz="1200" b="1" i="1">
                <a:solidFill>
                  <a:srgbClr val="1822CD"/>
                </a:solidFill>
                <a:latin typeface="Helvetica" charset="0"/>
                <a:ea typeface="ＭＳ Ｐゴシック" charset="0"/>
              </a:defRPr>
            </a:lvl5pPr>
            <a:lvl6pPr marL="2514600" indent="-228600" eaLnBrk="0" fontAlgn="base" hangingPunct="0">
              <a:spcBef>
                <a:spcPct val="20000"/>
              </a:spcBef>
              <a:spcAft>
                <a:spcPct val="0"/>
              </a:spcAft>
              <a:buChar char="•"/>
              <a:defRPr sz="1200" b="1" i="1">
                <a:solidFill>
                  <a:srgbClr val="1822CD"/>
                </a:solidFill>
                <a:latin typeface="Helvetica" charset="0"/>
                <a:ea typeface="ＭＳ Ｐゴシック" charset="0"/>
              </a:defRPr>
            </a:lvl6pPr>
            <a:lvl7pPr marL="2971800" indent="-228600" eaLnBrk="0" fontAlgn="base" hangingPunct="0">
              <a:spcBef>
                <a:spcPct val="20000"/>
              </a:spcBef>
              <a:spcAft>
                <a:spcPct val="0"/>
              </a:spcAft>
              <a:buChar char="•"/>
              <a:defRPr sz="1200" b="1" i="1">
                <a:solidFill>
                  <a:srgbClr val="1822CD"/>
                </a:solidFill>
                <a:latin typeface="Helvetica" charset="0"/>
                <a:ea typeface="ＭＳ Ｐゴシック" charset="0"/>
              </a:defRPr>
            </a:lvl7pPr>
            <a:lvl8pPr marL="3429000" indent="-228600" eaLnBrk="0" fontAlgn="base" hangingPunct="0">
              <a:spcBef>
                <a:spcPct val="20000"/>
              </a:spcBef>
              <a:spcAft>
                <a:spcPct val="0"/>
              </a:spcAft>
              <a:buChar char="•"/>
              <a:defRPr sz="1200" b="1" i="1">
                <a:solidFill>
                  <a:srgbClr val="1822CD"/>
                </a:solidFill>
                <a:latin typeface="Helvetica" charset="0"/>
                <a:ea typeface="ＭＳ Ｐゴシック" charset="0"/>
              </a:defRPr>
            </a:lvl8pPr>
            <a:lvl9pPr marL="3886200" indent="-228600" eaLnBrk="0" fontAlgn="base" hangingPunct="0">
              <a:spcBef>
                <a:spcPct val="20000"/>
              </a:spcBef>
              <a:spcAft>
                <a:spcPct val="0"/>
              </a:spcAft>
              <a:buChar char="•"/>
              <a:defRPr sz="1200" b="1" i="1">
                <a:solidFill>
                  <a:srgbClr val="1822CD"/>
                </a:solidFill>
                <a:latin typeface="Helvetica" charset="0"/>
                <a:ea typeface="ＭＳ Ｐゴシック" charset="0"/>
              </a:defRPr>
            </a:lvl9pPr>
          </a:lstStyle>
          <a:p>
            <a:fld id="{4B1FB9F3-5AD2-AE45-A119-6F584559C1ED}" type="slidenum">
              <a:rPr lang="en-US" sz="900" i="0">
                <a:solidFill>
                  <a:schemeClr val="accent2"/>
                </a:solidFill>
                <a:latin typeface="Arial" charset="0"/>
              </a:rPr>
              <a:pPr/>
              <a:t>1</a:t>
            </a:fld>
            <a:endParaRPr lang="en-US" sz="900" i="0">
              <a:solidFill>
                <a:schemeClr val="accent2"/>
              </a:solidFill>
              <a:latin typeface="Arial" charset="0"/>
            </a:endParaRPr>
          </a:p>
        </p:txBody>
      </p:sp>
      <p:sp>
        <p:nvSpPr>
          <p:cNvPr id="17411" name="Rectangle 43"/>
          <p:cNvSpPr>
            <a:spLocks noChangeArrowheads="1"/>
          </p:cNvSpPr>
          <p:nvPr/>
        </p:nvSpPr>
        <p:spPr bwMode="auto">
          <a:xfrm>
            <a:off x="0" y="345440"/>
            <a:ext cx="9144000" cy="599440"/>
          </a:xfrm>
          <a:prstGeom prst="rect">
            <a:avLst/>
          </a:prstGeom>
          <a:gradFill rotWithShape="1">
            <a:gsLst>
              <a:gs pos="0">
                <a:srgbClr val="F8F8F8">
                  <a:alpha val="50998"/>
                </a:srgbClr>
              </a:gs>
              <a:gs pos="100000">
                <a:srgbClr val="B2B2B2">
                  <a:alpha val="50998"/>
                </a:srgbClr>
              </a:gs>
            </a:gsLst>
            <a:lin ang="5400000" scaled="1"/>
          </a:gra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p>
            <a:pPr algn="ctr" eaLnBrk="0" hangingPunct="0">
              <a:lnSpc>
                <a:spcPts val="2600"/>
              </a:lnSpc>
              <a:spcBef>
                <a:spcPct val="0"/>
              </a:spcBef>
              <a:buFontTx/>
              <a:buNone/>
            </a:pPr>
            <a:r>
              <a:rPr lang="en-US" sz="2400" i="0" dirty="0" smtClean="0">
                <a:solidFill>
                  <a:srgbClr val="D9133C"/>
                </a:solidFill>
              </a:rPr>
              <a:t>Coil Systems</a:t>
            </a:r>
            <a:endParaRPr lang="en-US" sz="1600" i="0" dirty="0" smtClean="0">
              <a:solidFill>
                <a:srgbClr val="FF0000"/>
              </a:solidFill>
              <a:latin typeface="Helvetica Neue"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Content Placeholder 2"/>
          <p:cNvSpPr>
            <a:spLocks noGrp="1"/>
          </p:cNvSpPr>
          <p:nvPr>
            <p:ph idx="1"/>
          </p:nvPr>
        </p:nvSpPr>
        <p:spPr>
          <a:xfrm>
            <a:off x="101600" y="985520"/>
            <a:ext cx="9042400" cy="5257163"/>
          </a:xfrm>
        </p:spPr>
        <p:txBody>
          <a:bodyPr anchor="t"/>
          <a:lstStyle/>
          <a:p>
            <a:pPr>
              <a:spcBef>
                <a:spcPts val="432"/>
              </a:spcBef>
              <a:spcAft>
                <a:spcPts val="600"/>
              </a:spcAft>
              <a:defRPr/>
            </a:pPr>
            <a:r>
              <a:rPr lang="en-US" sz="1800" b="1" dirty="0" smtClean="0">
                <a:latin typeface="Arial" charset="0"/>
                <a:ea typeface="ＭＳ Ｐゴシック" charset="0"/>
                <a:cs typeface="ＭＳ Ｐゴシック" charset="0"/>
              </a:rPr>
              <a:t>A chronic electrical leakage path exists between the inner and outer vessel exists.  Checked daily and varies between 6 and 200</a:t>
            </a:r>
            <a:r>
              <a:rPr lang="en-US" sz="1800" b="1" dirty="0" smtClean="0">
                <a:latin typeface="Arial" charset="0"/>
                <a:ea typeface="ＭＳ Ｐゴシック" charset="0"/>
                <a:cs typeface="ＭＳ Ｐゴシック" charset="0"/>
              </a:rPr>
              <a:t> K.</a:t>
            </a:r>
            <a:endParaRPr lang="en-US" sz="1800" b="1" dirty="0" smtClean="0">
              <a:latin typeface="Arial" charset="0"/>
              <a:ea typeface="ＭＳ Ｐゴシック" charset="0"/>
              <a:cs typeface="ＭＳ Ｐゴシック" charset="0"/>
            </a:endParaRPr>
          </a:p>
          <a:p>
            <a:pPr>
              <a:spcBef>
                <a:spcPts val="432"/>
              </a:spcBef>
              <a:spcAft>
                <a:spcPts val="600"/>
              </a:spcAft>
              <a:defRPr/>
            </a:pPr>
            <a:endParaRPr lang="en-US" sz="1800" b="1" dirty="0" smtClean="0">
              <a:latin typeface="Arial" charset="0"/>
              <a:ea typeface="ＭＳ Ｐゴシック" charset="0"/>
              <a:cs typeface="ＭＳ Ｐゴシック" charset="0"/>
            </a:endParaRPr>
          </a:p>
          <a:p>
            <a:pPr>
              <a:spcBef>
                <a:spcPts val="432"/>
              </a:spcBef>
              <a:spcAft>
                <a:spcPts val="600"/>
              </a:spcAft>
              <a:defRPr/>
            </a:pPr>
            <a:r>
              <a:rPr lang="en-US" sz="1800" b="1" dirty="0" smtClean="0">
                <a:latin typeface="Arial" charset="0"/>
                <a:ea typeface="ＭＳ Ｐゴシック" charset="0"/>
                <a:cs typeface="ＭＳ Ｐゴシック" charset="0"/>
              </a:rPr>
              <a:t>Specific troubleshooting activities continue, but a full analysis /repair may require a dismantling of the upper umbrella.</a:t>
            </a:r>
          </a:p>
          <a:p>
            <a:pPr>
              <a:spcBef>
                <a:spcPts val="432"/>
              </a:spcBef>
              <a:spcAft>
                <a:spcPts val="600"/>
              </a:spcAft>
              <a:defRPr/>
            </a:pPr>
            <a:endParaRPr lang="en-US" sz="1800" b="1" dirty="0" smtClean="0">
              <a:latin typeface="Arial" charset="0"/>
              <a:ea typeface="ＭＳ Ｐゴシック" charset="0"/>
              <a:cs typeface="ＭＳ Ｐゴシック" charset="0"/>
            </a:endParaRPr>
          </a:p>
          <a:p>
            <a:pPr>
              <a:spcBef>
                <a:spcPts val="432"/>
              </a:spcBef>
              <a:spcAft>
                <a:spcPts val="600"/>
              </a:spcAft>
              <a:defRPr/>
            </a:pPr>
            <a:r>
              <a:rPr lang="en-US" sz="1800" b="1" dirty="0" smtClean="0">
                <a:latin typeface="Arial" charset="0"/>
                <a:ea typeface="ＭＳ Ｐゴシック" charset="0"/>
                <a:cs typeface="ＭＳ Ｐゴシック" charset="0"/>
              </a:rPr>
              <a:t>At this resistance this leakage path does not impact operations (Inner and Outer Vessel shorted for </a:t>
            </a:r>
            <a:r>
              <a:rPr lang="en-US" sz="1800" b="1" dirty="0" err="1" smtClean="0">
                <a:latin typeface="Arial" charset="0"/>
                <a:ea typeface="ＭＳ Ｐゴシック" charset="0"/>
                <a:cs typeface="ＭＳ Ｐゴシック" charset="0"/>
              </a:rPr>
              <a:t>ohmic</a:t>
            </a:r>
            <a:r>
              <a:rPr lang="en-US" sz="1800" b="1" dirty="0" smtClean="0">
                <a:latin typeface="Arial" charset="0"/>
                <a:ea typeface="ＭＳ Ｐゴシック" charset="0"/>
                <a:cs typeface="ＭＳ Ｐゴシック" charset="0"/>
              </a:rPr>
              <a:t> operations via the motorized ground switch). </a:t>
            </a:r>
          </a:p>
          <a:p>
            <a:pPr>
              <a:spcBef>
                <a:spcPts val="432"/>
              </a:spcBef>
              <a:spcAft>
                <a:spcPts val="600"/>
              </a:spcAft>
              <a:defRPr/>
            </a:pPr>
            <a:endParaRPr lang="en-US" sz="1800" b="1" dirty="0" smtClean="0">
              <a:latin typeface="Arial" charset="0"/>
              <a:ea typeface="ＭＳ Ｐゴシック" charset="0"/>
              <a:cs typeface="ＭＳ Ｐゴシック" charset="0"/>
            </a:endParaRPr>
          </a:p>
          <a:p>
            <a:pPr>
              <a:spcBef>
                <a:spcPts val="432"/>
              </a:spcBef>
              <a:spcAft>
                <a:spcPts val="600"/>
              </a:spcAft>
              <a:defRPr/>
            </a:pPr>
            <a:r>
              <a:rPr lang="en-US" sz="1800" b="1" dirty="0" smtClean="0">
                <a:latin typeface="Arial" charset="0"/>
                <a:ea typeface="ＭＳ Ｐゴシック" charset="0"/>
                <a:cs typeface="ＭＳ Ｐゴシック" charset="0"/>
              </a:rPr>
              <a:t>Configurations are being prepared to allow operation if this leakage path increases to unacceptable levels  </a:t>
            </a:r>
          </a:p>
          <a:p>
            <a:pPr lvl="1">
              <a:spcAft>
                <a:spcPts val="600"/>
              </a:spcAft>
            </a:pPr>
            <a:r>
              <a:rPr lang="en-US" sz="1400" b="1" dirty="0" smtClean="0">
                <a:solidFill>
                  <a:srgbClr val="0000FF"/>
                </a:solidFill>
              </a:rPr>
              <a:t>Fixed resistive shorts are being added at the top of the vessels to limit circulating currents.</a:t>
            </a:r>
          </a:p>
          <a:p>
            <a:pPr lvl="1">
              <a:spcAft>
                <a:spcPts val="600"/>
              </a:spcAft>
            </a:pPr>
            <a:r>
              <a:rPr lang="en-US" sz="1400" b="1" dirty="0" smtClean="0">
                <a:solidFill>
                  <a:srgbClr val="0000FF"/>
                </a:solidFill>
              </a:rPr>
              <a:t>Modifications to GFM to continue loop fault monitoring with the I/O VV combined</a:t>
            </a:r>
          </a:p>
          <a:p>
            <a:pPr lvl="1">
              <a:spcAft>
                <a:spcPts val="600"/>
              </a:spcAft>
            </a:pPr>
            <a:r>
              <a:rPr lang="en-US" sz="1400" b="1" dirty="0" smtClean="0">
                <a:solidFill>
                  <a:srgbClr val="0000FF"/>
                </a:solidFill>
              </a:rPr>
              <a:t>MOV’s at top and bottom of the vessel to limit fast Voltage.</a:t>
            </a:r>
          </a:p>
          <a:p>
            <a:pPr lvl="1">
              <a:spcAft>
                <a:spcPts val="600"/>
              </a:spcAft>
            </a:pPr>
            <a:r>
              <a:rPr lang="en-US" sz="1400" b="1" dirty="0" smtClean="0">
                <a:solidFill>
                  <a:srgbClr val="0000FF"/>
                </a:solidFill>
              </a:rPr>
              <a:t>High energy resistors on order to allow for CHI Operation</a:t>
            </a:r>
          </a:p>
          <a:p>
            <a:pPr lvl="1">
              <a:spcAft>
                <a:spcPts val="600"/>
              </a:spcAft>
            </a:pPr>
            <a:endParaRPr lang="en-US" sz="1400" b="1" dirty="0" smtClean="0">
              <a:solidFill>
                <a:srgbClr val="0000FF"/>
              </a:solidFill>
            </a:endParaRPr>
          </a:p>
          <a:p>
            <a:pPr lvl="1">
              <a:spcAft>
                <a:spcPts val="600"/>
              </a:spcAft>
            </a:pPr>
            <a:endParaRPr lang="en-US" sz="1400" b="1" dirty="0" smtClean="0">
              <a:solidFill>
                <a:srgbClr val="0000FF"/>
              </a:solidFill>
            </a:endParaRPr>
          </a:p>
        </p:txBody>
      </p:sp>
      <p:sp>
        <p:nvSpPr>
          <p:cNvPr id="17410" name="Slide Number Placeholder 3"/>
          <p:cNvSpPr>
            <a:spLocks noGrp="1"/>
          </p:cNvSpPr>
          <p:nvPr>
            <p:ph type="sldNum" sz="quarter" idx="12"/>
          </p:nvPr>
        </p:nvSpPr>
        <p:spPr>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eaLnBrk="0" hangingPunct="0">
              <a:defRPr sz="1200" b="1" i="1">
                <a:solidFill>
                  <a:srgbClr val="1822CD"/>
                </a:solidFill>
                <a:latin typeface="Helvetica" charset="0"/>
                <a:ea typeface="ＭＳ Ｐゴシック" charset="0"/>
                <a:cs typeface="ＭＳ Ｐゴシック" charset="0"/>
              </a:defRPr>
            </a:lvl1pPr>
            <a:lvl2pPr marL="742950" indent="-285750" eaLnBrk="0" hangingPunct="0">
              <a:defRPr sz="1200" b="1" i="1">
                <a:solidFill>
                  <a:srgbClr val="1822CD"/>
                </a:solidFill>
                <a:latin typeface="Helvetica" charset="0"/>
                <a:ea typeface="ＭＳ Ｐゴシック" charset="0"/>
              </a:defRPr>
            </a:lvl2pPr>
            <a:lvl3pPr marL="1143000" indent="-228600" eaLnBrk="0" hangingPunct="0">
              <a:defRPr sz="1200" b="1" i="1">
                <a:solidFill>
                  <a:srgbClr val="1822CD"/>
                </a:solidFill>
                <a:latin typeface="Helvetica" charset="0"/>
                <a:ea typeface="ＭＳ Ｐゴシック" charset="0"/>
              </a:defRPr>
            </a:lvl3pPr>
            <a:lvl4pPr marL="1600200" indent="-228600" eaLnBrk="0" hangingPunct="0">
              <a:defRPr sz="1200" b="1" i="1">
                <a:solidFill>
                  <a:srgbClr val="1822CD"/>
                </a:solidFill>
                <a:latin typeface="Helvetica" charset="0"/>
                <a:ea typeface="ＭＳ Ｐゴシック" charset="0"/>
              </a:defRPr>
            </a:lvl4pPr>
            <a:lvl5pPr marL="2057400" indent="-228600" eaLnBrk="0" hangingPunct="0">
              <a:defRPr sz="1200" b="1" i="1">
                <a:solidFill>
                  <a:srgbClr val="1822CD"/>
                </a:solidFill>
                <a:latin typeface="Helvetica" charset="0"/>
                <a:ea typeface="ＭＳ Ｐゴシック" charset="0"/>
              </a:defRPr>
            </a:lvl5pPr>
            <a:lvl6pPr marL="2514600" indent="-228600" eaLnBrk="0" fontAlgn="base" hangingPunct="0">
              <a:spcBef>
                <a:spcPct val="20000"/>
              </a:spcBef>
              <a:spcAft>
                <a:spcPct val="0"/>
              </a:spcAft>
              <a:buChar char="•"/>
              <a:defRPr sz="1200" b="1" i="1">
                <a:solidFill>
                  <a:srgbClr val="1822CD"/>
                </a:solidFill>
                <a:latin typeface="Helvetica" charset="0"/>
                <a:ea typeface="ＭＳ Ｐゴシック" charset="0"/>
              </a:defRPr>
            </a:lvl6pPr>
            <a:lvl7pPr marL="2971800" indent="-228600" eaLnBrk="0" fontAlgn="base" hangingPunct="0">
              <a:spcBef>
                <a:spcPct val="20000"/>
              </a:spcBef>
              <a:spcAft>
                <a:spcPct val="0"/>
              </a:spcAft>
              <a:buChar char="•"/>
              <a:defRPr sz="1200" b="1" i="1">
                <a:solidFill>
                  <a:srgbClr val="1822CD"/>
                </a:solidFill>
                <a:latin typeface="Helvetica" charset="0"/>
                <a:ea typeface="ＭＳ Ｐゴシック" charset="0"/>
              </a:defRPr>
            </a:lvl7pPr>
            <a:lvl8pPr marL="3429000" indent="-228600" eaLnBrk="0" fontAlgn="base" hangingPunct="0">
              <a:spcBef>
                <a:spcPct val="20000"/>
              </a:spcBef>
              <a:spcAft>
                <a:spcPct val="0"/>
              </a:spcAft>
              <a:buChar char="•"/>
              <a:defRPr sz="1200" b="1" i="1">
                <a:solidFill>
                  <a:srgbClr val="1822CD"/>
                </a:solidFill>
                <a:latin typeface="Helvetica" charset="0"/>
                <a:ea typeface="ＭＳ Ｐゴシック" charset="0"/>
              </a:defRPr>
            </a:lvl8pPr>
            <a:lvl9pPr marL="3886200" indent="-228600" eaLnBrk="0" fontAlgn="base" hangingPunct="0">
              <a:spcBef>
                <a:spcPct val="20000"/>
              </a:spcBef>
              <a:spcAft>
                <a:spcPct val="0"/>
              </a:spcAft>
              <a:buChar char="•"/>
              <a:defRPr sz="1200" b="1" i="1">
                <a:solidFill>
                  <a:srgbClr val="1822CD"/>
                </a:solidFill>
                <a:latin typeface="Helvetica" charset="0"/>
                <a:ea typeface="ＭＳ Ｐゴシック" charset="0"/>
              </a:defRPr>
            </a:lvl9pPr>
          </a:lstStyle>
          <a:p>
            <a:fld id="{4B1FB9F3-5AD2-AE45-A119-6F584559C1ED}" type="slidenum">
              <a:rPr lang="en-US" sz="900" i="0">
                <a:solidFill>
                  <a:schemeClr val="accent2"/>
                </a:solidFill>
                <a:latin typeface="Arial" charset="0"/>
              </a:rPr>
              <a:pPr/>
              <a:t>2</a:t>
            </a:fld>
            <a:endParaRPr lang="en-US" sz="900" i="0">
              <a:solidFill>
                <a:schemeClr val="accent2"/>
              </a:solidFill>
              <a:latin typeface="Arial" charset="0"/>
            </a:endParaRPr>
          </a:p>
        </p:txBody>
      </p:sp>
      <p:sp>
        <p:nvSpPr>
          <p:cNvPr id="17411" name="Rectangle 43"/>
          <p:cNvSpPr>
            <a:spLocks noChangeArrowheads="1"/>
          </p:cNvSpPr>
          <p:nvPr/>
        </p:nvSpPr>
        <p:spPr bwMode="auto">
          <a:xfrm>
            <a:off x="0" y="294640"/>
            <a:ext cx="9144000" cy="599440"/>
          </a:xfrm>
          <a:prstGeom prst="rect">
            <a:avLst/>
          </a:prstGeom>
          <a:gradFill rotWithShape="1">
            <a:gsLst>
              <a:gs pos="0">
                <a:srgbClr val="F8F8F8">
                  <a:alpha val="50998"/>
                </a:srgbClr>
              </a:gs>
              <a:gs pos="100000">
                <a:srgbClr val="B2B2B2">
                  <a:alpha val="50998"/>
                </a:srgbClr>
              </a:gs>
            </a:gsLst>
            <a:lin ang="5400000" scaled="1"/>
          </a:gra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p>
            <a:pPr algn="ctr" eaLnBrk="0" hangingPunct="0">
              <a:lnSpc>
                <a:spcPts val="2600"/>
              </a:lnSpc>
              <a:spcBef>
                <a:spcPct val="0"/>
              </a:spcBef>
              <a:buFontTx/>
              <a:buNone/>
            </a:pPr>
            <a:r>
              <a:rPr lang="en-US" sz="2400" i="0" dirty="0" smtClean="0">
                <a:solidFill>
                  <a:srgbClr val="D9133C"/>
                </a:solidFill>
              </a:rPr>
              <a:t>Inner/Outer Vacuum Vessel</a:t>
            </a:r>
            <a:endParaRPr lang="en-US" sz="1600" i="0" dirty="0" smtClean="0">
              <a:solidFill>
                <a:srgbClr val="FF0000"/>
              </a:solidFill>
              <a:latin typeface="Helvetica Neue"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Content Placeholder 2"/>
          <p:cNvSpPr>
            <a:spLocks noGrp="1"/>
          </p:cNvSpPr>
          <p:nvPr>
            <p:ph idx="1"/>
          </p:nvPr>
        </p:nvSpPr>
        <p:spPr>
          <a:xfrm>
            <a:off x="101600" y="985520"/>
            <a:ext cx="9042400" cy="5257163"/>
          </a:xfrm>
        </p:spPr>
        <p:txBody>
          <a:bodyPr anchor="t"/>
          <a:lstStyle/>
          <a:p>
            <a:pPr>
              <a:spcBef>
                <a:spcPts val="432"/>
              </a:spcBef>
              <a:spcAft>
                <a:spcPts val="600"/>
              </a:spcAft>
              <a:defRPr/>
            </a:pPr>
            <a:r>
              <a:rPr lang="en-US" sz="1800" b="1" dirty="0" smtClean="0">
                <a:latin typeface="Arial" charset="0"/>
                <a:ea typeface="ＭＳ Ｐゴシック" charset="0"/>
                <a:cs typeface="ＭＳ Ｐゴシック" charset="0"/>
              </a:rPr>
              <a:t>The Lithium Granule Injector (LGI) is ready for operations</a:t>
            </a:r>
            <a:r>
              <a:rPr lang="en-US" sz="1800" b="1" dirty="0" smtClean="0">
                <a:latin typeface="Arial" charset="0"/>
                <a:ea typeface="ＭＳ Ｐゴシック" charset="0"/>
                <a:cs typeface="ＭＳ Ｐゴシック" charset="0"/>
              </a:rPr>
              <a:t>.</a:t>
            </a:r>
          </a:p>
          <a:p>
            <a:pPr>
              <a:spcBef>
                <a:spcPts val="432"/>
              </a:spcBef>
              <a:spcAft>
                <a:spcPts val="600"/>
              </a:spcAft>
              <a:defRPr/>
            </a:pPr>
            <a:r>
              <a:rPr lang="en-US" sz="1800" b="1" dirty="0"/>
              <a:t>Bake-out of the F2 &amp; </a:t>
            </a:r>
            <a:r>
              <a:rPr lang="en-US" sz="1800" b="1" dirty="0" smtClean="0"/>
              <a:t>K2 Lithium Evaporator (LITER) </a:t>
            </a:r>
            <a:r>
              <a:rPr lang="en-US" sz="1800" b="1" dirty="0"/>
              <a:t>probes (mounted on the Fill Stand) has been completed to 700C</a:t>
            </a:r>
            <a:r>
              <a:rPr lang="en-US" sz="1800" b="1" dirty="0" smtClean="0">
                <a:ea typeface="ＭＳ Ｐゴシック" charset="0"/>
                <a:cs typeface="ＭＳ Ｐゴシック" charset="0"/>
              </a:rPr>
              <a:t>. </a:t>
            </a:r>
            <a:r>
              <a:rPr lang="en-US" sz="1800" b="1" dirty="0"/>
              <a:t> Pre-operational testing of the </a:t>
            </a:r>
            <a:r>
              <a:rPr lang="en-US" sz="1800" b="1" dirty="0" smtClean="0"/>
              <a:t>LIFTER </a:t>
            </a:r>
            <a:r>
              <a:rPr lang="en-US" sz="1800" b="1" dirty="0"/>
              <a:t>system used for lithium </a:t>
            </a:r>
            <a:r>
              <a:rPr lang="en-US" sz="1800" b="1" dirty="0" smtClean="0"/>
              <a:t>fills has been completed.</a:t>
            </a:r>
            <a:r>
              <a:rPr lang="en-US" sz="1800" b="1" dirty="0" smtClean="0"/>
              <a:t> </a:t>
            </a:r>
            <a:endParaRPr lang="en-US" sz="1800" b="1" dirty="0" smtClean="0">
              <a:latin typeface="Arial" charset="0"/>
              <a:ea typeface="ＭＳ Ｐゴシック" charset="0"/>
              <a:cs typeface="ＭＳ Ｐゴシック" charset="0"/>
            </a:endParaRPr>
          </a:p>
          <a:p>
            <a:pPr>
              <a:spcBef>
                <a:spcPts val="432"/>
              </a:spcBef>
              <a:spcAft>
                <a:spcPts val="600"/>
              </a:spcAft>
              <a:defRPr/>
            </a:pPr>
            <a:r>
              <a:rPr lang="en-US" sz="1800" b="1" dirty="0"/>
              <a:t>The F1 &amp; </a:t>
            </a:r>
            <a:r>
              <a:rPr lang="en-US" sz="1800" b="1" dirty="0" smtClean="0"/>
              <a:t>K1 LITER probes have also been baked, and </a:t>
            </a:r>
            <a:r>
              <a:rPr lang="en-US" sz="1800" b="1" dirty="0"/>
              <a:t>are now on the </a:t>
            </a:r>
            <a:r>
              <a:rPr lang="en-US" sz="1800" b="1" dirty="0" smtClean="0"/>
              <a:t>vessel. Probe </a:t>
            </a:r>
            <a:r>
              <a:rPr lang="en-US" sz="1800" b="1" dirty="0"/>
              <a:t>motion controls have been successfully synchronized to the shot clock and tested</a:t>
            </a:r>
            <a:r>
              <a:rPr lang="en-US" sz="1800" b="1" dirty="0" smtClean="0"/>
              <a:t>.</a:t>
            </a:r>
            <a:endParaRPr lang="en-US" sz="1800" b="1" dirty="0" smtClean="0">
              <a:latin typeface="Arial" charset="0"/>
              <a:ea typeface="ＭＳ Ｐゴシック" charset="0"/>
              <a:cs typeface="ＭＳ Ｐゴシック" charset="0"/>
            </a:endParaRPr>
          </a:p>
          <a:p>
            <a:pPr>
              <a:spcBef>
                <a:spcPts val="432"/>
              </a:spcBef>
              <a:spcAft>
                <a:spcPts val="600"/>
              </a:spcAft>
              <a:defRPr/>
            </a:pPr>
            <a:r>
              <a:rPr lang="en-US" sz="1800" b="1" dirty="0" smtClean="0">
                <a:latin typeface="Arial" charset="0"/>
                <a:ea typeface="ＭＳ Ｐゴシック" charset="0"/>
                <a:cs typeface="ＭＳ Ｐゴシック" charset="0"/>
              </a:rPr>
              <a:t>The NSTX-U Activity Certification Committee (ACC) has reviewed the preparations to resume lithium operations.</a:t>
            </a:r>
          </a:p>
          <a:p>
            <a:pPr lvl="1">
              <a:spcAft>
                <a:spcPts val="600"/>
              </a:spcAft>
            </a:pPr>
            <a:r>
              <a:rPr lang="en-US" sz="1400" b="1" dirty="0" smtClean="0">
                <a:solidFill>
                  <a:srgbClr val="0000FF"/>
                </a:solidFill>
              </a:rPr>
              <a:t>All Pre-op procedures have completed and Operations Procedures are approved and ready. </a:t>
            </a:r>
          </a:p>
          <a:p>
            <a:pPr lvl="1">
              <a:spcAft>
                <a:spcPts val="600"/>
              </a:spcAft>
            </a:pPr>
            <a:r>
              <a:rPr lang="en-US" sz="1400" b="1" dirty="0" smtClean="0">
                <a:solidFill>
                  <a:srgbClr val="0000FF"/>
                </a:solidFill>
              </a:rPr>
              <a:t>The NSTX-U Safety Certificate is being updated to include finalized procedures.</a:t>
            </a:r>
          </a:p>
          <a:p>
            <a:pPr lvl="1">
              <a:spcAft>
                <a:spcPts val="600"/>
              </a:spcAft>
            </a:pPr>
            <a:r>
              <a:rPr lang="en-US" sz="1400" b="1" dirty="0" smtClean="0">
                <a:solidFill>
                  <a:srgbClr val="0000FF"/>
                </a:solidFill>
              </a:rPr>
              <a:t>Lithium fills and evaporation ready this </a:t>
            </a:r>
            <a:r>
              <a:rPr lang="en-US" sz="1400" b="1" dirty="0" smtClean="0">
                <a:solidFill>
                  <a:srgbClr val="0000FF"/>
                </a:solidFill>
              </a:rPr>
              <a:t>month</a:t>
            </a:r>
            <a:endParaRPr lang="en-US" sz="1400" b="1" dirty="0" smtClean="0">
              <a:solidFill>
                <a:srgbClr val="0000FF"/>
              </a:solidFill>
            </a:endParaRPr>
          </a:p>
          <a:p>
            <a:pPr>
              <a:spcAft>
                <a:spcPts val="600"/>
              </a:spcAft>
            </a:pPr>
            <a:r>
              <a:rPr lang="en-US" sz="1800" b="1" dirty="0" smtClean="0"/>
              <a:t>Pre-operational testing of the new Massive Gas Injector has been completed.  The lower and mid-plane MGI valves have been operated in nitrogen, helium and neon.</a:t>
            </a:r>
            <a:endParaRPr lang="en-US" sz="1800" b="1" dirty="0" smtClean="0">
              <a:latin typeface="Arial" charset="0"/>
              <a:ea typeface="ＭＳ Ｐゴシック" charset="0"/>
              <a:cs typeface="ＭＳ Ｐゴシック" charset="0"/>
            </a:endParaRPr>
          </a:p>
          <a:p>
            <a:pPr>
              <a:spcAft>
                <a:spcPts val="600"/>
              </a:spcAft>
              <a:buNone/>
            </a:pPr>
            <a:endParaRPr lang="en-US" sz="1800" b="1" dirty="0" smtClean="0">
              <a:solidFill>
                <a:srgbClr val="0000FF"/>
              </a:solidFill>
            </a:endParaRPr>
          </a:p>
        </p:txBody>
      </p:sp>
      <p:sp>
        <p:nvSpPr>
          <p:cNvPr id="17410" name="Slide Number Placeholder 3"/>
          <p:cNvSpPr>
            <a:spLocks noGrp="1"/>
          </p:cNvSpPr>
          <p:nvPr>
            <p:ph type="sldNum" sz="quarter" idx="12"/>
          </p:nvPr>
        </p:nvSpPr>
        <p:spPr>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eaLnBrk="0" hangingPunct="0">
              <a:defRPr sz="1200" b="1" i="1">
                <a:solidFill>
                  <a:srgbClr val="1822CD"/>
                </a:solidFill>
                <a:latin typeface="Helvetica" charset="0"/>
                <a:ea typeface="ＭＳ Ｐゴシック" charset="0"/>
                <a:cs typeface="ＭＳ Ｐゴシック" charset="0"/>
              </a:defRPr>
            </a:lvl1pPr>
            <a:lvl2pPr marL="742950" indent="-285750" eaLnBrk="0" hangingPunct="0">
              <a:defRPr sz="1200" b="1" i="1">
                <a:solidFill>
                  <a:srgbClr val="1822CD"/>
                </a:solidFill>
                <a:latin typeface="Helvetica" charset="0"/>
                <a:ea typeface="ＭＳ Ｐゴシック" charset="0"/>
              </a:defRPr>
            </a:lvl2pPr>
            <a:lvl3pPr marL="1143000" indent="-228600" eaLnBrk="0" hangingPunct="0">
              <a:defRPr sz="1200" b="1" i="1">
                <a:solidFill>
                  <a:srgbClr val="1822CD"/>
                </a:solidFill>
                <a:latin typeface="Helvetica" charset="0"/>
                <a:ea typeface="ＭＳ Ｐゴシック" charset="0"/>
              </a:defRPr>
            </a:lvl3pPr>
            <a:lvl4pPr marL="1600200" indent="-228600" eaLnBrk="0" hangingPunct="0">
              <a:defRPr sz="1200" b="1" i="1">
                <a:solidFill>
                  <a:srgbClr val="1822CD"/>
                </a:solidFill>
                <a:latin typeface="Helvetica" charset="0"/>
                <a:ea typeface="ＭＳ Ｐゴシック" charset="0"/>
              </a:defRPr>
            </a:lvl4pPr>
            <a:lvl5pPr marL="2057400" indent="-228600" eaLnBrk="0" hangingPunct="0">
              <a:defRPr sz="1200" b="1" i="1">
                <a:solidFill>
                  <a:srgbClr val="1822CD"/>
                </a:solidFill>
                <a:latin typeface="Helvetica" charset="0"/>
                <a:ea typeface="ＭＳ Ｐゴシック" charset="0"/>
              </a:defRPr>
            </a:lvl5pPr>
            <a:lvl6pPr marL="2514600" indent="-228600" eaLnBrk="0" fontAlgn="base" hangingPunct="0">
              <a:spcBef>
                <a:spcPct val="20000"/>
              </a:spcBef>
              <a:spcAft>
                <a:spcPct val="0"/>
              </a:spcAft>
              <a:buChar char="•"/>
              <a:defRPr sz="1200" b="1" i="1">
                <a:solidFill>
                  <a:srgbClr val="1822CD"/>
                </a:solidFill>
                <a:latin typeface="Helvetica" charset="0"/>
                <a:ea typeface="ＭＳ Ｐゴシック" charset="0"/>
              </a:defRPr>
            </a:lvl6pPr>
            <a:lvl7pPr marL="2971800" indent="-228600" eaLnBrk="0" fontAlgn="base" hangingPunct="0">
              <a:spcBef>
                <a:spcPct val="20000"/>
              </a:spcBef>
              <a:spcAft>
                <a:spcPct val="0"/>
              </a:spcAft>
              <a:buChar char="•"/>
              <a:defRPr sz="1200" b="1" i="1">
                <a:solidFill>
                  <a:srgbClr val="1822CD"/>
                </a:solidFill>
                <a:latin typeface="Helvetica" charset="0"/>
                <a:ea typeface="ＭＳ Ｐゴシック" charset="0"/>
              </a:defRPr>
            </a:lvl7pPr>
            <a:lvl8pPr marL="3429000" indent="-228600" eaLnBrk="0" fontAlgn="base" hangingPunct="0">
              <a:spcBef>
                <a:spcPct val="20000"/>
              </a:spcBef>
              <a:spcAft>
                <a:spcPct val="0"/>
              </a:spcAft>
              <a:buChar char="•"/>
              <a:defRPr sz="1200" b="1" i="1">
                <a:solidFill>
                  <a:srgbClr val="1822CD"/>
                </a:solidFill>
                <a:latin typeface="Helvetica" charset="0"/>
                <a:ea typeface="ＭＳ Ｐゴシック" charset="0"/>
              </a:defRPr>
            </a:lvl8pPr>
            <a:lvl9pPr marL="3886200" indent="-228600" eaLnBrk="0" fontAlgn="base" hangingPunct="0">
              <a:spcBef>
                <a:spcPct val="20000"/>
              </a:spcBef>
              <a:spcAft>
                <a:spcPct val="0"/>
              </a:spcAft>
              <a:buChar char="•"/>
              <a:defRPr sz="1200" b="1" i="1">
                <a:solidFill>
                  <a:srgbClr val="1822CD"/>
                </a:solidFill>
                <a:latin typeface="Helvetica" charset="0"/>
                <a:ea typeface="ＭＳ Ｐゴシック" charset="0"/>
              </a:defRPr>
            </a:lvl9pPr>
          </a:lstStyle>
          <a:p>
            <a:fld id="{4B1FB9F3-5AD2-AE45-A119-6F584559C1ED}" type="slidenum">
              <a:rPr lang="en-US" sz="900" i="0">
                <a:solidFill>
                  <a:schemeClr val="accent2"/>
                </a:solidFill>
                <a:latin typeface="Arial" charset="0"/>
              </a:rPr>
              <a:pPr/>
              <a:t>3</a:t>
            </a:fld>
            <a:endParaRPr lang="en-US" sz="900" i="0">
              <a:solidFill>
                <a:schemeClr val="accent2"/>
              </a:solidFill>
              <a:latin typeface="Arial" charset="0"/>
            </a:endParaRPr>
          </a:p>
        </p:txBody>
      </p:sp>
      <p:sp>
        <p:nvSpPr>
          <p:cNvPr id="17411" name="Rectangle 43"/>
          <p:cNvSpPr>
            <a:spLocks noChangeArrowheads="1"/>
          </p:cNvSpPr>
          <p:nvPr/>
        </p:nvSpPr>
        <p:spPr bwMode="auto">
          <a:xfrm>
            <a:off x="0" y="294640"/>
            <a:ext cx="9144000" cy="599440"/>
          </a:xfrm>
          <a:prstGeom prst="rect">
            <a:avLst/>
          </a:prstGeom>
          <a:gradFill rotWithShape="1">
            <a:gsLst>
              <a:gs pos="0">
                <a:srgbClr val="F8F8F8">
                  <a:alpha val="50998"/>
                </a:srgbClr>
              </a:gs>
              <a:gs pos="100000">
                <a:srgbClr val="B2B2B2">
                  <a:alpha val="50998"/>
                </a:srgbClr>
              </a:gs>
            </a:gsLst>
            <a:lin ang="5400000" scaled="1"/>
          </a:gra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p>
            <a:pPr algn="ctr" eaLnBrk="0" hangingPunct="0">
              <a:lnSpc>
                <a:spcPts val="2600"/>
              </a:lnSpc>
              <a:spcBef>
                <a:spcPct val="0"/>
              </a:spcBef>
              <a:buFontTx/>
              <a:buNone/>
            </a:pPr>
            <a:r>
              <a:rPr lang="en-US" sz="2400" i="0" dirty="0" smtClean="0">
                <a:solidFill>
                  <a:srgbClr val="D9133C"/>
                </a:solidFill>
              </a:rPr>
              <a:t>New Capabilities for this run</a:t>
            </a:r>
            <a:endParaRPr lang="en-US" sz="1600" i="0" dirty="0" smtClean="0">
              <a:solidFill>
                <a:srgbClr val="FF0000"/>
              </a:solidFill>
              <a:latin typeface="Helvetica Neue"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11635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Content Placeholder 2"/>
          <p:cNvSpPr>
            <a:spLocks noGrp="1"/>
          </p:cNvSpPr>
          <p:nvPr>
            <p:ph idx="1"/>
          </p:nvPr>
        </p:nvSpPr>
        <p:spPr>
          <a:xfrm>
            <a:off x="101600" y="1157607"/>
            <a:ext cx="9042400" cy="4952996"/>
          </a:xfrm>
        </p:spPr>
        <p:txBody>
          <a:bodyPr anchor="t"/>
          <a:lstStyle/>
          <a:p>
            <a:r>
              <a:rPr lang="en-US" sz="1800" b="1" dirty="0" smtClean="0">
                <a:latin typeface="Arial" charset="0"/>
                <a:ea typeface="ＭＳ Ｐゴシック" charset="0"/>
                <a:cs typeface="ＭＳ Ｐゴシック" charset="0"/>
              </a:rPr>
              <a:t>Neutral Beam conditioning has continued during this maintenance period.  All six ion sources </a:t>
            </a:r>
            <a:r>
              <a:rPr lang="en-US" sz="1800" b="1" smtClean="0">
                <a:latin typeface="Arial" charset="0"/>
                <a:ea typeface="ＭＳ Ｐゴシック" charset="0"/>
                <a:cs typeface="ＭＳ Ｐゴシック" charset="0"/>
              </a:rPr>
              <a:t>are operational: </a:t>
            </a:r>
            <a:endParaRPr lang="en-US" sz="1800" b="1" dirty="0" smtClean="0">
              <a:latin typeface="Arial" charset="0"/>
              <a:ea typeface="ＭＳ Ｐゴシック" charset="0"/>
              <a:cs typeface="ＭＳ Ｐゴシック" charset="0"/>
            </a:endParaRPr>
          </a:p>
          <a:p>
            <a:pPr lvl="1">
              <a:spcAft>
                <a:spcPts val="600"/>
              </a:spcAft>
            </a:pPr>
            <a:r>
              <a:rPr lang="en-US" sz="1400" b="1" dirty="0" smtClean="0">
                <a:solidFill>
                  <a:srgbClr val="0000FF"/>
                </a:solidFill>
              </a:rPr>
              <a:t>Sources operating at an average of 90kV and a total combined power or ~ 12MW.</a:t>
            </a:r>
          </a:p>
          <a:p>
            <a:pPr lvl="1">
              <a:spcAft>
                <a:spcPts val="600"/>
              </a:spcAft>
            </a:pPr>
            <a:r>
              <a:rPr lang="en-US" sz="1400" b="1" dirty="0" smtClean="0">
                <a:solidFill>
                  <a:srgbClr val="0000FF"/>
                </a:solidFill>
              </a:rPr>
              <a:t>Reliability continues to improve, including during beam modulation.</a:t>
            </a:r>
          </a:p>
          <a:p>
            <a:pPr lvl="1">
              <a:spcAft>
                <a:spcPts val="600"/>
              </a:spcAft>
            </a:pPr>
            <a:r>
              <a:rPr lang="en-US" sz="1400" b="1" dirty="0" smtClean="0">
                <a:solidFill>
                  <a:srgbClr val="0000FF"/>
                </a:solidFill>
              </a:rPr>
              <a:t>NB1A is operating at 89kV.</a:t>
            </a:r>
            <a:endParaRPr lang="en-US" sz="1800" b="1" dirty="0">
              <a:latin typeface="Arial" charset="0"/>
              <a:ea typeface="ＭＳ Ｐゴシック" charset="0"/>
              <a:cs typeface="ＭＳ Ｐゴシック" charset="0"/>
            </a:endParaRPr>
          </a:p>
          <a:p>
            <a:pPr marL="457200" lvl="1" indent="0">
              <a:spcAft>
                <a:spcPts val="600"/>
              </a:spcAft>
              <a:buNone/>
            </a:pPr>
            <a:endParaRPr lang="en-US" sz="1400" b="1" dirty="0" smtClean="0">
              <a:solidFill>
                <a:srgbClr val="0000FF"/>
              </a:solidFill>
            </a:endParaRPr>
          </a:p>
          <a:p>
            <a:r>
              <a:rPr lang="en-US" sz="1800" b="1" dirty="0" smtClean="0">
                <a:latin typeface="Arial" charset="0"/>
                <a:ea typeface="ＭＳ Ｐゴシック" charset="0"/>
                <a:cs typeface="ＭＳ Ｐゴシック" charset="0"/>
              </a:rPr>
              <a:t>All Corrective Actions associated with the failure of RF Source # 5 have been completed.  New AC system protective relaying has </a:t>
            </a:r>
            <a:r>
              <a:rPr lang="en-US" sz="1800" b="1" dirty="0">
                <a:latin typeface="Arial" charset="0"/>
                <a:ea typeface="ＭＳ Ｐゴシック" charset="0"/>
                <a:cs typeface="ＭＳ Ｐゴシック" charset="0"/>
              </a:rPr>
              <a:t>b</a:t>
            </a:r>
            <a:r>
              <a:rPr lang="en-US" sz="1800" b="1" dirty="0" smtClean="0">
                <a:latin typeface="Arial" charset="0"/>
                <a:ea typeface="ＭＳ Ｐゴシック" charset="0"/>
                <a:cs typeface="ＭＳ Ｐゴシック" charset="0"/>
              </a:rPr>
              <a:t>een installed on RF source 1-6, and on upstream circuit breakers.  </a:t>
            </a:r>
          </a:p>
          <a:p>
            <a:endParaRPr lang="en-US" sz="1800" b="1" dirty="0">
              <a:latin typeface="Arial" charset="0"/>
              <a:ea typeface="ＭＳ Ｐゴシック" charset="0"/>
              <a:cs typeface="ＭＳ Ｐゴシック" charset="0"/>
            </a:endParaRPr>
          </a:p>
          <a:p>
            <a:r>
              <a:rPr lang="en-US" sz="1800" b="1" dirty="0" smtClean="0">
                <a:latin typeface="Arial" charset="0"/>
                <a:ea typeface="ＭＳ Ｐゴシック" charset="0"/>
                <a:cs typeface="ＭＳ Ｐゴシック" charset="0"/>
              </a:rPr>
              <a:t>Dummy load testing of all six RF sources has been completed. Vacuum conditioning of the HHFW antennas was performed in parallel with plasma operations.</a:t>
            </a:r>
          </a:p>
          <a:p>
            <a:endParaRPr lang="en-US" sz="1800" b="1" dirty="0" smtClean="0">
              <a:latin typeface="Arial" charset="0"/>
              <a:ea typeface="ＭＳ Ｐゴシック" charset="0"/>
              <a:cs typeface="ＭＳ Ｐゴシック" charset="0"/>
            </a:endParaRPr>
          </a:p>
          <a:p>
            <a:r>
              <a:rPr lang="en-US" sz="1800" b="1" dirty="0" smtClean="0">
                <a:latin typeface="Arial" charset="0"/>
                <a:ea typeface="ＭＳ Ｐゴシック" charset="0"/>
                <a:cs typeface="ＭＳ Ｐゴシック" charset="0"/>
              </a:rPr>
              <a:t>Ready for the first HHFW XMP. </a:t>
            </a:r>
            <a:endParaRPr lang="en-US" sz="1400" b="1" dirty="0" smtClean="0">
              <a:solidFill>
                <a:srgbClr val="0000FF"/>
              </a:solidFill>
            </a:endParaRPr>
          </a:p>
          <a:p>
            <a:pPr marL="457200" lvl="1" indent="0">
              <a:spcAft>
                <a:spcPts val="600"/>
              </a:spcAft>
              <a:buNone/>
            </a:pPr>
            <a:endParaRPr lang="en-US" sz="1400" b="1" dirty="0" smtClean="0">
              <a:solidFill>
                <a:srgbClr val="0000FF"/>
              </a:solidFill>
            </a:endParaRPr>
          </a:p>
          <a:p>
            <a:pPr lvl="1">
              <a:spcAft>
                <a:spcPts val="600"/>
              </a:spcAft>
              <a:buNone/>
            </a:pPr>
            <a:r>
              <a:rPr lang="en-US" sz="1400" b="1" dirty="0" smtClean="0">
                <a:solidFill>
                  <a:srgbClr val="0000FF"/>
                </a:solidFill>
              </a:rPr>
              <a:t>  </a:t>
            </a:r>
          </a:p>
          <a:p>
            <a:pPr>
              <a:lnSpc>
                <a:spcPct val="70000"/>
              </a:lnSpc>
              <a:spcAft>
                <a:spcPts val="600"/>
              </a:spcAft>
              <a:buNone/>
              <a:defRPr/>
            </a:pPr>
            <a:endParaRPr lang="en-US" sz="1800" b="1" dirty="0" smtClean="0">
              <a:solidFill>
                <a:srgbClr val="0000FF"/>
              </a:solidFill>
              <a:latin typeface="Arial" charset="0"/>
              <a:ea typeface="ＭＳ Ｐゴシック" charset="0"/>
              <a:cs typeface="ＭＳ Ｐゴシック" charset="0"/>
            </a:endParaRPr>
          </a:p>
        </p:txBody>
      </p:sp>
      <p:sp>
        <p:nvSpPr>
          <p:cNvPr id="17410" name="Slide Number Placeholder 3"/>
          <p:cNvSpPr>
            <a:spLocks noGrp="1"/>
          </p:cNvSpPr>
          <p:nvPr>
            <p:ph type="sldNum" sz="quarter" idx="12"/>
          </p:nvPr>
        </p:nvSpPr>
        <p:spPr>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eaLnBrk="0" hangingPunct="0">
              <a:defRPr sz="1200" b="1" i="1">
                <a:solidFill>
                  <a:srgbClr val="1822CD"/>
                </a:solidFill>
                <a:latin typeface="Helvetica" charset="0"/>
                <a:ea typeface="ＭＳ Ｐゴシック" charset="0"/>
                <a:cs typeface="ＭＳ Ｐゴシック" charset="0"/>
              </a:defRPr>
            </a:lvl1pPr>
            <a:lvl2pPr marL="742950" indent="-285750" eaLnBrk="0" hangingPunct="0">
              <a:defRPr sz="1200" b="1" i="1">
                <a:solidFill>
                  <a:srgbClr val="1822CD"/>
                </a:solidFill>
                <a:latin typeface="Helvetica" charset="0"/>
                <a:ea typeface="ＭＳ Ｐゴシック" charset="0"/>
              </a:defRPr>
            </a:lvl2pPr>
            <a:lvl3pPr marL="1143000" indent="-228600" eaLnBrk="0" hangingPunct="0">
              <a:defRPr sz="1200" b="1" i="1">
                <a:solidFill>
                  <a:srgbClr val="1822CD"/>
                </a:solidFill>
                <a:latin typeface="Helvetica" charset="0"/>
                <a:ea typeface="ＭＳ Ｐゴシック" charset="0"/>
              </a:defRPr>
            </a:lvl3pPr>
            <a:lvl4pPr marL="1600200" indent="-228600" eaLnBrk="0" hangingPunct="0">
              <a:defRPr sz="1200" b="1" i="1">
                <a:solidFill>
                  <a:srgbClr val="1822CD"/>
                </a:solidFill>
                <a:latin typeface="Helvetica" charset="0"/>
                <a:ea typeface="ＭＳ Ｐゴシック" charset="0"/>
              </a:defRPr>
            </a:lvl4pPr>
            <a:lvl5pPr marL="2057400" indent="-228600" eaLnBrk="0" hangingPunct="0">
              <a:defRPr sz="1200" b="1" i="1">
                <a:solidFill>
                  <a:srgbClr val="1822CD"/>
                </a:solidFill>
                <a:latin typeface="Helvetica" charset="0"/>
                <a:ea typeface="ＭＳ Ｐゴシック" charset="0"/>
              </a:defRPr>
            </a:lvl5pPr>
            <a:lvl6pPr marL="2514600" indent="-228600" eaLnBrk="0" fontAlgn="base" hangingPunct="0">
              <a:spcBef>
                <a:spcPct val="20000"/>
              </a:spcBef>
              <a:spcAft>
                <a:spcPct val="0"/>
              </a:spcAft>
              <a:buChar char="•"/>
              <a:defRPr sz="1200" b="1" i="1">
                <a:solidFill>
                  <a:srgbClr val="1822CD"/>
                </a:solidFill>
                <a:latin typeface="Helvetica" charset="0"/>
                <a:ea typeface="ＭＳ Ｐゴシック" charset="0"/>
              </a:defRPr>
            </a:lvl6pPr>
            <a:lvl7pPr marL="2971800" indent="-228600" eaLnBrk="0" fontAlgn="base" hangingPunct="0">
              <a:spcBef>
                <a:spcPct val="20000"/>
              </a:spcBef>
              <a:spcAft>
                <a:spcPct val="0"/>
              </a:spcAft>
              <a:buChar char="•"/>
              <a:defRPr sz="1200" b="1" i="1">
                <a:solidFill>
                  <a:srgbClr val="1822CD"/>
                </a:solidFill>
                <a:latin typeface="Helvetica" charset="0"/>
                <a:ea typeface="ＭＳ Ｐゴシック" charset="0"/>
              </a:defRPr>
            </a:lvl7pPr>
            <a:lvl8pPr marL="3429000" indent="-228600" eaLnBrk="0" fontAlgn="base" hangingPunct="0">
              <a:spcBef>
                <a:spcPct val="20000"/>
              </a:spcBef>
              <a:spcAft>
                <a:spcPct val="0"/>
              </a:spcAft>
              <a:buChar char="•"/>
              <a:defRPr sz="1200" b="1" i="1">
                <a:solidFill>
                  <a:srgbClr val="1822CD"/>
                </a:solidFill>
                <a:latin typeface="Helvetica" charset="0"/>
                <a:ea typeface="ＭＳ Ｐゴシック" charset="0"/>
              </a:defRPr>
            </a:lvl8pPr>
            <a:lvl9pPr marL="3886200" indent="-228600" eaLnBrk="0" fontAlgn="base" hangingPunct="0">
              <a:spcBef>
                <a:spcPct val="20000"/>
              </a:spcBef>
              <a:spcAft>
                <a:spcPct val="0"/>
              </a:spcAft>
              <a:buChar char="•"/>
              <a:defRPr sz="1200" b="1" i="1">
                <a:solidFill>
                  <a:srgbClr val="1822CD"/>
                </a:solidFill>
                <a:latin typeface="Helvetica" charset="0"/>
                <a:ea typeface="ＭＳ Ｐゴシック" charset="0"/>
              </a:defRPr>
            </a:lvl9pPr>
          </a:lstStyle>
          <a:p>
            <a:fld id="{4B1FB9F3-5AD2-AE45-A119-6F584559C1ED}" type="slidenum">
              <a:rPr lang="en-US" sz="900" i="0">
                <a:solidFill>
                  <a:schemeClr val="accent2"/>
                </a:solidFill>
                <a:latin typeface="Arial" charset="0"/>
              </a:rPr>
              <a:pPr/>
              <a:t>4</a:t>
            </a:fld>
            <a:endParaRPr lang="en-US" sz="900" i="0">
              <a:solidFill>
                <a:schemeClr val="accent2"/>
              </a:solidFill>
              <a:latin typeface="Arial" charset="0"/>
            </a:endParaRPr>
          </a:p>
        </p:txBody>
      </p:sp>
      <p:sp>
        <p:nvSpPr>
          <p:cNvPr id="17411" name="Rectangle 43"/>
          <p:cNvSpPr>
            <a:spLocks noChangeArrowheads="1"/>
          </p:cNvSpPr>
          <p:nvPr/>
        </p:nvSpPr>
        <p:spPr bwMode="auto">
          <a:xfrm>
            <a:off x="0" y="284480"/>
            <a:ext cx="9144000" cy="599440"/>
          </a:xfrm>
          <a:prstGeom prst="rect">
            <a:avLst/>
          </a:prstGeom>
          <a:gradFill rotWithShape="1">
            <a:gsLst>
              <a:gs pos="0">
                <a:srgbClr val="F8F8F8">
                  <a:alpha val="50998"/>
                </a:srgbClr>
              </a:gs>
              <a:gs pos="100000">
                <a:srgbClr val="B2B2B2">
                  <a:alpha val="50998"/>
                </a:srgbClr>
              </a:gs>
            </a:gsLst>
            <a:lin ang="5400000" scaled="1"/>
          </a:gra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p>
            <a:pPr algn="ctr" eaLnBrk="0" hangingPunct="0">
              <a:lnSpc>
                <a:spcPts val="2600"/>
              </a:lnSpc>
              <a:spcBef>
                <a:spcPct val="0"/>
              </a:spcBef>
              <a:buFontTx/>
              <a:buNone/>
            </a:pPr>
            <a:r>
              <a:rPr lang="en-US" sz="2400" i="0" dirty="0" smtClean="0">
                <a:solidFill>
                  <a:srgbClr val="D9133C"/>
                </a:solidFill>
              </a:rPr>
              <a:t>Heating Systems</a:t>
            </a:r>
            <a:endParaRPr lang="en-US" sz="1600" i="0" dirty="0" smtClean="0">
              <a:solidFill>
                <a:srgbClr val="FF0000"/>
              </a:solidFill>
              <a:latin typeface="Helvetica Neue"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Content Placeholder 2"/>
          <p:cNvSpPr>
            <a:spLocks noGrp="1"/>
          </p:cNvSpPr>
          <p:nvPr>
            <p:ph idx="1"/>
          </p:nvPr>
        </p:nvSpPr>
        <p:spPr>
          <a:xfrm>
            <a:off x="101600" y="1468757"/>
            <a:ext cx="9042400" cy="5186043"/>
          </a:xfrm>
        </p:spPr>
        <p:txBody>
          <a:bodyPr anchor="t"/>
          <a:lstStyle/>
          <a:p>
            <a:r>
              <a:rPr lang="en-US" sz="1800" b="1" dirty="0" smtClean="0">
                <a:latin typeface="Arial" charset="0"/>
                <a:ea typeface="ＭＳ Ｐゴシック" charset="0"/>
                <a:cs typeface="ＭＳ Ｐゴシック" charset="0"/>
              </a:rPr>
              <a:t>MG#1  and controls have supported NSTX-U operations flawlessly since re-commissioning the </a:t>
            </a:r>
            <a:r>
              <a:rPr lang="en-US" sz="1800" b="1" dirty="0" err="1" smtClean="0">
                <a:latin typeface="Arial" charset="0"/>
                <a:ea typeface="ＭＳ Ｐゴシック" charset="0"/>
                <a:cs typeface="ＭＳ Ｐゴシック" charset="0"/>
              </a:rPr>
              <a:t>Cycloconvertor</a:t>
            </a:r>
            <a:r>
              <a:rPr lang="en-US" sz="1800" b="1" dirty="0" smtClean="0">
                <a:latin typeface="Arial" charset="0"/>
                <a:ea typeface="ＭＳ Ｐゴシック" charset="0"/>
                <a:cs typeface="ＭＳ Ｐゴシック" charset="0"/>
              </a:rPr>
              <a:t> this past winter.  </a:t>
            </a:r>
          </a:p>
          <a:p>
            <a:endParaRPr lang="en-US" sz="1800" b="1" dirty="0">
              <a:latin typeface="Arial" charset="0"/>
              <a:ea typeface="ＭＳ Ｐゴシック" charset="0"/>
              <a:cs typeface="ＭＳ Ｐゴシック" charset="0"/>
            </a:endParaRPr>
          </a:p>
          <a:p>
            <a:r>
              <a:rPr lang="en-US" sz="1800" b="1" dirty="0" smtClean="0">
                <a:latin typeface="Arial" charset="0"/>
                <a:ea typeface="ＭＳ Ｐゴシック" charset="0"/>
                <a:cs typeface="ＭＳ Ｐゴシック" charset="0"/>
              </a:rPr>
              <a:t>The MG#2 </a:t>
            </a:r>
            <a:r>
              <a:rPr lang="en-US" sz="1800" b="1" dirty="0" err="1" smtClean="0">
                <a:latin typeface="Arial" charset="0"/>
                <a:ea typeface="ＭＳ Ｐゴシック" charset="0"/>
                <a:cs typeface="ＭＳ Ｐゴシック" charset="0"/>
              </a:rPr>
              <a:t>Cycloconvertor</a:t>
            </a:r>
            <a:r>
              <a:rPr lang="en-US" sz="1800" b="1" dirty="0" smtClean="0">
                <a:latin typeface="Arial" charset="0"/>
                <a:ea typeface="ＭＳ Ｐゴシック" charset="0"/>
                <a:cs typeface="ＭＳ Ｐゴシック" charset="0"/>
              </a:rPr>
              <a:t> is currently being re-commissioned per the same procedures as MG#1. </a:t>
            </a:r>
          </a:p>
          <a:p>
            <a:pPr lvl="1"/>
            <a:r>
              <a:rPr lang="en-US" sz="1800" b="1" dirty="0">
                <a:solidFill>
                  <a:srgbClr val="0000FF"/>
                </a:solidFill>
              </a:rPr>
              <a:t>Rotor </a:t>
            </a:r>
            <a:r>
              <a:rPr lang="en-US" sz="1800" b="1" dirty="0" smtClean="0">
                <a:solidFill>
                  <a:srgbClr val="0000FF"/>
                </a:solidFill>
              </a:rPr>
              <a:t>welds on MG#2 need to </a:t>
            </a:r>
            <a:r>
              <a:rPr lang="en-US" sz="1800" b="1" dirty="0">
                <a:solidFill>
                  <a:srgbClr val="0000FF"/>
                </a:solidFill>
              </a:rPr>
              <a:t>be restored </a:t>
            </a:r>
            <a:r>
              <a:rPr lang="en-US" sz="1800" b="1" dirty="0" smtClean="0">
                <a:solidFill>
                  <a:srgbClr val="0000FF"/>
                </a:solidFill>
              </a:rPr>
              <a:t>as was done on MG#1.</a:t>
            </a:r>
          </a:p>
          <a:p>
            <a:pPr lvl="1"/>
            <a:endParaRPr lang="en-US" sz="1800" b="1" dirty="0">
              <a:solidFill>
                <a:srgbClr val="0000FF"/>
              </a:solidFill>
            </a:endParaRPr>
          </a:p>
          <a:p>
            <a:r>
              <a:rPr lang="en-US" sz="1800" b="1" dirty="0">
                <a:latin typeface="Arial" charset="0"/>
                <a:ea typeface="ＭＳ Ｐゴシック" charset="0"/>
                <a:cs typeface="ＭＳ Ｐゴシック" charset="0"/>
              </a:rPr>
              <a:t>FCPC Maintenance has been completed, and all systems are ready to resume </a:t>
            </a:r>
            <a:r>
              <a:rPr lang="en-US" sz="1800" b="1" dirty="0" smtClean="0">
                <a:latin typeface="Arial" charset="0"/>
                <a:ea typeface="ＭＳ Ｐゴシック" charset="0"/>
                <a:cs typeface="ＭＳ Ｐゴシック" charset="0"/>
              </a:rPr>
              <a:t>operations. </a:t>
            </a:r>
          </a:p>
          <a:p>
            <a:pPr lvl="1"/>
            <a:r>
              <a:rPr lang="en-US" sz="1800" b="1" dirty="0" smtClean="0">
                <a:latin typeface="Arial" charset="0"/>
                <a:ea typeface="ＭＳ Ｐゴシック" charset="0"/>
                <a:cs typeface="ＭＳ Ｐゴシック" charset="0"/>
              </a:rPr>
              <a:t>New </a:t>
            </a:r>
            <a:r>
              <a:rPr lang="en-US" sz="1800" b="1" dirty="0">
                <a:latin typeface="Arial" charset="0"/>
                <a:ea typeface="ＭＳ Ｐゴシック" charset="0"/>
                <a:cs typeface="ＭＳ Ｐゴシック" charset="0"/>
              </a:rPr>
              <a:t>DCCT’s are being used to replace aging </a:t>
            </a:r>
            <a:r>
              <a:rPr lang="en-US" sz="1800" b="1" dirty="0" err="1">
                <a:latin typeface="Arial" charset="0"/>
                <a:ea typeface="ＭＳ Ｐゴシック" charset="0"/>
                <a:cs typeface="ＭＳ Ｐゴシック" charset="0"/>
              </a:rPr>
              <a:t>Halmar</a:t>
            </a:r>
            <a:r>
              <a:rPr lang="en-US" sz="1800" b="1" dirty="0">
                <a:latin typeface="Arial" charset="0"/>
                <a:ea typeface="ＭＳ Ｐゴシック" charset="0"/>
                <a:cs typeface="ＭＳ Ｐゴシック" charset="0"/>
              </a:rPr>
              <a:t> DC current feedback devices and shunts to reduce noise and improve reliability</a:t>
            </a:r>
            <a:r>
              <a:rPr lang="en-US" sz="1800" b="1" dirty="0" smtClean="0">
                <a:latin typeface="Arial" charset="0"/>
                <a:ea typeface="ＭＳ Ｐゴシック" charset="0"/>
                <a:cs typeface="ＭＳ Ｐゴシック" charset="0"/>
              </a:rPr>
              <a:t>.</a:t>
            </a:r>
          </a:p>
          <a:p>
            <a:pPr lvl="1"/>
            <a:r>
              <a:rPr lang="en-US" sz="1800" b="1" dirty="0">
                <a:latin typeface="Arial" charset="0"/>
                <a:ea typeface="ＭＳ Ｐゴシック" charset="0"/>
                <a:cs typeface="ＭＳ Ｐゴシック" charset="0"/>
              </a:rPr>
              <a:t>FCPC Fault Detector (FD) functions not rectifier current related are being moved from the FD to the new HCS </a:t>
            </a:r>
            <a:r>
              <a:rPr lang="en-US" sz="1800" b="1" dirty="0" smtClean="0">
                <a:latin typeface="Arial" charset="0"/>
                <a:ea typeface="ＭＳ Ｐゴシック" charset="0"/>
                <a:cs typeface="ＭＳ Ｐゴシック" charset="0"/>
              </a:rPr>
              <a:t>PLC</a:t>
            </a:r>
          </a:p>
          <a:p>
            <a:pPr lvl="1"/>
            <a:r>
              <a:rPr lang="en-US" sz="1800" b="1" dirty="0">
                <a:latin typeface="Arial" charset="0"/>
                <a:ea typeface="ＭＳ Ｐゴシック" charset="0"/>
                <a:cs typeface="ＭＳ Ｐゴシック" charset="0"/>
              </a:rPr>
              <a:t>Methods to take data from FCPC rectifiers to MDS signal plotting to monitor performance are being considered. </a:t>
            </a:r>
          </a:p>
          <a:p>
            <a:pPr marL="457200" lvl="1" indent="0">
              <a:buNone/>
            </a:pPr>
            <a:r>
              <a:rPr lang="en-US" sz="1800" b="1" dirty="0" smtClean="0">
                <a:latin typeface="Arial" charset="0"/>
                <a:ea typeface="ＭＳ Ｐゴシック" charset="0"/>
                <a:cs typeface="ＭＳ Ｐゴシック" charset="0"/>
              </a:rPr>
              <a:t> </a:t>
            </a:r>
          </a:p>
          <a:p>
            <a:pPr lvl="1"/>
            <a:endParaRPr lang="en-US" sz="1800" b="1" dirty="0" smtClean="0">
              <a:latin typeface="Arial" charset="0"/>
              <a:ea typeface="ＭＳ Ｐゴシック" charset="0"/>
              <a:cs typeface="ＭＳ Ｐゴシック" charset="0"/>
            </a:endParaRPr>
          </a:p>
          <a:p>
            <a:pPr lvl="1"/>
            <a:endParaRPr lang="en-US" sz="1800" b="1" dirty="0">
              <a:latin typeface="Arial" charset="0"/>
              <a:ea typeface="ＭＳ Ｐゴシック" charset="0"/>
              <a:cs typeface="ＭＳ Ｐゴシック" charset="0"/>
            </a:endParaRPr>
          </a:p>
          <a:p>
            <a:pPr marL="457200" lvl="1" indent="0">
              <a:buNone/>
            </a:pPr>
            <a:endParaRPr lang="en-US" sz="1800" b="1" dirty="0">
              <a:solidFill>
                <a:srgbClr val="0000FF"/>
              </a:solidFill>
            </a:endParaRPr>
          </a:p>
          <a:p>
            <a:pPr lvl="1">
              <a:spcAft>
                <a:spcPts val="600"/>
              </a:spcAft>
              <a:buNone/>
            </a:pPr>
            <a:endParaRPr lang="en-US" sz="1400" b="1" dirty="0" smtClean="0">
              <a:solidFill>
                <a:srgbClr val="0000FF"/>
              </a:solidFill>
            </a:endParaRPr>
          </a:p>
          <a:p>
            <a:pPr lvl="1">
              <a:spcAft>
                <a:spcPts val="600"/>
              </a:spcAft>
              <a:buNone/>
            </a:pPr>
            <a:endParaRPr lang="en-US" sz="1400" b="1" dirty="0" smtClean="0">
              <a:solidFill>
                <a:srgbClr val="0000FF"/>
              </a:solidFill>
            </a:endParaRPr>
          </a:p>
        </p:txBody>
      </p:sp>
      <p:sp>
        <p:nvSpPr>
          <p:cNvPr id="17410" name="Slide Number Placeholder 3"/>
          <p:cNvSpPr>
            <a:spLocks noGrp="1"/>
          </p:cNvSpPr>
          <p:nvPr>
            <p:ph type="sldNum" sz="quarter" idx="12"/>
          </p:nvPr>
        </p:nvSpPr>
        <p:spPr>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lvl1pPr eaLnBrk="0" hangingPunct="0">
              <a:defRPr sz="1200" b="1" i="1">
                <a:solidFill>
                  <a:srgbClr val="1822CD"/>
                </a:solidFill>
                <a:latin typeface="Helvetica" charset="0"/>
                <a:ea typeface="ＭＳ Ｐゴシック" charset="0"/>
                <a:cs typeface="ＭＳ Ｐゴシック" charset="0"/>
              </a:defRPr>
            </a:lvl1pPr>
            <a:lvl2pPr marL="742950" indent="-285750" eaLnBrk="0" hangingPunct="0">
              <a:defRPr sz="1200" b="1" i="1">
                <a:solidFill>
                  <a:srgbClr val="1822CD"/>
                </a:solidFill>
                <a:latin typeface="Helvetica" charset="0"/>
                <a:ea typeface="ＭＳ Ｐゴシック" charset="0"/>
              </a:defRPr>
            </a:lvl2pPr>
            <a:lvl3pPr marL="1143000" indent="-228600" eaLnBrk="0" hangingPunct="0">
              <a:defRPr sz="1200" b="1" i="1">
                <a:solidFill>
                  <a:srgbClr val="1822CD"/>
                </a:solidFill>
                <a:latin typeface="Helvetica" charset="0"/>
                <a:ea typeface="ＭＳ Ｐゴシック" charset="0"/>
              </a:defRPr>
            </a:lvl3pPr>
            <a:lvl4pPr marL="1600200" indent="-228600" eaLnBrk="0" hangingPunct="0">
              <a:defRPr sz="1200" b="1" i="1">
                <a:solidFill>
                  <a:srgbClr val="1822CD"/>
                </a:solidFill>
                <a:latin typeface="Helvetica" charset="0"/>
                <a:ea typeface="ＭＳ Ｐゴシック" charset="0"/>
              </a:defRPr>
            </a:lvl4pPr>
            <a:lvl5pPr marL="2057400" indent="-228600" eaLnBrk="0" hangingPunct="0">
              <a:defRPr sz="1200" b="1" i="1">
                <a:solidFill>
                  <a:srgbClr val="1822CD"/>
                </a:solidFill>
                <a:latin typeface="Helvetica" charset="0"/>
                <a:ea typeface="ＭＳ Ｐゴシック" charset="0"/>
              </a:defRPr>
            </a:lvl5pPr>
            <a:lvl6pPr marL="2514600" indent="-228600" eaLnBrk="0" fontAlgn="base" hangingPunct="0">
              <a:spcBef>
                <a:spcPct val="20000"/>
              </a:spcBef>
              <a:spcAft>
                <a:spcPct val="0"/>
              </a:spcAft>
              <a:buChar char="•"/>
              <a:defRPr sz="1200" b="1" i="1">
                <a:solidFill>
                  <a:srgbClr val="1822CD"/>
                </a:solidFill>
                <a:latin typeface="Helvetica" charset="0"/>
                <a:ea typeface="ＭＳ Ｐゴシック" charset="0"/>
              </a:defRPr>
            </a:lvl6pPr>
            <a:lvl7pPr marL="2971800" indent="-228600" eaLnBrk="0" fontAlgn="base" hangingPunct="0">
              <a:spcBef>
                <a:spcPct val="20000"/>
              </a:spcBef>
              <a:spcAft>
                <a:spcPct val="0"/>
              </a:spcAft>
              <a:buChar char="•"/>
              <a:defRPr sz="1200" b="1" i="1">
                <a:solidFill>
                  <a:srgbClr val="1822CD"/>
                </a:solidFill>
                <a:latin typeface="Helvetica" charset="0"/>
                <a:ea typeface="ＭＳ Ｐゴシック" charset="0"/>
              </a:defRPr>
            </a:lvl7pPr>
            <a:lvl8pPr marL="3429000" indent="-228600" eaLnBrk="0" fontAlgn="base" hangingPunct="0">
              <a:spcBef>
                <a:spcPct val="20000"/>
              </a:spcBef>
              <a:spcAft>
                <a:spcPct val="0"/>
              </a:spcAft>
              <a:buChar char="•"/>
              <a:defRPr sz="1200" b="1" i="1">
                <a:solidFill>
                  <a:srgbClr val="1822CD"/>
                </a:solidFill>
                <a:latin typeface="Helvetica" charset="0"/>
                <a:ea typeface="ＭＳ Ｐゴシック" charset="0"/>
              </a:defRPr>
            </a:lvl8pPr>
            <a:lvl9pPr marL="3886200" indent="-228600" eaLnBrk="0" fontAlgn="base" hangingPunct="0">
              <a:spcBef>
                <a:spcPct val="20000"/>
              </a:spcBef>
              <a:spcAft>
                <a:spcPct val="0"/>
              </a:spcAft>
              <a:buChar char="•"/>
              <a:defRPr sz="1200" b="1" i="1">
                <a:solidFill>
                  <a:srgbClr val="1822CD"/>
                </a:solidFill>
                <a:latin typeface="Helvetica" charset="0"/>
                <a:ea typeface="ＭＳ Ｐゴシック" charset="0"/>
              </a:defRPr>
            </a:lvl9pPr>
          </a:lstStyle>
          <a:p>
            <a:fld id="{4B1FB9F3-5AD2-AE45-A119-6F584559C1ED}" type="slidenum">
              <a:rPr lang="en-US" sz="900" i="0">
                <a:solidFill>
                  <a:schemeClr val="accent2"/>
                </a:solidFill>
                <a:latin typeface="Arial" charset="0"/>
              </a:rPr>
              <a:pPr/>
              <a:t>5</a:t>
            </a:fld>
            <a:endParaRPr lang="en-US" sz="900" i="0">
              <a:solidFill>
                <a:schemeClr val="accent2"/>
              </a:solidFill>
              <a:latin typeface="Arial" charset="0"/>
            </a:endParaRPr>
          </a:p>
        </p:txBody>
      </p:sp>
      <p:sp>
        <p:nvSpPr>
          <p:cNvPr id="17411" name="Rectangle 43"/>
          <p:cNvSpPr>
            <a:spLocks noChangeArrowheads="1"/>
          </p:cNvSpPr>
          <p:nvPr/>
        </p:nvSpPr>
        <p:spPr bwMode="auto">
          <a:xfrm>
            <a:off x="0" y="294640"/>
            <a:ext cx="9144000" cy="599440"/>
          </a:xfrm>
          <a:prstGeom prst="rect">
            <a:avLst/>
          </a:prstGeom>
          <a:gradFill rotWithShape="1">
            <a:gsLst>
              <a:gs pos="0">
                <a:srgbClr val="F8F8F8">
                  <a:alpha val="50998"/>
                </a:srgbClr>
              </a:gs>
              <a:gs pos="100000">
                <a:srgbClr val="B2B2B2">
                  <a:alpha val="50998"/>
                </a:srgbClr>
              </a:gs>
            </a:gsLst>
            <a:lin ang="5400000" scaled="1"/>
          </a:gradFill>
          <a:ln>
            <a:noFill/>
          </a:ln>
          <a:extLs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a:lstStyle/>
          <a:p>
            <a:pPr algn="ctr" eaLnBrk="0" hangingPunct="0">
              <a:lnSpc>
                <a:spcPts val="2600"/>
              </a:lnSpc>
              <a:spcBef>
                <a:spcPct val="0"/>
              </a:spcBef>
              <a:buFontTx/>
              <a:buNone/>
            </a:pPr>
            <a:r>
              <a:rPr lang="en-US" sz="2400" i="0" dirty="0" smtClean="0">
                <a:solidFill>
                  <a:srgbClr val="D9133C"/>
                </a:solidFill>
              </a:rPr>
              <a:t>Energy Conversion Systems</a:t>
            </a:r>
            <a:endParaRPr lang="en-US" sz="1600" i="0" dirty="0" smtClean="0">
              <a:solidFill>
                <a:srgbClr val="FF0000"/>
              </a:solidFill>
              <a:latin typeface="Helvetica Neue"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5875" cap="flat" cmpd="sng" algn="ctr">
          <a:solidFill>
            <a:schemeClr val="tx1"/>
          </a:solidFill>
          <a:prstDash val="solid"/>
          <a:round/>
          <a:headEnd type="none" w="med" len="med"/>
          <a:tailEnd type="triangl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en-US" sz="1200" b="1" i="1" u="none" strike="noStrike" cap="none" normalizeH="0" baseline="0">
            <a:ln>
              <a:noFill/>
            </a:ln>
            <a:solidFill>
              <a:srgbClr val="1822CD"/>
            </a:solidFill>
            <a:effectLst/>
            <a:latin typeface="Helvetica" charset="0"/>
          </a:defRPr>
        </a:defPPr>
      </a:lstStyle>
    </a:spDef>
    <a:lnDef>
      <a:spPr bwMode="auto">
        <a:xfrm>
          <a:off x="0" y="0"/>
          <a:ext cx="1" cy="1"/>
        </a:xfrm>
        <a:custGeom>
          <a:avLst/>
          <a:gdLst/>
          <a:ahLst/>
          <a:cxnLst/>
          <a:rect l="0" t="0" r="0" b="0"/>
          <a:pathLst/>
        </a:custGeom>
        <a:noFill/>
        <a:ln w="15875" cap="flat" cmpd="sng" algn="ctr">
          <a:solidFill>
            <a:schemeClr val="tx1"/>
          </a:solidFill>
          <a:prstDash val="solid"/>
          <a:round/>
          <a:headEnd type="none" w="med" len="med"/>
          <a:tailEnd type="triangl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en-US" sz="1200" b="1" i="1" u="none" strike="noStrike" cap="none" normalizeH="0" baseline="0">
            <a:ln>
              <a:noFill/>
            </a:ln>
            <a:solidFill>
              <a:srgbClr val="1822CD"/>
            </a:solidFill>
            <a:effectLst/>
            <a:latin typeface="Helvetica"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50320</TotalTime>
  <Words>728</Words>
  <Application>Microsoft Macintosh PowerPoint</Application>
  <PresentationFormat>On-screen Show (4:3)</PresentationFormat>
  <Paragraphs>65</Paragraphs>
  <Slides>5</Slides>
  <Notes>0</Notes>
  <HiddenSlides>0</HiddenSlides>
  <MMClips>0</MMClips>
  <ScaleCrop>false</ScaleCrop>
  <HeadingPairs>
    <vt:vector size="4" baseType="variant">
      <vt:variant>
        <vt:lpstr>Design Template</vt:lpstr>
      </vt:variant>
      <vt:variant>
        <vt:i4>1</vt:i4>
      </vt:variant>
      <vt:variant>
        <vt:lpstr>Slide Titles</vt:lpstr>
      </vt:variant>
      <vt:variant>
        <vt:i4>5</vt:i4>
      </vt:variant>
    </vt:vector>
  </HeadingPairs>
  <TitlesOfParts>
    <vt:vector size="6" baseType="lpstr">
      <vt:lpstr>Blank Presentation</vt:lpstr>
      <vt:lpstr>Slide 1</vt:lpstr>
      <vt:lpstr>Slide 2</vt:lpstr>
      <vt:lpstr>Slide 3</vt:lpstr>
      <vt:lpstr>Slide 4</vt:lpstr>
      <vt:lpstr>Slide 5</vt:lpstr>
    </vt:vector>
  </TitlesOfParts>
  <Company>Masa Ono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Masa Ono</dc:creator>
  <cp:lastModifiedBy>PPPL User</cp:lastModifiedBy>
  <cp:revision>1097</cp:revision>
  <cp:lastPrinted>2014-08-15T11:27:40Z</cp:lastPrinted>
  <dcterms:created xsi:type="dcterms:W3CDTF">2016-07-15T11:21:58Z</dcterms:created>
  <dcterms:modified xsi:type="dcterms:W3CDTF">2016-07-15T11:34:03Z</dcterms:modified>
</cp:coreProperties>
</file>