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0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8D8-B7DF-104B-A65F-48094F045CA2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8E7-5E22-1444-9B73-069B6602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8D8-B7DF-104B-A65F-48094F045CA2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8E7-5E22-1444-9B73-069B6602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8D8-B7DF-104B-A65F-48094F045CA2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8E7-5E22-1444-9B73-069B6602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3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8D8-B7DF-104B-A65F-48094F045CA2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8E7-5E22-1444-9B73-069B6602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9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8D8-B7DF-104B-A65F-48094F045CA2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8E7-5E22-1444-9B73-069B6602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8D8-B7DF-104B-A65F-48094F045CA2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8E7-5E22-1444-9B73-069B6602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8D8-B7DF-104B-A65F-48094F045CA2}" type="datetimeFigureOut">
              <a:rPr lang="en-US" smtClean="0"/>
              <a:t>3/20/17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8E7-5E22-1444-9B73-069B6602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4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8D8-B7DF-104B-A65F-48094F045CA2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8E7-5E22-1444-9B73-069B6602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8D8-B7DF-104B-A65F-48094F045CA2}" type="datetimeFigureOut">
              <a:rPr lang="en-US" smtClean="0"/>
              <a:t>3/20/17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8E7-5E22-1444-9B73-069B6602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0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8D8-B7DF-104B-A65F-48094F045CA2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8E7-5E22-1444-9B73-069B6602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8D8-B7DF-104B-A65F-48094F045CA2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68E7-5E22-1444-9B73-069B6602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1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C48D8-B7DF-104B-A65F-48094F045CA2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68E7-5E22-1444-9B73-069B6602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Forklift </a:t>
            </a:r>
            <a:r>
              <a:rPr lang="en-US" dirty="0"/>
              <a:t>B</a:t>
            </a:r>
            <a:r>
              <a:rPr lang="en-US" dirty="0" smtClean="0"/>
              <a:t>attery Accident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On </a:t>
            </a:r>
            <a:r>
              <a:rPr lang="en-US" dirty="0" smtClean="0"/>
              <a:t>2/16/17, </a:t>
            </a:r>
            <a:r>
              <a:rPr lang="en-US" dirty="0"/>
              <a:t>a worker was checking the battery fluid levels in an electric, stand-</a:t>
            </a:r>
            <a:r>
              <a:rPr lang="en-US" dirty="0" smtClean="0"/>
              <a:t>up forklift.</a:t>
            </a:r>
          </a:p>
          <a:p>
            <a:r>
              <a:rPr lang="en-US" dirty="0" smtClean="0"/>
              <a:t>The </a:t>
            </a:r>
            <a:r>
              <a:rPr lang="en-US" dirty="0"/>
              <a:t>worker attempted to pull </a:t>
            </a:r>
            <a:r>
              <a:rPr lang="en-US" dirty="0" smtClean="0"/>
              <a:t>the large </a:t>
            </a:r>
            <a:r>
              <a:rPr lang="en-US" dirty="0"/>
              <a:t>battery bank out a short distance for access to the fill hose and indicator light</a:t>
            </a:r>
            <a:r>
              <a:rPr lang="en-US" dirty="0" smtClean="0"/>
              <a:t>.</a:t>
            </a:r>
          </a:p>
          <a:p>
            <a:r>
              <a:rPr lang="en-US" dirty="0"/>
              <a:t>Once </a:t>
            </a:r>
            <a:r>
              <a:rPr lang="en-US" dirty="0" smtClean="0"/>
              <a:t>the battery </a:t>
            </a:r>
            <a:r>
              <a:rPr lang="en-US" dirty="0"/>
              <a:t>pack began moving on the built-in roller bed, the momentum caused the pack to </a:t>
            </a:r>
            <a:r>
              <a:rPr lang="en-US" dirty="0" smtClean="0"/>
              <a:t>continue moving </a:t>
            </a:r>
            <a:r>
              <a:rPr lang="en-US" dirty="0"/>
              <a:t>until it dropped nearly all the way out of the forklift, catching the </a:t>
            </a:r>
            <a:r>
              <a:rPr lang="en-US" dirty="0" smtClean="0"/>
              <a:t>worker’s </a:t>
            </a:r>
            <a:r>
              <a:rPr lang="en-US" dirty="0"/>
              <a:t>left </a:t>
            </a:r>
            <a:r>
              <a:rPr lang="en-US" dirty="0" smtClean="0"/>
              <a:t>leg between </a:t>
            </a:r>
            <a:r>
              <a:rPr lang="en-US" dirty="0"/>
              <a:t>the battery and a fire extinguisher</a:t>
            </a:r>
            <a:r>
              <a:rPr lang="en-US" dirty="0" smtClean="0"/>
              <a:t>.</a:t>
            </a:r>
          </a:p>
          <a:p>
            <a:r>
              <a:rPr lang="en-US" dirty="0"/>
              <a:t>This contact resulted in a fracture to the </a:t>
            </a:r>
            <a:r>
              <a:rPr lang="en-US" dirty="0" smtClean="0"/>
              <a:t>worker’s left tibia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8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533400"/>
            <a:ext cx="59436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533400"/>
            <a:ext cx="59436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6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Forklift </a:t>
            </a:r>
            <a:r>
              <a:rPr lang="en-US" dirty="0"/>
              <a:t>B</a:t>
            </a:r>
            <a:r>
              <a:rPr lang="en-US" dirty="0" smtClean="0"/>
              <a:t>attery Accident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Work was considered routine. It did not always require pulling out the batteries </a:t>
            </a:r>
            <a:r>
              <a:rPr lang="en-US" dirty="0"/>
              <a:t>but it had been </a:t>
            </a:r>
            <a:r>
              <a:rPr lang="en-US" dirty="0" smtClean="0"/>
              <a:t>done numerous </a:t>
            </a:r>
            <a:r>
              <a:rPr lang="en-US" dirty="0"/>
              <a:t>times </a:t>
            </a:r>
            <a:r>
              <a:rPr lang="en-US" dirty="0" smtClean="0"/>
              <a:t>before.</a:t>
            </a:r>
          </a:p>
          <a:p>
            <a:r>
              <a:rPr lang="en-US" dirty="0" smtClean="0"/>
              <a:t>No </a:t>
            </a:r>
            <a:r>
              <a:rPr lang="en-US" dirty="0"/>
              <a:t>built-in stop to prevent the batteries from rolling entirely out of the </a:t>
            </a:r>
            <a:r>
              <a:rPr lang="en-US" dirty="0" smtClean="0"/>
              <a:t>forklift.</a:t>
            </a:r>
          </a:p>
          <a:p>
            <a:r>
              <a:rPr lang="en-US" dirty="0" smtClean="0"/>
              <a:t>Operating manual </a:t>
            </a:r>
            <a:r>
              <a:rPr lang="en-US" dirty="0"/>
              <a:t>does not indicate that the batteries should not be pulled out for testing or </a:t>
            </a:r>
            <a:r>
              <a:rPr lang="en-US" dirty="0" smtClean="0"/>
              <a:t>filling.</a:t>
            </a:r>
          </a:p>
          <a:p>
            <a:r>
              <a:rPr lang="en-US" dirty="0" smtClean="0"/>
              <a:t>ISM not properly implemented; </a:t>
            </a:r>
            <a:r>
              <a:rPr lang="en-US" dirty="0"/>
              <a:t>potential hazard of the </a:t>
            </a:r>
            <a:r>
              <a:rPr lang="en-US" dirty="0" smtClean="0"/>
              <a:t>uncontrolled motion </a:t>
            </a:r>
            <a:r>
              <a:rPr lang="en-US" dirty="0"/>
              <a:t>of the battery was not identified, and therefore hazard controls were not developed </a:t>
            </a:r>
            <a:r>
              <a:rPr lang="en-US" dirty="0" smtClean="0"/>
              <a:t>and implemented </a:t>
            </a:r>
            <a:r>
              <a:rPr lang="en-US" dirty="0"/>
              <a:t>to prevent the </a:t>
            </a:r>
            <a:r>
              <a:rPr lang="en-US" dirty="0" smtClean="0"/>
              <a:t>injury.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Forklift </a:t>
            </a:r>
            <a:r>
              <a:rPr lang="en-US" dirty="0"/>
              <a:t>B</a:t>
            </a:r>
            <a:r>
              <a:rPr lang="en-US" dirty="0" smtClean="0"/>
              <a:t>attery Accident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After incident, owner</a:t>
            </a:r>
            <a:r>
              <a:rPr lang="en-US" dirty="0"/>
              <a:t>/operators of similar forklifts </a:t>
            </a:r>
            <a:r>
              <a:rPr lang="en-US" dirty="0" smtClean="0"/>
              <a:t>(2 others) were </a:t>
            </a:r>
            <a:r>
              <a:rPr lang="en-US" dirty="0"/>
              <a:t>notified of the potential hazard of the </a:t>
            </a:r>
            <a:r>
              <a:rPr lang="en-US" dirty="0" smtClean="0"/>
              <a:t>uncontrolled battery </a:t>
            </a:r>
            <a:r>
              <a:rPr lang="en-US" dirty="0"/>
              <a:t>movement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Procedures developed to prevent this from recurring (e.g., use </a:t>
            </a:r>
            <a:r>
              <a:rPr lang="en-US" dirty="0"/>
              <a:t>of battery </a:t>
            </a:r>
            <a:r>
              <a:rPr lang="en-US" dirty="0" smtClean="0"/>
              <a:t>stand).</a:t>
            </a:r>
          </a:p>
          <a:p>
            <a:r>
              <a:rPr lang="en-US" b="1" dirty="0"/>
              <a:t>Review all “routine” tasks to ensure that all hazards have been adequately addressed. A </a:t>
            </a:r>
            <a:r>
              <a:rPr lang="en-US" b="1" dirty="0" smtClean="0"/>
              <a:t>common source </a:t>
            </a:r>
            <a:r>
              <a:rPr lang="en-US" b="1" dirty="0"/>
              <a:t>of failure in the ISM program is a belief that since it’s been done that way before, it is </a:t>
            </a:r>
            <a:r>
              <a:rPr lang="en-US" b="1" dirty="0" smtClean="0"/>
              <a:t>the correct </a:t>
            </a:r>
            <a:r>
              <a:rPr lang="en-US" b="1" dirty="0"/>
              <a:t>way to continue to perform that task.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4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296</Words>
  <Application>Microsoft Macintosh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Forklift Battery Accident</vt:lpstr>
      <vt:lpstr>PowerPoint Presentation</vt:lpstr>
      <vt:lpstr>PowerPoint Presentation</vt:lpstr>
      <vt:lpstr>Forklift Battery Accident</vt:lpstr>
      <vt:lpstr>Forklift Battery Accident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D. Levine</dc:creator>
  <cp:lastModifiedBy>Jerry D. Levine</cp:lastModifiedBy>
  <cp:revision>5</cp:revision>
  <dcterms:created xsi:type="dcterms:W3CDTF">2017-03-20T18:04:24Z</dcterms:created>
  <dcterms:modified xsi:type="dcterms:W3CDTF">2017-03-20T20:06:14Z</dcterms:modified>
</cp:coreProperties>
</file>