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61" r:id="rId3"/>
    <p:sldId id="259" r:id="rId4"/>
    <p:sldId id="264" r:id="rId5"/>
    <p:sldId id="269" r:id="rId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132" d="100"/>
          <a:sy n="132" d="100"/>
        </p:scale>
        <p:origin x="-9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smtClean="0">
                <a:solidFill>
                  <a:srgbClr val="336699"/>
                </a:solidFill>
              </a:rPr>
              <a:t>Meeting name, presentation title, author name,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Author list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/>
              <a:t>Meeting name</a:t>
            </a:r>
          </a:p>
          <a:p>
            <a:pPr>
              <a:lnSpc>
                <a:spcPct val="85000"/>
              </a:lnSpc>
              <a:defRPr/>
            </a:pPr>
            <a:r>
              <a:rPr lang="en-US" dirty="0"/>
              <a:t>Meeting location</a:t>
            </a:r>
          </a:p>
          <a:p>
            <a:pPr>
              <a:lnSpc>
                <a:spcPct val="85000"/>
              </a:lnSpc>
              <a:defRPr/>
            </a:pPr>
            <a:r>
              <a:rPr lang="en-US" dirty="0"/>
              <a:t>Meeting </a:t>
            </a: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Placeholder 20"/>
          <p:cNvSpPr txBox="1">
            <a:spLocks/>
          </p:cNvSpPr>
          <p:nvPr/>
        </p:nvSpPr>
        <p:spPr bwMode="auto">
          <a:xfrm>
            <a:off x="76200" y="3733800"/>
            <a:ext cx="2514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6858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857250" indent="-1714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1028700" indent="-1714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859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9431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003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8575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1100"/>
              <a:t>Place your institutional logo(s) here: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057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Go to View, Slide Master, then select top-most slide</a:t>
            </a:r>
          </a:p>
          <a:p>
            <a:pPr marL="68580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/>
              <a:t>Edit the text box </a:t>
            </a:r>
            <a:r>
              <a:rPr lang="en-US" sz="2000" dirty="0" smtClean="0"/>
              <a:t>(</a:t>
            </a:r>
            <a:r>
              <a:rPr lang="en-US" sz="2000" dirty="0"/>
              <a:t>meeting, title, </a:t>
            </a:r>
            <a:r>
              <a:rPr lang="en-US" sz="2000" dirty="0" smtClean="0"/>
              <a:t>author, </a:t>
            </a:r>
            <a:r>
              <a:rPr lang="en-US" sz="2000" dirty="0"/>
              <a:t>date) at the bottom of the page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Instructions for editing bottom text banner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2588"/>
            <a:ext cx="48466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5" name="Straight Arrow Connector 12"/>
          <p:cNvCxnSpPr>
            <a:cxnSpLocks noChangeShapeType="1"/>
          </p:cNvCxnSpPr>
          <p:nvPr/>
        </p:nvCxnSpPr>
        <p:spPr bwMode="auto">
          <a:xfrm>
            <a:off x="227013" y="1008063"/>
            <a:ext cx="382587" cy="13350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Straight Arrow Connector 12"/>
          <p:cNvCxnSpPr>
            <a:cxnSpLocks noChangeShapeType="1"/>
          </p:cNvCxnSpPr>
          <p:nvPr/>
        </p:nvCxnSpPr>
        <p:spPr bwMode="auto">
          <a:xfrm>
            <a:off x="609600" y="2343150"/>
            <a:ext cx="762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Rounded Rectangle 22"/>
          <p:cNvSpPr>
            <a:spLocks noChangeArrowheads="1"/>
          </p:cNvSpPr>
          <p:nvPr/>
        </p:nvSpPr>
        <p:spPr bwMode="auto">
          <a:xfrm>
            <a:off x="2971800" y="4629150"/>
            <a:ext cx="2209800" cy="1524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1200" b="1" i="1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5128" name="Straight Arrow Connector 15"/>
          <p:cNvCxnSpPr>
            <a:cxnSpLocks noChangeShapeType="1"/>
          </p:cNvCxnSpPr>
          <p:nvPr/>
        </p:nvCxnSpPr>
        <p:spPr bwMode="auto">
          <a:xfrm flipH="1">
            <a:off x="5181600" y="4400550"/>
            <a:ext cx="1752600" cy="304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Straight Arrow Connector 24"/>
          <p:cNvCxnSpPr>
            <a:cxnSpLocks noChangeShapeType="1"/>
          </p:cNvCxnSpPr>
          <p:nvPr/>
        </p:nvCxnSpPr>
        <p:spPr bwMode="auto">
          <a:xfrm>
            <a:off x="1752600" y="1200150"/>
            <a:ext cx="609600" cy="533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Content Placeholder 1"/>
          <p:cNvSpPr txBox="1">
            <a:spLocks/>
          </p:cNvSpPr>
          <p:nvPr/>
        </p:nvSpPr>
        <p:spPr bwMode="auto">
          <a:xfrm>
            <a:off x="4953000" y="3268663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2286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857250" indent="-1714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1028700" indent="-1714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859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9431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003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8575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/>
              <a:t>Then Close Master View </a:t>
            </a:r>
          </a:p>
          <a:p>
            <a:pPr eaLnBrk="1" hangingPunct="1"/>
            <a:endParaRPr lang="en-US" altLang="en-US"/>
          </a:p>
        </p:txBody>
      </p:sp>
      <p:cxnSp>
        <p:nvCxnSpPr>
          <p:cNvPr id="5131" name="Straight Arrow Connector 12"/>
          <p:cNvCxnSpPr>
            <a:cxnSpLocks noChangeShapeType="1"/>
          </p:cNvCxnSpPr>
          <p:nvPr/>
        </p:nvCxnSpPr>
        <p:spPr bwMode="auto">
          <a:xfrm>
            <a:off x="6934200" y="1581150"/>
            <a:ext cx="6350" cy="2819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Straight Arrow Connector 24"/>
          <p:cNvCxnSpPr>
            <a:cxnSpLocks noChangeShapeType="1"/>
          </p:cNvCxnSpPr>
          <p:nvPr/>
        </p:nvCxnSpPr>
        <p:spPr bwMode="auto">
          <a:xfrm flipH="1" flipV="1">
            <a:off x="3276600" y="1885950"/>
            <a:ext cx="1828800" cy="1524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Slide title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First level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Second level</a:t>
            </a:r>
          </a:p>
          <a:p>
            <a:pPr lvl="2" eaLnBrk="1" hangingPunct="1"/>
            <a:r>
              <a:rPr lang="en-US" altLang="en-US" smtClean="0">
                <a:latin typeface="Arial" charset="0"/>
                <a:cs typeface="Arial" charset="0"/>
              </a:rPr>
              <a:t>Third level</a:t>
            </a:r>
          </a:p>
          <a:p>
            <a:pPr lvl="3" eaLnBrk="1" hangingPunct="1"/>
            <a:r>
              <a:rPr lang="en-US" altLang="en-US" smtClean="0">
                <a:latin typeface="Arial" charset="0"/>
                <a:cs typeface="Arial" charset="0"/>
              </a:rPr>
              <a:t>You really shouldn’t use this level – the font is probably too small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Slide title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Column 1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Column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Here are the official NSTX-U icons / logos</a:t>
            </a:r>
            <a:endParaRPr lang="en-US" dirty="0"/>
          </a:p>
        </p:txBody>
      </p:sp>
      <p:pic>
        <p:nvPicPr>
          <p:cNvPr id="8195" name="Picture 2" descr="C:\Users\jmenard\Desktop\pics\NSTXU_banner_thin_f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684463"/>
            <a:ext cx="27860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jmenard\Desktop\pics\NSTXU_banner_thick_f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4938"/>
            <a:ext cx="28622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Users\jmenard\Desktop\pics\NSTXU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9144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jmenard\Desktop\pics\NSTXU_banner_full_name_w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32288"/>
            <a:ext cx="6502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C:\Users\jmenard\Desktop\pics\NSTXU_banner_full_name_2lev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589338"/>
            <a:ext cx="38909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C:\Users\jmenard\Desktop\pics\NSTX-U_banner_thick_font_transpar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3288"/>
            <a:ext cx="47767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C:\Users\jmenard\Desktop\pics\NSTX-U_banner_thin_font_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765300"/>
            <a:ext cx="462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92</Words>
  <Application>Microsoft Office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Wingdings</vt:lpstr>
      <vt:lpstr>Calibri</vt:lpstr>
      <vt:lpstr>Helvetica</vt:lpstr>
      <vt:lpstr>NSTX Upgrade</vt:lpstr>
      <vt:lpstr>Presentation title</vt:lpstr>
      <vt:lpstr>Instructions for editing bottom text banner</vt:lpstr>
      <vt:lpstr>Slide title</vt:lpstr>
      <vt:lpstr>Slide title</vt:lpstr>
      <vt:lpstr>Here are the official NSTX-U icons / logos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119</cp:revision>
  <dcterms:created xsi:type="dcterms:W3CDTF">2015-07-16T16:59:24Z</dcterms:created>
  <dcterms:modified xsi:type="dcterms:W3CDTF">2017-03-21T03:35:53Z</dcterms:modified>
</cp:coreProperties>
</file>