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261" r:id="rId3"/>
    <p:sldId id="259" r:id="rId4"/>
    <p:sldId id="264" r:id="rId5"/>
    <p:sldId id="269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 showGuides="1">
      <p:cViewPr varScale="1">
        <p:scale>
          <a:sx n="99" d="100"/>
          <a:sy n="99" d="100"/>
        </p:scale>
        <p:origin x="-18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07F15-7EEB-4A53-B612-E78FBE588E39}" type="datetimeFigureOut">
              <a:rPr lang="en-US"/>
              <a:pPr>
                <a:defRPr/>
              </a:pPr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814D58-8BAE-47A7-9BC7-BF5F8CB6A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845050"/>
            <a:ext cx="4832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4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2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0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"/>
          <p:cNvSpPr txBox="1">
            <a:spLocks noChangeArrowheads="1"/>
          </p:cNvSpPr>
          <p:nvPr userDrawn="1"/>
        </p:nvSpPr>
        <p:spPr bwMode="auto">
          <a:xfrm>
            <a:off x="8458200" y="6583363"/>
            <a:ext cx="60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50C44427-FA99-46F6-AD84-71969FA70DF8}" type="slidenum">
              <a:rPr lang="en-US" altLang="en-US" sz="10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1000" b="1" smtClean="0">
              <a:solidFill>
                <a:srgbClr val="336699"/>
              </a:solidFill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 userDrawn="1"/>
        </p:nvSpPr>
        <p:spPr bwMode="auto">
          <a:xfrm>
            <a:off x="914400" y="6583363"/>
            <a:ext cx="7315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336699"/>
                </a:solidFill>
              </a:rPr>
              <a:t>Meeting name, presentation title, author name, 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34" r:id="rId3"/>
    <p:sldLayoutId id="2147483735" r:id="rId4"/>
    <p:sldLayoutId id="2147483736" r:id="rId5"/>
    <p:sldLayoutId id="214748373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Author list</a:t>
            </a: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Presentation title</a:t>
            </a: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Meeting name</a:t>
            </a:r>
          </a:p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Meeting location</a:t>
            </a:r>
          </a:p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Meeting date</a:t>
            </a:r>
          </a:p>
        </p:txBody>
      </p:sp>
      <p:sp>
        <p:nvSpPr>
          <p:cNvPr id="410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5" y="4876800"/>
            <a:ext cx="2079625" cy="609600"/>
          </a:xfrm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4102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4988"/>
            <a:ext cx="1606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latin typeface="Arial" charset="0"/>
                <a:cs typeface="Arial" charset="0"/>
              </a:rPr>
              <a:t>Go to View, Slide Master, then select top-most slide</a:t>
            </a:r>
          </a:p>
          <a:p>
            <a:pPr lvl="1" eaLnBrk="1" hangingPunct="1"/>
            <a:r>
              <a:rPr lang="en-US" altLang="en-US" sz="2000" smtClean="0">
                <a:latin typeface="Arial" charset="0"/>
                <a:cs typeface="Arial" charset="0"/>
              </a:rPr>
              <a:t>Edit the text box (meeting, title, author, date) at the bottom of the page</a:t>
            </a:r>
          </a:p>
          <a:p>
            <a:pPr lvl="2" eaLnBrk="1" hangingPunct="1"/>
            <a:r>
              <a:rPr lang="en-US" altLang="en-US" sz="1800" smtClean="0">
                <a:latin typeface="Arial" charset="0"/>
                <a:cs typeface="Arial" charset="0"/>
              </a:rPr>
              <a:t>Then Close Master View </a:t>
            </a:r>
          </a:p>
          <a:p>
            <a:pPr eaLnBrk="1" hangingPunct="1"/>
            <a:endParaRPr lang="en-US" altLang="en-US" sz="2400" smtClean="0">
              <a:latin typeface="Arial" charset="0"/>
              <a:cs typeface="Arial" charset="0"/>
            </a:endParaRPr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latin typeface="Arial" charset="0"/>
                <a:cs typeface="Arial" charset="0"/>
              </a:rPr>
              <a:t>Instructions for editing bottom text banner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64389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5" name="Straight Arrow Connector 12"/>
          <p:cNvCxnSpPr>
            <a:cxnSpLocks noChangeShapeType="1"/>
          </p:cNvCxnSpPr>
          <p:nvPr/>
        </p:nvCxnSpPr>
        <p:spPr bwMode="auto">
          <a:xfrm>
            <a:off x="227013" y="1344613"/>
            <a:ext cx="382587" cy="185578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6" name="Straight Arrow Connector 12"/>
          <p:cNvCxnSpPr>
            <a:cxnSpLocks noChangeShapeType="1"/>
          </p:cNvCxnSpPr>
          <p:nvPr/>
        </p:nvCxnSpPr>
        <p:spPr bwMode="auto">
          <a:xfrm>
            <a:off x="609600" y="3200400"/>
            <a:ext cx="762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7" name="Straight Arrow Connector 24"/>
          <p:cNvCxnSpPr>
            <a:cxnSpLocks noChangeShapeType="1"/>
          </p:cNvCxnSpPr>
          <p:nvPr/>
        </p:nvCxnSpPr>
        <p:spPr bwMode="auto">
          <a:xfrm>
            <a:off x="3352800" y="2078038"/>
            <a:ext cx="642938" cy="36036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8" name="Rounded Rectangle 22"/>
          <p:cNvSpPr>
            <a:spLocks noChangeArrowheads="1"/>
          </p:cNvSpPr>
          <p:nvPr/>
        </p:nvSpPr>
        <p:spPr bwMode="auto">
          <a:xfrm>
            <a:off x="3995738" y="6096000"/>
            <a:ext cx="2438400" cy="304800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808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 sz="1200" b="1" i="1">
              <a:solidFill>
                <a:srgbClr val="1822CD"/>
              </a:solidFill>
              <a:latin typeface="Helvetica" pitchFamily="34" charset="0"/>
            </a:endParaRPr>
          </a:p>
        </p:txBody>
      </p:sp>
      <p:cxnSp>
        <p:nvCxnSpPr>
          <p:cNvPr id="5129" name="Straight Arrow Connector 15"/>
          <p:cNvCxnSpPr>
            <a:cxnSpLocks noChangeShapeType="1"/>
          </p:cNvCxnSpPr>
          <p:nvPr/>
        </p:nvCxnSpPr>
        <p:spPr bwMode="auto">
          <a:xfrm flipH="1">
            <a:off x="5214938" y="1828800"/>
            <a:ext cx="1414462" cy="42672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0" name="Straight Arrow Connector 24"/>
          <p:cNvCxnSpPr>
            <a:cxnSpLocks noChangeShapeType="1"/>
          </p:cNvCxnSpPr>
          <p:nvPr/>
        </p:nvCxnSpPr>
        <p:spPr bwMode="auto">
          <a:xfrm>
            <a:off x="1752600" y="1447800"/>
            <a:ext cx="1143000" cy="823913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Slide title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First level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Second level</a:t>
            </a:r>
          </a:p>
          <a:p>
            <a:pPr lvl="2" eaLnBrk="1" hangingPunct="1"/>
            <a:r>
              <a:rPr lang="en-US" altLang="en-US" smtClean="0">
                <a:latin typeface="Arial" charset="0"/>
                <a:cs typeface="Arial" charset="0"/>
              </a:rPr>
              <a:t>Third level</a:t>
            </a:r>
          </a:p>
          <a:p>
            <a:pPr lvl="3" eaLnBrk="1" hangingPunct="1"/>
            <a:r>
              <a:rPr lang="en-US" altLang="en-US" smtClean="0">
                <a:latin typeface="Arial" charset="0"/>
                <a:cs typeface="Arial" charset="0"/>
              </a:rPr>
              <a:t>You really shouldn’t use this level – the font is probably too small</a:t>
            </a: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Slide title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Column 1</a:t>
            </a:r>
          </a:p>
        </p:txBody>
      </p:sp>
      <p:sp>
        <p:nvSpPr>
          <p:cNvPr id="7172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Column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Here are the official NSTX-U icons / logos</a:t>
            </a:r>
            <a:endParaRPr lang="en-US" dirty="0"/>
          </a:p>
        </p:txBody>
      </p:sp>
      <p:pic>
        <p:nvPicPr>
          <p:cNvPr id="8195" name="Picture 2" descr="C:\Users\jmenard\Desktop\pics\NSTXU_banner_thin_fo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94100"/>
            <a:ext cx="37147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C:\Users\jmenard\Desktop\pics\NSTXU_banner_thick_fo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38163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C:\Users\jmenard\Desktop\pics\NSTXU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35075"/>
            <a:ext cx="977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C:\Users\jmenard\Desktop\pics\NSTXU_banner_full_name_wid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791200"/>
            <a:ext cx="86677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 descr="C:\Users\jmenard\Desktop\pics\NSTXU_banner_full_name_2leve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800600"/>
            <a:ext cx="5187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C:\Users\jmenard\Desktop\pics\NSTX-U_banner_thick_font_transpare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19200"/>
            <a:ext cx="63674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3" descr="C:\Users\jmenard\Desktop\pics\NSTX-U_banner_thin_font_transparen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8550"/>
            <a:ext cx="61722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85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NSTX Upgrade</vt:lpstr>
      <vt:lpstr>Presentation title</vt:lpstr>
      <vt:lpstr>Instructions for editing bottom text banner</vt:lpstr>
      <vt:lpstr>Slide title</vt:lpstr>
      <vt:lpstr>Slide title</vt:lpstr>
      <vt:lpstr>Here are the official NSTX-U icons / logos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Jonathan E. Menard</cp:lastModifiedBy>
  <cp:revision>109</cp:revision>
  <dcterms:created xsi:type="dcterms:W3CDTF">2015-07-16T16:59:24Z</dcterms:created>
  <dcterms:modified xsi:type="dcterms:W3CDTF">2017-03-21T03:36:50Z</dcterms:modified>
</cp:coreProperties>
</file>