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5"/>
  </p:notesMasterIdLst>
  <p:handoutMasterIdLst>
    <p:handoutMasterId r:id="rId6"/>
  </p:handoutMasterIdLst>
  <p:sldIdLst>
    <p:sldId id="1217" r:id="rId2"/>
    <p:sldId id="1226" r:id="rId3"/>
    <p:sldId id="1225" r:id="rId4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9999FF"/>
    <a:srgbClr val="FF0000"/>
    <a:srgbClr val="00CC66"/>
    <a:srgbClr val="FF9933"/>
    <a:srgbClr val="FFCC00"/>
    <a:srgbClr val="FF33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01" autoAdjust="0"/>
    <p:restoredTop sz="94558" autoAdjust="0"/>
  </p:normalViewPr>
  <p:slideViewPr>
    <p:cSldViewPr>
      <p:cViewPr>
        <p:scale>
          <a:sx n="110" d="100"/>
          <a:sy n="110" d="100"/>
        </p:scale>
        <p:origin x="-1602" y="-204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8CEE83D-934B-45AC-8983-28EBB03C1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413250"/>
            <a:ext cx="51022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821897F-147E-49F9-9E99-D5D1A67B0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5E9C22-BA6E-4118-B928-415BE26CFE7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E1FE67-BB2C-4D9E-B6C3-D7767D5F574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E1FE67-BB2C-4D9E-B6C3-D7767D5F574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68155-7E2B-4179-A26C-0EB5A96A8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7" name="Picture 1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2710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sp>
        <p:nvSpPr>
          <p:cNvPr id="1028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9" name="Picture 1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78600"/>
            <a:ext cx="9144000" cy="27940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sp>
        <p:nvSpPr>
          <p:cNvPr id="905415" name="Text Box 199"/>
          <p:cNvSpPr txBox="1">
            <a:spLocks noChangeArrowheads="1"/>
          </p:cNvSpPr>
          <p:nvPr/>
        </p:nvSpPr>
        <p:spPr bwMode="auto">
          <a:xfrm>
            <a:off x="273050" y="6635750"/>
            <a:ext cx="539750" cy="1825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b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-128" charset="0"/>
              </a:rPr>
              <a:t>NSTX</a:t>
            </a:r>
          </a:p>
        </p:txBody>
      </p:sp>
      <p:sp>
        <p:nvSpPr>
          <p:cNvPr id="12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i="0">
                <a:solidFill>
                  <a:schemeClr val="accent2"/>
                </a:solidFill>
                <a:latin typeface="+mn-lt"/>
                <a:ea typeface="ＭＳ Ｐゴシック" pitchFamily="-128" charset="-128"/>
              </a:defRPr>
            </a:lvl1pPr>
          </a:lstStyle>
          <a:p>
            <a:pPr>
              <a:defRPr/>
            </a:pPr>
            <a:fld id="{5D979B0C-EB9A-49B0-AD33-1B61E0903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828800" y="6629400"/>
            <a:ext cx="54864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00" i="0" dirty="0" smtClean="0"/>
              <a:t>Meeting name – abbreviated presentation title,  abbreviated author name  (??/??/20??)</a:t>
            </a:r>
            <a:endParaRPr lang="en-US" sz="800" i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Connector 58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</p:spPr>
      </p:cxnSp>
      <p:cxnSp>
        <p:nvCxnSpPr>
          <p:cNvPr id="2051" name="Straight Connector 2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2" name="Line 150"/>
          <p:cNvSpPr>
            <a:spLocks noChangeShapeType="1"/>
          </p:cNvSpPr>
          <p:nvPr/>
        </p:nv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3" name="Straight Connector 2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4" name="Line 131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5" name="Straight Connector 2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152400" y="99060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3200" i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Presentation Title</a:t>
            </a:r>
            <a:endParaRPr lang="en-US" sz="3200" i="0" dirty="0">
              <a:solidFill>
                <a:schemeClr val="accent2"/>
              </a:solidFill>
              <a:latin typeface="Arial" charset="0"/>
            </a:endParaRPr>
          </a:p>
        </p:txBody>
      </p:sp>
      <p:cxnSp>
        <p:nvCxnSpPr>
          <p:cNvPr id="2057" name="Straight Connector 2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8" name="Line 132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9" name="Straight Connector 2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524000" y="2057400"/>
            <a:ext cx="6019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i="0">
                <a:solidFill>
                  <a:schemeClr val="tx1"/>
                </a:solidFill>
                <a:latin typeface="Arial" pitchFamily="34" charset="0"/>
              </a:rPr>
              <a:t>Main Author</a:t>
            </a:r>
          </a:p>
          <a:p>
            <a:pPr algn="ctr"/>
            <a:r>
              <a:rPr lang="en-US" sz="1800" b="0">
                <a:solidFill>
                  <a:schemeClr val="tx1"/>
                </a:solidFill>
                <a:latin typeface="Arial" pitchFamily="34" charset="0"/>
              </a:rPr>
              <a:t>Co-authors</a:t>
            </a:r>
            <a:endParaRPr lang="en-US" b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1600" b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and the NSTX Research Team</a:t>
            </a:r>
          </a:p>
        </p:txBody>
      </p:sp>
      <p:cxnSp>
        <p:nvCxnSpPr>
          <p:cNvPr id="2061" name="Straight Connector 3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2" name="Line 13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3" name="Straight Connector 3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4" name="Text Box 10"/>
          <p:cNvSpPr txBox="1">
            <a:spLocks noChangeArrowheads="1"/>
          </p:cNvSpPr>
          <p:nvPr/>
        </p:nvSpPr>
        <p:spPr bwMode="auto">
          <a:xfrm>
            <a:off x="1676400" y="3352800"/>
            <a:ext cx="5715000" cy="61912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600" i="0">
                <a:solidFill>
                  <a:srgbClr val="FF0000"/>
                </a:solidFill>
              </a:rPr>
              <a:t>Meeting name</a:t>
            </a:r>
          </a:p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600" i="0">
                <a:solidFill>
                  <a:srgbClr val="FF0000"/>
                </a:solidFill>
              </a:rPr>
              <a:t>Location</a:t>
            </a:r>
          </a:p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600" i="0">
                <a:solidFill>
                  <a:srgbClr val="FF0000"/>
                </a:solidFill>
              </a:rPr>
              <a:t>Date</a:t>
            </a:r>
          </a:p>
        </p:txBody>
      </p:sp>
      <p:cxnSp>
        <p:nvCxnSpPr>
          <p:cNvPr id="2065" name="Straight Connector 3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6" name="Line 13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7" name="Straight Connector 3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8" name="Line 13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9" name="Straight Connector 3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0" name="Line 139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1" name="Straight Connector 3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2" name="Line 14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3" name="Straight Connector 3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4" name="Line 14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5" name="Straight Connector 3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6" name="Line 145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7" name="Straight Connector 3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8" name="Line 146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9" name="Straight Connector 3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80" name="Picture 1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144000" cy="83978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cxnSp>
        <p:nvCxnSpPr>
          <p:cNvPr id="2081" name="Straight Connector 4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2" name="Line 147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3" name="Straight Connector 4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838200" y="109538"/>
            <a:ext cx="1219200" cy="5492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600" b="0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NSTX</a:t>
            </a:r>
          </a:p>
        </p:txBody>
      </p:sp>
      <p:cxnSp>
        <p:nvCxnSpPr>
          <p:cNvPr id="2085" name="Straight Connector 4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6" name="Line 14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7" name="Straight Connector 4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8" name="Rectangle 129"/>
          <p:cNvSpPr>
            <a:spLocks noChangeArrowheads="1"/>
          </p:cNvSpPr>
          <p:nvPr/>
        </p:nvSpPr>
        <p:spPr bwMode="auto">
          <a:xfrm>
            <a:off x="3651250" y="228600"/>
            <a:ext cx="1530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eaLnBrk="0" hangingPunct="0"/>
            <a:r>
              <a:rPr lang="en-US" sz="1800">
                <a:solidFill>
                  <a:schemeClr val="accent2"/>
                </a:solidFill>
                <a:latin typeface="Arial" pitchFamily="34" charset="0"/>
              </a:rPr>
              <a:t>Supported by   </a:t>
            </a:r>
          </a:p>
        </p:txBody>
      </p:sp>
      <p:cxnSp>
        <p:nvCxnSpPr>
          <p:cNvPr id="2089" name="Straight Connector 4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90" name="Line 149"/>
          <p:cNvSpPr>
            <a:spLocks noChangeShapeType="1"/>
          </p:cNvSpPr>
          <p:nvPr/>
        </p:nvSpPr>
        <p:spPr bwMode="auto">
          <a:xfrm>
            <a:off x="0" y="0"/>
            <a:ext cx="0" cy="45720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91" name="Straight Connector 4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92" name="Picture 48" descr="ppi221.tmp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1981200"/>
            <a:ext cx="1333500" cy="479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93" name="Straight Connector 4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94" name="Text Box 152"/>
          <p:cNvSpPr txBox="1">
            <a:spLocks noChangeArrowheads="1"/>
          </p:cNvSpPr>
          <p:nvPr/>
        </p:nvSpPr>
        <p:spPr bwMode="auto">
          <a:xfrm>
            <a:off x="38100" y="1987550"/>
            <a:ext cx="1333500" cy="4794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College W&amp;M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Colorado Sch Mines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Columbia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CompX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General Atomics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INL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Johns Hopkins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LANL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LLNL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Lodestar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MIT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Nova Photonics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New York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Old Dominion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ORNL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PPPL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PSI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Princeton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Purdue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SNL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Think Tank, Inc.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UC Davis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UC Irvine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UCLA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UCSD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U Colorado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U Illinois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U Maryland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U Rochester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U Washington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pitchFamily="34" charset="0"/>
              </a:rPr>
              <a:t>U Wisconsin</a:t>
            </a:r>
          </a:p>
        </p:txBody>
      </p:sp>
      <p:cxnSp>
        <p:nvCxnSpPr>
          <p:cNvPr id="2095" name="Straight Connector 5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96" name="Picture 53" descr="ppi224.tmp"/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72400" y="2254250"/>
            <a:ext cx="1284288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97" name="Straight Connector 5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98" name="Text Box 153"/>
          <p:cNvSpPr txBox="1">
            <a:spLocks noChangeArrowheads="1"/>
          </p:cNvSpPr>
          <p:nvPr/>
        </p:nvSpPr>
        <p:spPr bwMode="auto">
          <a:xfrm>
            <a:off x="7772400" y="2254250"/>
            <a:ext cx="1284288" cy="4527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1429" tIns="45714" rIns="91429" bIns="45714" anchor="b">
            <a:spAutoFit/>
          </a:bodyPr>
          <a:lstStyle/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Culham Sci Ctr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U St. Andrews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York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Chubu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Fukui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Hiroshima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Hyogo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Kyoto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Kyushu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Kyushu Tokai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NIFS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Niigata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U Tokyo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JAEA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Hebrew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Ioffe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RRC Kurchatov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TRINITI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KBSI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KAIST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POSTECH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ASIPP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ENEA, Frascati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CEA, Cadarache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IPP, J</a:t>
            </a:r>
            <a:r>
              <a:rPr lang="en-US" sz="9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ü</a:t>
            </a: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lich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IPP, Garching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ASCR, Czech Rep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pitchFamily="34" charset="0"/>
              </a:rPr>
              <a:t>U Quebec</a:t>
            </a:r>
          </a:p>
        </p:txBody>
      </p:sp>
      <p:cxnSp>
        <p:nvCxnSpPr>
          <p:cNvPr id="2099" name="Straight Connector 5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100" name="Picture 155" descr="nstx_sm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4419600"/>
            <a:ext cx="20272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01" name="Straight Connector 5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102" name="Picture 160" descr="framed_team_pictur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86200" y="4225925"/>
            <a:ext cx="3357563" cy="24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03" name="Straight Connector 57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4" name="Straight Connector 10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</p:spPr>
      </p:cxnSp>
      <p:cxnSp>
        <p:nvCxnSpPr>
          <p:cNvPr id="3075" name="Straight Connector 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for editing bottom text banner </a:t>
            </a:r>
            <a:r>
              <a:rPr lang="en-US" dirty="0" smtClean="0"/>
              <a:t>(</a:t>
            </a:r>
            <a:r>
              <a:rPr lang="en-US" dirty="0" smtClean="0"/>
              <a:t>PPT 2007)</a:t>
            </a:r>
            <a:endParaRPr lang="en-US" dirty="0" smtClean="0"/>
          </a:p>
        </p:txBody>
      </p:sp>
      <p:cxnSp>
        <p:nvCxnSpPr>
          <p:cNvPr id="3077" name="Straight Connector 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8839200" cy="5562600"/>
          </a:xfrm>
        </p:spPr>
        <p:txBody>
          <a:bodyPr/>
          <a:lstStyle/>
          <a:p>
            <a:pPr>
              <a:buClr>
                <a:srgbClr val="010000"/>
              </a:buClr>
            </a:pPr>
            <a:r>
              <a:rPr lang="en-US" sz="2800" dirty="0" smtClean="0"/>
              <a:t>Go to View, Slide Master, then select top-most slide</a:t>
            </a:r>
          </a:p>
          <a:p>
            <a:pPr lvl="1">
              <a:buClr>
                <a:srgbClr val="010000"/>
              </a:buClr>
            </a:pPr>
            <a:r>
              <a:rPr lang="en-US" dirty="0" smtClean="0"/>
              <a:t>Edit the text box (meeting, title, name, date) at the bottom of the page</a:t>
            </a:r>
          </a:p>
          <a:p>
            <a:pPr lvl="2">
              <a:buClr>
                <a:srgbClr val="010000"/>
              </a:buClr>
            </a:pPr>
            <a:r>
              <a:rPr lang="en-US" dirty="0" smtClean="0"/>
              <a:t>Then </a:t>
            </a:r>
            <a:r>
              <a:rPr lang="en-US" dirty="0" smtClean="0"/>
              <a:t>C</a:t>
            </a:r>
            <a:r>
              <a:rPr lang="en-US" dirty="0" smtClean="0"/>
              <a:t>lose Master </a:t>
            </a:r>
            <a:r>
              <a:rPr lang="en-US" dirty="0" smtClean="0"/>
              <a:t>V</a:t>
            </a:r>
            <a:r>
              <a:rPr lang="en-US" dirty="0" smtClean="0"/>
              <a:t>iew </a:t>
            </a:r>
            <a:endParaRPr lang="en-US" dirty="0" smtClean="0"/>
          </a:p>
        </p:txBody>
      </p:sp>
      <p:cxnSp>
        <p:nvCxnSpPr>
          <p:cNvPr id="3079" name="Straight Connector 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cxnSp>
        <p:nvCxnSpPr>
          <p:cNvPr id="3080" name="Straight Connector 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65123-B982-445A-AFE1-0FB4E74111C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3082" name="Straight Connector 9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</p:spPr>
      </p:cxnSp>
      <p:pic>
        <p:nvPicPr>
          <p:cNvPr id="11" name="Picture 10" descr="template_instruction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7840" y="2209800"/>
            <a:ext cx="7351760" cy="434340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 bwMode="auto">
          <a:xfrm rot="16200000" flipH="1">
            <a:off x="-228600" y="1905000"/>
            <a:ext cx="1752600" cy="838200"/>
          </a:xfrm>
          <a:prstGeom prst="straightConnector1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5400000">
            <a:off x="3886200" y="3200400"/>
            <a:ext cx="4191000" cy="1447800"/>
          </a:xfrm>
          <a:prstGeom prst="straightConnector1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ounded Rectangle 22"/>
          <p:cNvSpPr/>
          <p:nvPr/>
        </p:nvSpPr>
        <p:spPr bwMode="auto">
          <a:xfrm>
            <a:off x="3962400" y="6019800"/>
            <a:ext cx="2438400" cy="304800"/>
          </a:xfrm>
          <a:prstGeom prst="round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200" b="1" i="1" u="none" strike="noStrike" cap="none" normalizeH="0" baseline="0" smtClean="0">
              <a:ln>
                <a:noFill/>
              </a:ln>
              <a:solidFill>
                <a:srgbClr val="1822CD"/>
              </a:solidFill>
              <a:effectLst/>
              <a:latin typeface="Helvetica" pitchFamily="-128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3733800" y="2057400"/>
            <a:ext cx="457200" cy="381000"/>
          </a:xfrm>
          <a:prstGeom prst="straightConnector1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4" name="Straight Connector 10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</p:spPr>
      </p:cxnSp>
      <p:cxnSp>
        <p:nvCxnSpPr>
          <p:cNvPr id="3075" name="Straight Connector 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 smtClean="0"/>
          </a:p>
        </p:txBody>
      </p:sp>
      <p:cxnSp>
        <p:nvCxnSpPr>
          <p:cNvPr id="3077" name="Straight Connector 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562600"/>
          </a:xfrm>
        </p:spPr>
        <p:txBody>
          <a:bodyPr/>
          <a:lstStyle/>
          <a:p>
            <a:pPr>
              <a:buClr>
                <a:srgbClr val="010000"/>
              </a:buClr>
            </a:pPr>
            <a:r>
              <a:rPr lang="en-US" sz="2800" smtClean="0"/>
              <a:t>Important main point</a:t>
            </a:r>
          </a:p>
          <a:p>
            <a:pPr lvl="1">
              <a:buClr>
                <a:srgbClr val="010000"/>
              </a:buClr>
            </a:pPr>
            <a:r>
              <a:rPr lang="en-US" smtClean="0"/>
              <a:t>Important detail</a:t>
            </a:r>
          </a:p>
          <a:p>
            <a:pPr lvl="2">
              <a:buClr>
                <a:srgbClr val="010000"/>
              </a:buClr>
            </a:pPr>
            <a:r>
              <a:rPr lang="en-US" smtClean="0"/>
              <a:t>Another important sub-detail</a:t>
            </a:r>
          </a:p>
        </p:txBody>
      </p:sp>
      <p:cxnSp>
        <p:nvCxnSpPr>
          <p:cNvPr id="3079" name="Straight Connector 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cxnSp>
        <p:nvCxnSpPr>
          <p:cNvPr id="3080" name="Straight Connector 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65123-B982-445A-AFE1-0FB4E74111C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3082" name="Straight Connector 9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68530</TotalTime>
  <Words>193</Words>
  <Application>Microsoft Office PowerPoint</Application>
  <PresentationFormat>On-screen Show (4:3)</PresentationFormat>
  <Paragraphs>82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Helvetica</vt:lpstr>
      <vt:lpstr>Arial</vt:lpstr>
      <vt:lpstr>Times New Roman</vt:lpstr>
      <vt:lpstr>ＭＳ Ｐゴシック</vt:lpstr>
      <vt:lpstr>Blank Presentation</vt:lpstr>
      <vt:lpstr>Slide 1</vt:lpstr>
      <vt:lpstr>Instructions for editing bottom text banner (PPT 2007)</vt:lpstr>
      <vt:lpstr>Slide title</vt:lpstr>
    </vt:vector>
  </TitlesOfParts>
  <Company>Princeton Plasma Physics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presentation</dc:title>
  <dc:creator>NSTX team member</dc:creator>
  <cp:lastModifiedBy>jmenard</cp:lastModifiedBy>
  <cp:revision>12336</cp:revision>
  <dcterms:created xsi:type="dcterms:W3CDTF">2003-10-01T16:23:57Z</dcterms:created>
  <dcterms:modified xsi:type="dcterms:W3CDTF">2010-09-11T21:59:36Z</dcterms:modified>
</cp:coreProperties>
</file>