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1217" r:id="rId2"/>
    <p:sldId id="1226" r:id="rId3"/>
    <p:sldId id="1225" r:id="rId4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b="1" i="1" kern="1200">
        <a:solidFill>
          <a:srgbClr val="1822CD"/>
        </a:solidFill>
        <a:latin typeface="Helvetic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9999FF"/>
    <a:srgbClr val="FF0000"/>
    <a:srgbClr val="00CC66"/>
    <a:srgbClr val="FF9933"/>
    <a:srgbClr val="FFCC00"/>
    <a:srgbClr val="FF33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01" autoAdjust="0"/>
    <p:restoredTop sz="94558" autoAdjust="0"/>
  </p:normalViewPr>
  <p:slideViewPr>
    <p:cSldViewPr>
      <p:cViewPr>
        <p:scale>
          <a:sx n="100" d="100"/>
          <a:sy n="100" d="100"/>
        </p:scale>
        <p:origin x="-504" y="594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56356A8-B289-41CA-8757-CF23C3BBF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3475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06A292B-CF9A-4BF8-90E5-A63A94F93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92E7DB-C4B0-4A83-91D8-68380181151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98A512-A618-41D4-8E88-66D9F913DD1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83FE6-C1EF-462D-BE34-650287E621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89FE5-5556-4EEB-B678-18AC27849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273050" y="6635750"/>
            <a:ext cx="539750" cy="18256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b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  <a:cs typeface="+mn-cs"/>
              </a:rPr>
              <a:t>NSTX</a:t>
            </a:r>
          </a:p>
        </p:txBody>
      </p:sp>
      <p:sp>
        <p:nvSpPr>
          <p:cNvPr id="12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76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i="0">
                <a:solidFill>
                  <a:schemeClr val="accent2"/>
                </a:solidFill>
                <a:latin typeface="+mn-lt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CA1B789A-53F4-4066-B156-291A9BDCC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1828800" y="6629400"/>
            <a:ext cx="54864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800" i="0" dirty="0">
                <a:cs typeface="+mn-cs"/>
              </a:rPr>
              <a:t>Meeting name – abbreviated presentation title,  abbreviated author name  (??/??/20??)</a:t>
            </a:r>
            <a:endParaRPr lang="en-US" sz="800" i="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152400" y="990600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3200" i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  <a:cs typeface="+mn-cs"/>
              </a:rPr>
              <a:t>Presentation Title</a:t>
            </a:r>
            <a:endParaRPr lang="en-US" sz="3200" i="0" dirty="0">
              <a:solidFill>
                <a:schemeClr val="accent2"/>
              </a:solidFill>
              <a:latin typeface="Arial" charset="0"/>
              <a:cs typeface="+mn-cs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524000" y="2057400"/>
            <a:ext cx="6019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i="0">
                <a:solidFill>
                  <a:schemeClr val="tx1"/>
                </a:solidFill>
                <a:latin typeface="Arial" charset="0"/>
              </a:rPr>
              <a:t>Main Author</a:t>
            </a:r>
          </a:p>
          <a:p>
            <a:pPr algn="ctr"/>
            <a:r>
              <a:rPr lang="en-US" sz="1800" b="0">
                <a:solidFill>
                  <a:schemeClr val="tx1"/>
                </a:solidFill>
                <a:latin typeface="Arial" charset="0"/>
              </a:rPr>
              <a:t>Co-authors</a:t>
            </a:r>
            <a:endParaRPr lang="en-US" b="0">
              <a:solidFill>
                <a:schemeClr val="tx1"/>
              </a:solidFill>
              <a:latin typeface="Arial" charset="0"/>
            </a:endParaRPr>
          </a:p>
          <a:p>
            <a:pPr algn="ctr"/>
            <a:endParaRPr lang="en-US" sz="1600" b="0">
              <a:solidFill>
                <a:schemeClr val="tx1"/>
              </a:solidFill>
              <a:latin typeface="Arial" charset="0"/>
            </a:endParaRPr>
          </a:p>
          <a:p>
            <a:pPr algn="ctr"/>
            <a:r>
              <a:rPr lang="en-US" sz="1600" b="0">
                <a:solidFill>
                  <a:schemeClr val="tx1"/>
                </a:solidFill>
                <a:latin typeface="Arial" charset="0"/>
              </a:rPr>
              <a:t>and the NSTX Research Team</a:t>
            </a: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4" name="Text Box 10"/>
          <p:cNvSpPr txBox="1">
            <a:spLocks noChangeArrowheads="1"/>
          </p:cNvSpPr>
          <p:nvPr/>
        </p:nvSpPr>
        <p:spPr bwMode="auto">
          <a:xfrm>
            <a:off x="1676400" y="3352800"/>
            <a:ext cx="5715000" cy="61912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Meeting name</a:t>
            </a:r>
          </a:p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Location</a:t>
            </a:r>
          </a:p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600" i="0">
                <a:solidFill>
                  <a:srgbClr val="FF0000"/>
                </a:solidFill>
              </a:rPr>
              <a:t>Date</a:t>
            </a:r>
          </a:p>
        </p:txBody>
      </p: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219200" cy="54927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3600" b="0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NSTX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eaLnBrk="0" hangingPunct="0"/>
            <a:r>
              <a:rPr lang="en-US" sz="1800">
                <a:solidFill>
                  <a:schemeClr val="accent2"/>
                </a:solidFill>
                <a:latin typeface="Arial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cxnSp>
        <p:nvCxnSpPr>
          <p:cNvPr id="2092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cxnSp>
        <p:nvCxnSpPr>
          <p:cNvPr id="2093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94" name="Picture 53" descr="ppi224.tmp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7313" y="2330450"/>
            <a:ext cx="1284287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95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6" name="Text Box 153"/>
          <p:cNvSpPr txBox="1">
            <a:spLocks noChangeArrowheads="1"/>
          </p:cNvSpPr>
          <p:nvPr/>
        </p:nvSpPr>
        <p:spPr bwMode="auto">
          <a:xfrm>
            <a:off x="7707313" y="2330450"/>
            <a:ext cx="1284287" cy="43751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1429" tIns="45714" rIns="91429" bIns="45714" anchor="b">
            <a:spAutoFit/>
          </a:bodyPr>
          <a:lstStyle/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Culham Sci Ctr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St. Andrews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York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Chubu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Fukui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Hiroshima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Hyogo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Kyoto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Tokai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NIFS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Niigata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Tokyo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JAEA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Hebrew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Ioffe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RRC Kurchatov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TRINITI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NFRI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KAIST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POSTECH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ASIPP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ENEA, Frascati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CEA, Cadarache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Jülich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Garching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ASCR, Czech Rep</a:t>
            </a:r>
          </a:p>
        </p:txBody>
      </p:sp>
      <p:cxnSp>
        <p:nvCxnSpPr>
          <p:cNvPr id="2097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98" name="Picture 155" descr="nstx_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35163" y="4419600"/>
            <a:ext cx="20272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99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cxnSp>
        <p:nvCxnSpPr>
          <p:cNvPr id="2100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</p:spPr>
      </p:cxnSp>
      <p:pic>
        <p:nvPicPr>
          <p:cNvPr id="2101" name="Picture 3" descr="C:\Users\jmenard\Desktop\Picture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37038" y="4495800"/>
            <a:ext cx="3078162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2" name="Picture 48" descr="ppi221.tmp"/>
          <p:cNvPicPr>
            <a:picLocks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2209800"/>
            <a:ext cx="13335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3" name="Text Box 152"/>
          <p:cNvSpPr txBox="1">
            <a:spLocks noChangeArrowheads="1"/>
          </p:cNvSpPr>
          <p:nvPr/>
        </p:nvSpPr>
        <p:spPr bwMode="auto">
          <a:xfrm>
            <a:off x="190500" y="2286000"/>
            <a:ext cx="1257300" cy="4419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Columbia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CompX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General Atomics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FIU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INL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Johns Hopkins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LANL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LLNL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Lodestar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MIT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Nova Photonics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New York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ORNL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PPPL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Princeton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Purdue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SNL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Think Tank, Inc.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 Davis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 Irvine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UCLA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UCSD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Colorado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Illinois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Maryland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Rochester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Washington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Wisconsin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4" name="Straight Connector 10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</p:spPr>
      </p:cxnSp>
      <p:cxnSp>
        <p:nvCxnSpPr>
          <p:cNvPr id="3075" name="Straight Connector 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Instructions for editing bottom text banner (PPT 2007)</a:t>
            </a:r>
          </a:p>
        </p:txBody>
      </p:sp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8839200" cy="5562600"/>
          </a:xfrm>
        </p:spPr>
        <p:txBody>
          <a:bodyPr/>
          <a:lstStyle/>
          <a:p>
            <a:pPr>
              <a:buClr>
                <a:srgbClr val="010000"/>
              </a:buClr>
            </a:pPr>
            <a:r>
              <a:rPr lang="en-US" sz="2800" smtClean="0"/>
              <a:t>Go to View, Slide Master, then select top-most slide</a:t>
            </a:r>
          </a:p>
          <a:p>
            <a:pPr lvl="1">
              <a:buClr>
                <a:srgbClr val="010000"/>
              </a:buClr>
            </a:pPr>
            <a:r>
              <a:rPr lang="en-US" smtClean="0"/>
              <a:t>Edit the text box (meeting, title, name, date) at the bottom of the page</a:t>
            </a:r>
          </a:p>
          <a:p>
            <a:pPr lvl="2">
              <a:buClr>
                <a:srgbClr val="010000"/>
              </a:buClr>
            </a:pPr>
            <a:r>
              <a:rPr lang="en-US" smtClean="0"/>
              <a:t>Then Close Master View </a:t>
            </a:r>
          </a:p>
        </p:txBody>
      </p:sp>
      <p:cxnSp>
        <p:nvCxnSpPr>
          <p:cNvPr id="3079" name="Straight Connector 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cxnSp>
        <p:nvCxnSpPr>
          <p:cNvPr id="3080" name="Straight Connector 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B36204-5759-426C-8E86-88945F5786F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3082" name="Straight Connector 9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</p:spPr>
      </p:cxnSp>
      <p:pic>
        <p:nvPicPr>
          <p:cNvPr id="3083" name="Picture 10" descr="template_instructions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7888" y="2209800"/>
            <a:ext cx="735171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84" name="Straight Arrow Connector 12"/>
          <p:cNvCxnSpPr>
            <a:cxnSpLocks noChangeShapeType="1"/>
          </p:cNvCxnSpPr>
          <p:nvPr/>
        </p:nvCxnSpPr>
        <p:spPr bwMode="auto">
          <a:xfrm rot="16200000" flipH="1">
            <a:off x="-228600" y="1905000"/>
            <a:ext cx="1752600" cy="8382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085" name="Straight Arrow Connector 15"/>
          <p:cNvCxnSpPr>
            <a:cxnSpLocks noChangeShapeType="1"/>
          </p:cNvCxnSpPr>
          <p:nvPr/>
        </p:nvCxnSpPr>
        <p:spPr bwMode="auto">
          <a:xfrm rot="5400000">
            <a:off x="3886200" y="3200400"/>
            <a:ext cx="4191000" cy="14478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086" name="Rounded Rectangle 22"/>
          <p:cNvSpPr>
            <a:spLocks noChangeArrowheads="1"/>
          </p:cNvSpPr>
          <p:nvPr/>
        </p:nvSpPr>
        <p:spPr bwMode="auto">
          <a:xfrm>
            <a:off x="3962400" y="6019800"/>
            <a:ext cx="2438400" cy="304800"/>
          </a:xfrm>
          <a:prstGeom prst="roundRect">
            <a:avLst>
              <a:gd name="adj" fmla="val 16667"/>
            </a:avLst>
          </a:prstGeom>
          <a:noFill/>
          <a:ln w="158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pPr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cxnSp>
        <p:nvCxnSpPr>
          <p:cNvPr id="3087" name="Straight Arrow Connector 24"/>
          <p:cNvCxnSpPr>
            <a:cxnSpLocks noChangeShapeType="1"/>
          </p:cNvCxnSpPr>
          <p:nvPr/>
        </p:nvCxnSpPr>
        <p:spPr bwMode="auto">
          <a:xfrm>
            <a:off x="3733800" y="2057400"/>
            <a:ext cx="457200" cy="381000"/>
          </a:xfrm>
          <a:prstGeom prst="straightConnector1">
            <a:avLst/>
          </a:prstGeom>
          <a:noFill/>
          <a:ln w="158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98" name="Straight Connector 10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</p:spPr>
      </p:cxnSp>
      <p:cxnSp>
        <p:nvCxnSpPr>
          <p:cNvPr id="4099" name="Straight Connector 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</a:p>
        </p:txBody>
      </p:sp>
      <p:cxnSp>
        <p:nvCxnSpPr>
          <p:cNvPr id="4101" name="Straight Connector 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562600"/>
          </a:xfrm>
        </p:spPr>
        <p:txBody>
          <a:bodyPr/>
          <a:lstStyle/>
          <a:p>
            <a:pPr>
              <a:buClr>
                <a:srgbClr val="010000"/>
              </a:buClr>
            </a:pPr>
            <a:r>
              <a:rPr lang="en-US" sz="2800" smtClean="0"/>
              <a:t>Important main point</a:t>
            </a:r>
          </a:p>
          <a:p>
            <a:pPr lvl="1">
              <a:buClr>
                <a:srgbClr val="010000"/>
              </a:buClr>
            </a:pPr>
            <a:r>
              <a:rPr lang="en-US" smtClean="0"/>
              <a:t>Important detail</a:t>
            </a:r>
          </a:p>
          <a:p>
            <a:pPr lvl="2">
              <a:buClr>
                <a:srgbClr val="010000"/>
              </a:buClr>
            </a:pPr>
            <a:r>
              <a:rPr lang="en-US" smtClean="0"/>
              <a:t>Another important sub-detail</a:t>
            </a:r>
          </a:p>
        </p:txBody>
      </p:sp>
      <p:cxnSp>
        <p:nvCxnSpPr>
          <p:cNvPr id="4103" name="Straight Connector 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cxnSp>
        <p:nvCxnSpPr>
          <p:cNvPr id="4104" name="Straight Connector 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86C599-0D23-48F5-984F-F0FF625A721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4106" name="Straight Connector 9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69584</TotalTime>
  <Words>183</Words>
  <Application>Microsoft Office PowerPoint</Application>
  <PresentationFormat>On-screen Show (4:3)</PresentationFormat>
  <Paragraphs>78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Helvetica</vt:lpstr>
      <vt:lpstr>Arial</vt:lpstr>
      <vt:lpstr>Times New Roman</vt:lpstr>
      <vt:lpstr>ＭＳ Ｐゴシック</vt:lpstr>
      <vt:lpstr>Blank Presentation</vt:lpstr>
      <vt:lpstr>Slide 1</vt:lpstr>
      <vt:lpstr>Instructions for editing bottom text banner (PPT 2007)</vt:lpstr>
      <vt:lpstr>Slide title</vt:lpstr>
    </vt:vector>
  </TitlesOfParts>
  <Company>Princeton Plasma Physics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jmenard</cp:lastModifiedBy>
  <cp:revision>12347</cp:revision>
  <dcterms:created xsi:type="dcterms:W3CDTF">2003-10-01T16:23:57Z</dcterms:created>
  <dcterms:modified xsi:type="dcterms:W3CDTF">2011-05-04T02:20:10Z</dcterms:modified>
</cp:coreProperties>
</file>