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1584" r:id="rId2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46FF4"/>
    <a:srgbClr val="9999FF"/>
    <a:srgbClr val="FF3300"/>
    <a:srgbClr val="FF0000"/>
    <a:srgbClr val="FFFFF1"/>
    <a:srgbClr val="F8F9EB"/>
    <a:srgbClr val="F6DCF4"/>
    <a:srgbClr val="E1C9DF"/>
    <a:srgbClr val="123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414" autoAdjust="0"/>
  </p:normalViewPr>
  <p:slideViewPr>
    <p:cSldViewPr snapToGrid="0">
      <p:cViewPr>
        <p:scale>
          <a:sx n="100" d="100"/>
          <a:sy n="100" d="100"/>
        </p:scale>
        <p:origin x="-1928" y="-720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544" y="-12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60D1F095-9AA5-2347-915C-6C22B59E0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678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7138" y="712788"/>
            <a:ext cx="4860925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5653A0E-384A-DC4A-8B7F-2B35103BA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474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F760E558-E455-794E-9DCF-D3180209CFB9}" type="slidenum">
              <a:rPr lang="en-US" b="0" i="0">
                <a:solidFill>
                  <a:schemeClr val="tx1"/>
                </a:solidFill>
                <a:latin typeface="Times New Roman" charset="0"/>
              </a:rPr>
              <a:pPr eaLnBrk="1" hangingPunct="1"/>
              <a:t>1</a:t>
            </a:fld>
            <a:endParaRPr lang="en-US" b="0" i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98427-58B0-CD43-8950-2DF2603B4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6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24F67-A3F9-AA45-A7AD-7340FDFA4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9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8E20C-1EFF-624D-A39F-BA359725B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2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6F595-B889-B943-B63A-B626FFE9E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33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524D0-BA9D-9048-9AA5-50231DC06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AA395-06BD-8E4A-97D6-58FF52E04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6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40E6E-24F3-9745-B676-2E3D13711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0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FA1B7-FB1C-D843-A87A-87A1BDAF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4750-CAB8-CC48-97B3-E208C97FF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5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7653D-C5FD-A940-8554-2829CA5F4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7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62A8B-BEEF-8D4E-80CF-59D493C77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72250"/>
            <a:ext cx="91440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5289" name="Rectangle 7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 b="0" i="0">
                <a:solidFill>
                  <a:schemeClr val="accent2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5290" name="Rectangle 7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69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FontTx/>
              <a:buNone/>
              <a:defRPr sz="1400" b="0" i="0">
                <a:solidFill>
                  <a:schemeClr val="accent2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75"/>
          <p:cNvSpPr>
            <a:spLocks noChangeArrowheads="1"/>
          </p:cNvSpPr>
          <p:nvPr/>
        </p:nvSpPr>
        <p:spPr bwMode="auto">
          <a:xfrm>
            <a:off x="1409700" y="6580188"/>
            <a:ext cx="56769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>
                <a:solidFill>
                  <a:srgbClr val="090CFF"/>
                </a:solidFill>
                <a:latin typeface="Arial" charset="0"/>
              </a:rPr>
              <a:t>M. Ono NSTX-U PAC 33</a:t>
            </a: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422CE6F6-EB11-3A4F-91ED-858E0BB99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77"/>
          <p:cNvSpPr>
            <a:spLocks noChangeArrowheads="1"/>
          </p:cNvSpPr>
          <p:nvPr/>
        </p:nvSpPr>
        <p:spPr bwMode="auto">
          <a:xfrm>
            <a:off x="6616700" y="6580188"/>
            <a:ext cx="2197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>
                <a:solidFill>
                  <a:schemeClr val="accent2"/>
                </a:solidFill>
                <a:latin typeface="Arial" charset="0"/>
              </a:rPr>
              <a:t>Feb. 19 – 21, 2013</a:t>
            </a: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" y="876300"/>
            <a:ext cx="9055100" cy="5295900"/>
          </a:xfrm>
        </p:spPr>
        <p:txBody>
          <a:bodyPr/>
          <a:lstStyle/>
          <a:p>
            <a:pPr marL="231775" indent="-231775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Refine the PFC plan with more aggressive transition toward all high Z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transition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?  Maybe transition first with low power density PFCs to lower the risk?  Passive plates?  Center-stack?  Develop better cost estimate.</a:t>
            </a: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31775" indent="-231775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Emphasize the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non-inductive ramp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-up capability / plan more.</a:t>
            </a:r>
          </a:p>
          <a:p>
            <a:pPr marL="231775" indent="-231775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Perhaps to put a bit more emphasis on the lithium program.  PAC wanted to get some conclusive results on lithium / high Z PFC issues after the five year plan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.  When is the reasonable target date for FNSF? DOE thinks 5 years after NSTX-U operation is reasonable.  i.e. 2009-2010.</a:t>
            </a: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31775" indent="-231775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Improve cost estimates on enhancements as much as possible to develop realistic plans for various budget scenarios particularly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base.</a:t>
            </a: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31775" indent="-231775">
              <a:spcBef>
                <a:spcPts val="0"/>
              </a:spcBef>
              <a:spcAft>
                <a:spcPts val="1200"/>
              </a:spcAft>
            </a:pP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31775" indent="-231775">
              <a:spcBef>
                <a:spcPts val="0"/>
              </a:spcBef>
              <a:spcAft>
                <a:spcPts val="1200"/>
              </a:spcAft>
            </a:pP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9525"/>
            <a:ext cx="9144000" cy="88900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sz="3600" i="0" dirty="0" smtClean="0">
                <a:solidFill>
                  <a:srgbClr val="FF3300"/>
                </a:solidFill>
              </a:rPr>
              <a:t>Project Overview Related Impression</a:t>
            </a:r>
            <a:endParaRPr lang="en-US" sz="2400" i="0" dirty="0">
              <a:solidFill>
                <a:srgbClr val="0000CC"/>
              </a:solidFill>
              <a:latin typeface="Helvetica Neue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67724" y="6600824"/>
            <a:ext cx="676275" cy="2571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AF585D4A-C40F-E140-B835-16CEA368F265}" type="slidenum">
              <a:rPr lang="en-US" sz="1000" i="0">
                <a:solidFill>
                  <a:schemeClr val="accent2"/>
                </a:solidFill>
                <a:latin typeface="+mn-lt"/>
              </a:rPr>
              <a:pPr/>
              <a:t>1</a:t>
            </a:fld>
            <a:endParaRPr lang="en-US" sz="1000" i="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24121</TotalTime>
  <Words>137</Words>
  <Application>Microsoft Macintosh PowerPoint</Application>
  <PresentationFormat>Letter Paper (8.5x11 in)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Masa Ono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Masayuki Ono</cp:lastModifiedBy>
  <cp:revision>481</cp:revision>
  <cp:lastPrinted>2013-02-15T18:59:23Z</cp:lastPrinted>
  <dcterms:created xsi:type="dcterms:W3CDTF">2012-03-14T17:52:13Z</dcterms:created>
  <dcterms:modified xsi:type="dcterms:W3CDTF">2013-02-22T16:55:00Z</dcterms:modified>
</cp:coreProperties>
</file>