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5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0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8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3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1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3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2602-69DA-4076-B0CE-6C71730C25C6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1E27-31AB-43A5-9239-5B13CDFCF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1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736" y="990600"/>
            <a:ext cx="9144000" cy="55626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Friday, July 18 - 2-4PM Eastern in B318</a:t>
            </a:r>
          </a:p>
          <a:p>
            <a:pPr lvl="1"/>
            <a:r>
              <a:rPr lang="en-US" sz="1600" dirty="0" smtClean="0"/>
              <a:t>Overall program - Menard</a:t>
            </a:r>
          </a:p>
          <a:p>
            <a:pPr lvl="1"/>
            <a:r>
              <a:rPr lang="en-US" sz="1600" dirty="0" smtClean="0"/>
              <a:t>Project - Ono</a:t>
            </a:r>
          </a:p>
          <a:p>
            <a:pPr lvl="1"/>
            <a:r>
              <a:rPr lang="en-US" sz="1600" dirty="0" smtClean="0"/>
              <a:t>Operations - Gerhardt</a:t>
            </a:r>
          </a:p>
          <a:p>
            <a:pPr lvl="1"/>
            <a:r>
              <a:rPr lang="en-US" sz="1600" dirty="0" smtClean="0"/>
              <a:t>Macroscopic stability - </a:t>
            </a:r>
            <a:r>
              <a:rPr lang="en-US" sz="1600" dirty="0" err="1" smtClean="0"/>
              <a:t>Berkery</a:t>
            </a:r>
            <a:endParaRPr lang="en-US" sz="1600" dirty="0" smtClean="0"/>
          </a:p>
          <a:p>
            <a:pPr lvl="1"/>
            <a:r>
              <a:rPr lang="en-US" sz="1600" dirty="0" smtClean="0"/>
              <a:t>Ramp-up / sustainment – integrated simulation - </a:t>
            </a:r>
            <a:r>
              <a:rPr lang="en-US" sz="1600" dirty="0" err="1" smtClean="0"/>
              <a:t>Poli</a:t>
            </a:r>
            <a:endParaRPr lang="en-US" sz="1600" dirty="0" smtClean="0"/>
          </a:p>
          <a:p>
            <a:pPr lvl="1"/>
            <a:r>
              <a:rPr lang="en-US" sz="1600" dirty="0" smtClean="0"/>
              <a:t>Energetic particles - </a:t>
            </a:r>
            <a:r>
              <a:rPr lang="en-US" sz="1600" dirty="0" err="1" smtClean="0"/>
              <a:t>Podesta</a:t>
            </a:r>
            <a:endParaRPr lang="en-US" sz="1600" dirty="0" smtClean="0"/>
          </a:p>
          <a:p>
            <a:pPr lvl="1"/>
            <a:r>
              <a:rPr lang="en-US" sz="1600" dirty="0" smtClean="0"/>
              <a:t>FW and ECH - </a:t>
            </a:r>
            <a:r>
              <a:rPr lang="en-US" sz="1600" dirty="0" err="1" smtClean="0"/>
              <a:t>Podesta</a:t>
            </a:r>
            <a:r>
              <a:rPr lang="en-US" sz="1600" dirty="0" smtClean="0"/>
              <a:t> for Perkins/Taylor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400" b="1" dirty="0" smtClean="0"/>
              <a:t>Friday, July 25 - 2-4PM Eastern in B318</a:t>
            </a:r>
          </a:p>
          <a:p>
            <a:pPr lvl="1"/>
            <a:r>
              <a:rPr lang="en-US" sz="1600" dirty="0" smtClean="0"/>
              <a:t>NSTX-U / theory partnership - Kaye &amp; </a:t>
            </a:r>
            <a:r>
              <a:rPr lang="en-US" sz="1600" dirty="0" err="1" smtClean="0"/>
              <a:t>Bhattacharjee</a:t>
            </a:r>
            <a:endParaRPr lang="en-US" sz="1600" dirty="0" smtClean="0"/>
          </a:p>
          <a:p>
            <a:pPr lvl="1"/>
            <a:r>
              <a:rPr lang="en-US" sz="1600" dirty="0" smtClean="0"/>
              <a:t>Liquid metals - </a:t>
            </a:r>
            <a:r>
              <a:rPr lang="en-US" sz="1600" dirty="0" err="1" smtClean="0"/>
              <a:t>Jaworski</a:t>
            </a:r>
            <a:endParaRPr lang="en-US" sz="1600" dirty="0" smtClean="0"/>
          </a:p>
          <a:p>
            <a:pPr lvl="1"/>
            <a:r>
              <a:rPr lang="en-US" sz="1600" dirty="0" smtClean="0"/>
              <a:t>SOL/</a:t>
            </a:r>
            <a:r>
              <a:rPr lang="en-US" sz="1600" dirty="0" err="1" smtClean="0"/>
              <a:t>Divertor</a:t>
            </a:r>
            <a:r>
              <a:rPr lang="en-US" sz="1600" dirty="0" smtClean="0"/>
              <a:t> - </a:t>
            </a:r>
            <a:r>
              <a:rPr lang="en-US" sz="1600" dirty="0" err="1" smtClean="0"/>
              <a:t>Soukhanovskii</a:t>
            </a:r>
            <a:endParaRPr lang="en-US" sz="1600" dirty="0" smtClean="0"/>
          </a:p>
          <a:p>
            <a:pPr lvl="1"/>
            <a:r>
              <a:rPr lang="en-US" sz="1600" dirty="0" smtClean="0"/>
              <a:t>Pedestal - Diallo</a:t>
            </a:r>
          </a:p>
          <a:p>
            <a:pPr lvl="1"/>
            <a:r>
              <a:rPr lang="en-US" sz="1600" dirty="0" smtClean="0"/>
              <a:t>Transport - </a:t>
            </a:r>
            <a:r>
              <a:rPr lang="en-US" sz="1600" dirty="0" err="1" smtClean="0"/>
              <a:t>Guttenfelder</a:t>
            </a:r>
            <a:endParaRPr lang="en-US" sz="1600" dirty="0" smtClean="0"/>
          </a:p>
          <a:p>
            <a:pPr lvl="1"/>
            <a:r>
              <a:rPr lang="en-US" sz="1600" dirty="0" smtClean="0"/>
              <a:t>Plasma startup - Raman</a:t>
            </a:r>
          </a:p>
        </p:txBody>
      </p:sp>
    </p:spTree>
    <p:extLst>
      <p:ext uri="{BB962C8B-B14F-4D97-AF65-F5344CB8AC3E}">
        <p14:creationId xmlns:p14="http://schemas.microsoft.com/office/powerpoint/2010/main" val="23345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Agenda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E. Menard</dc:creator>
  <cp:lastModifiedBy>Jonathan E. Menard</cp:lastModifiedBy>
  <cp:revision>2</cp:revision>
  <dcterms:created xsi:type="dcterms:W3CDTF">2014-07-18T17:46:46Z</dcterms:created>
  <dcterms:modified xsi:type="dcterms:W3CDTF">2014-07-18T17:49:14Z</dcterms:modified>
</cp:coreProperties>
</file>