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0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1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1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3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6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2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4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6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6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14DA9-8027-4402-81BC-0C26E1EC68DC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26E9F-86DA-4DC9-B8A2-00EC7532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4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892508"/>
          </a:xfrm>
          <a:prstGeom prst="rect">
            <a:avLst/>
          </a:prstGeom>
          <a:noFill/>
        </p:spPr>
        <p:txBody>
          <a:bodyPr wrap="square" lIns="91397" tIns="45698" rIns="91397" bIns="45698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 </a:t>
            </a:r>
            <a:r>
              <a:rPr lang="en-US" sz="2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XPS capable </a:t>
            </a:r>
            <a:r>
              <a:rPr lang="en-US" sz="2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monitoring surface elemental composition (except H, He) during wall conditioning</a:t>
            </a:r>
            <a:endParaRPr lang="en-US" sz="2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1371600"/>
            <a:ext cx="5410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Samples held “flush” with LTX shell surface during argon GDC wall conditioning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Reveal extensive “adventitious” carbon on surface of non-carbon PFCs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Brief retraction and analysis (&lt; 10 min) provides intermediate surface composition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Glow Progress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142741"/>
            <a:ext cx="7223443" cy="26390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40" y="1625667"/>
            <a:ext cx="3727460" cy="195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3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892508"/>
          </a:xfrm>
          <a:prstGeom prst="rect">
            <a:avLst/>
          </a:prstGeom>
          <a:noFill/>
        </p:spPr>
        <p:txBody>
          <a:bodyPr wrap="square" lIns="91397" tIns="45698" rIns="91397" bIns="45698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 identification possible also </a:t>
            </a:r>
            <a:r>
              <a:rPr lang="en-US" sz="2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with XPS, </a:t>
            </a:r>
            <a:r>
              <a:rPr lang="en-US" sz="2600" b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 </a:t>
            </a:r>
            <a:r>
              <a:rPr lang="en-US" sz="2600" b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sufficient </a:t>
            </a:r>
            <a:r>
              <a:rPr lang="en-US" sz="2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 in binding energy</a:t>
            </a:r>
            <a:endParaRPr lang="en-US" sz="2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915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Elemental bonding in given oxidation state causes chemical shifts ~ 1-2 eV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MAPP designed with analyzer resolution to distinguish 1 eV shifts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analyzer resolution ~ 3 eV, so (partially) unavailable until FY16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225455"/>
            <a:ext cx="5396694" cy="338805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2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Lucia</dc:creator>
  <cp:lastModifiedBy>Matthew Lucia</cp:lastModifiedBy>
  <cp:revision>4</cp:revision>
  <dcterms:created xsi:type="dcterms:W3CDTF">2015-01-20T21:36:15Z</dcterms:created>
  <dcterms:modified xsi:type="dcterms:W3CDTF">2015-01-20T22:13:05Z</dcterms:modified>
</cp:coreProperties>
</file>