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672B-D37C-463B-981A-96EB19713DB9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28FE3-5409-4B97-923F-62C65672D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919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672B-D37C-463B-981A-96EB19713DB9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28FE3-5409-4B97-923F-62C65672D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41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672B-D37C-463B-981A-96EB19713DB9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28FE3-5409-4B97-923F-62C65672D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669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672B-D37C-463B-981A-96EB19713DB9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28FE3-5409-4B97-923F-62C65672D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78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672B-D37C-463B-981A-96EB19713DB9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28FE3-5409-4B97-923F-62C65672D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88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672B-D37C-463B-981A-96EB19713DB9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28FE3-5409-4B97-923F-62C65672D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672B-D37C-463B-981A-96EB19713DB9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28FE3-5409-4B97-923F-62C65672D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5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672B-D37C-463B-981A-96EB19713DB9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28FE3-5409-4B97-923F-62C65672D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145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672B-D37C-463B-981A-96EB19713DB9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28FE3-5409-4B97-923F-62C65672D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40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672B-D37C-463B-981A-96EB19713DB9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28FE3-5409-4B97-923F-62C65672D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22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672B-D37C-463B-981A-96EB19713DB9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28FE3-5409-4B97-923F-62C65672D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27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9672B-D37C-463B-981A-96EB19713DB9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28FE3-5409-4B97-923F-62C65672D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FY 16-1 Milestone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58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Festivus</a:t>
            </a:r>
            <a:r>
              <a:rPr lang="en-US" dirty="0" smtClean="0"/>
              <a:t>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Airing of Grievances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Feats of Strength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590800" y="533400"/>
            <a:ext cx="2133600" cy="6858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2667000" y="533400"/>
            <a:ext cx="1905000" cy="6096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559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FY 16-1 Milestone meeting</vt:lpstr>
      <vt:lpstr>Festivus Agenda</vt:lpstr>
    </vt:vector>
  </TitlesOfParts>
  <Company>PPPL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 16-1 Milestone meeting</dc:title>
  <dc:creator>Michael Jaworski</dc:creator>
  <cp:lastModifiedBy>Michael Jaworski</cp:lastModifiedBy>
  <cp:revision>1</cp:revision>
  <dcterms:created xsi:type="dcterms:W3CDTF">2014-02-20T18:27:07Z</dcterms:created>
  <dcterms:modified xsi:type="dcterms:W3CDTF">2014-02-20T18:29:41Z</dcterms:modified>
</cp:coreProperties>
</file>