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6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8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2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72B-D37C-463B-981A-96EB19713DB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8FE3-5409-4B97-923F-62C6567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 16-1 Milestone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5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Festivus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Airing of Grievances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Feats of Strength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533400"/>
            <a:ext cx="2133600" cy="685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667000" y="533400"/>
            <a:ext cx="190500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55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FY 16-1 Milestone meeting</vt:lpstr>
      <vt:lpstr>Festivus Agenda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16-1 Milestone meeting</dc:title>
  <dc:creator>Michael Jaworski</dc:creator>
  <cp:lastModifiedBy>Michael Jaworski</cp:lastModifiedBy>
  <cp:revision>1</cp:revision>
  <dcterms:created xsi:type="dcterms:W3CDTF">2014-02-20T18:27:07Z</dcterms:created>
  <dcterms:modified xsi:type="dcterms:W3CDTF">2014-02-20T18:29:41Z</dcterms:modified>
</cp:coreProperties>
</file>