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7" r:id="rId2"/>
    <p:sldId id="304" r:id="rId3"/>
    <p:sldId id="377" r:id="rId4"/>
    <p:sldId id="380" r:id="rId5"/>
    <p:sldId id="379" r:id="rId6"/>
    <p:sldId id="376" r:id="rId7"/>
    <p:sldId id="371" r:id="rId8"/>
    <p:sldId id="369" r:id="rId9"/>
    <p:sldId id="359" r:id="rId10"/>
    <p:sldId id="374" r:id="rId11"/>
    <p:sldId id="372" r:id="rId12"/>
    <p:sldId id="362" r:id="rId13"/>
    <p:sldId id="375" r:id="rId14"/>
    <p:sldId id="363" r:id="rId15"/>
    <p:sldId id="364" r:id="rId16"/>
    <p:sldId id="365" r:id="rId17"/>
    <p:sldId id="366" r:id="rId18"/>
    <p:sldId id="373" r:id="rId19"/>
    <p:sldId id="367" r:id="rId20"/>
    <p:sldId id="382" r:id="rId21"/>
    <p:sldId id="354" r:id="rId22"/>
    <p:sldId id="27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CF12"/>
    <a:srgbClr val="FFC809"/>
    <a:srgbClr val="0432FF"/>
    <a:srgbClr val="336699"/>
    <a:srgbClr val="73FEFF"/>
    <a:srgbClr val="FFFF00"/>
    <a:srgbClr val="008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2"/>
    <p:restoredTop sz="93922" autoAdjust="0"/>
  </p:normalViewPr>
  <p:slideViewPr>
    <p:cSldViewPr showGuides="1">
      <p:cViewPr varScale="1">
        <p:scale>
          <a:sx n="112" d="100"/>
          <a:sy n="112" d="100"/>
        </p:scale>
        <p:origin x="11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07F15-7EEB-4A53-B612-E78FBE588E39}" type="datetimeFigureOut">
              <a:rPr lang="en-US"/>
              <a:pPr>
                <a:defRPr/>
              </a:pPr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814D58-8BAE-47A7-9BC7-BF5F8CB6A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814D58-8BAE-47A7-9BC7-BF5F8CB6AD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1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75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0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61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9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4845050"/>
            <a:ext cx="48323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4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5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1029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788"/>
            <a:ext cx="914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8458200" y="6583363"/>
            <a:ext cx="609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50C44427-FA99-46F6-AD84-71969FA70DF8}" type="slidenum">
              <a:rPr lang="en-US" altLang="en-US" sz="10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1000" b="1">
              <a:solidFill>
                <a:srgbClr val="336699"/>
              </a:solidFill>
            </a:endParaRPr>
          </a:p>
        </p:txBody>
      </p:sp>
      <p:sp>
        <p:nvSpPr>
          <p:cNvPr id="1031" name="TextBox 9"/>
          <p:cNvSpPr txBox="1">
            <a:spLocks noChangeArrowheads="1"/>
          </p:cNvSpPr>
          <p:nvPr userDrawn="1"/>
        </p:nvSpPr>
        <p:spPr bwMode="auto">
          <a:xfrm>
            <a:off x="914400" y="6583363"/>
            <a:ext cx="7315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b="1" dirty="0">
                <a:solidFill>
                  <a:srgbClr val="336699"/>
                </a:solidFill>
              </a:rPr>
              <a:t>2018 APS-DPP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34" r:id="rId3"/>
    <p:sldLayoutId id="2147483735" r:id="rId4"/>
    <p:sldLayoutId id="2147483736" r:id="rId5"/>
    <p:sldLayoutId id="2147483737" r:id="rId6"/>
    <p:sldLayoutId id="2147483741" r:id="rId7"/>
  </p:sldLayoutIdLst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rgbClr val="336699"/>
          </a:solidFill>
          <a:latin typeface="Calibri"/>
          <a:ea typeface="+mj-ea"/>
          <a:cs typeface="Calibri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36699"/>
          </a:solidFill>
          <a:latin typeface="Calibri"/>
          <a:ea typeface="+mn-ea"/>
          <a:cs typeface="Calibri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rgbClr val="920000"/>
          </a:solidFill>
          <a:latin typeface="Calibri"/>
          <a:ea typeface="+mn-ea"/>
          <a:cs typeface="Calibri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Calibri"/>
          <a:ea typeface="+mn-ea"/>
          <a:cs typeface="Calibri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6822" cy="2514600"/>
          </a:xfrm>
        </p:spPr>
        <p:txBody>
          <a:bodyPr>
            <a:noAutofit/>
          </a:bodyPr>
          <a:lstStyle/>
          <a:p>
            <a:r>
              <a:rPr lang="en-US" b="1" u="sng" dirty="0"/>
              <a:t>Eun-Hwa Kim</a:t>
            </a:r>
            <a:br>
              <a:rPr lang="en-US" sz="6600" b="1" dirty="0"/>
            </a:br>
            <a:r>
              <a:rPr lang="en-US" sz="2400" b="1" dirty="0"/>
              <a:t>N. </a:t>
            </a:r>
            <a:r>
              <a:rPr lang="en-US" sz="2400" b="1" dirty="0" err="1"/>
              <a:t>Bertelli</a:t>
            </a:r>
            <a:r>
              <a:rPr lang="en-US" sz="2400" b="1" dirty="0"/>
              <a:t>, M. Ono, E. </a:t>
            </a:r>
            <a:r>
              <a:rPr lang="en-US" sz="2400" b="1" dirty="0" err="1"/>
              <a:t>Valeo</a:t>
            </a:r>
            <a:r>
              <a:rPr lang="en-US" sz="2400" b="1" dirty="0"/>
              <a:t>, J. Hosea, and R. Perkins</a:t>
            </a:r>
          </a:p>
          <a:p>
            <a:r>
              <a:rPr lang="en-US" sz="2400" i="1" dirty="0"/>
              <a:t>PPPL</a:t>
            </a:r>
            <a:r>
              <a:rPr lang="en-US" sz="2400" b="1" i="1" dirty="0"/>
              <a:t> </a:t>
            </a:r>
            <a:endParaRPr lang="en-US" sz="2400" b="1" dirty="0"/>
          </a:p>
          <a:p>
            <a:r>
              <a:rPr lang="en-US" sz="2400" b="1" dirty="0"/>
              <a:t>S. </a:t>
            </a:r>
            <a:r>
              <a:rPr lang="en-US" sz="2400" b="1" dirty="0" err="1"/>
              <a:t>Shiraiwa</a:t>
            </a:r>
            <a:r>
              <a:rPr lang="en-US" sz="2400" b="1" dirty="0"/>
              <a:t> and J. Wright</a:t>
            </a:r>
            <a:br>
              <a:rPr lang="en-US" sz="2400" dirty="0"/>
            </a:br>
            <a:r>
              <a:rPr lang="en-US" sz="2400" i="1" dirty="0"/>
              <a:t>PSFC, MIT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2369551"/>
          </a:xfrm>
          <a:solidFill>
            <a:srgbClr val="FFCF12">
              <a:alpha val="61176"/>
            </a:srgbClr>
          </a:solidFill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harmonic fast wave propagation </a:t>
            </a:r>
            <a:b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scrape-off layer (SOL) of NSTX/NSTX-U</a:t>
            </a:r>
            <a:b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sz="105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 of Wall Boundary on Power Losses </a:t>
            </a:r>
            <a:b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SOL</a:t>
            </a:r>
            <a:endParaRPr lang="en-US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6477000"/>
            <a:ext cx="9144000" cy="304800"/>
          </a:xfrm>
        </p:spPr>
        <p:txBody>
          <a:bodyPr>
            <a:normAutofit/>
          </a:bodyPr>
          <a:lstStyle/>
          <a:p>
            <a:pPr algn="r" fontAlgn="base">
              <a:lnSpc>
                <a:spcPct val="85000"/>
              </a:lnSpc>
              <a:spcAft>
                <a:spcPct val="0"/>
              </a:spcAft>
            </a:pPr>
            <a:r>
              <a:rPr lang="en-US" altLang="en-US" sz="1400" dirty="0">
                <a:latin typeface="Corbel" panose="020B0503020204020204" pitchFamily="34" charset="0"/>
                <a:cs typeface="Arial" charset="0"/>
              </a:rPr>
              <a:t>2018 APS-DPP </a:t>
            </a:r>
            <a:r>
              <a:rPr lang="en-US" altLang="en-US" sz="1400">
                <a:latin typeface="Corbel" panose="020B0503020204020204" pitchFamily="34" charset="0"/>
                <a:cs typeface="Arial" charset="0"/>
              </a:rPr>
              <a:t>/ </a:t>
            </a:r>
            <a:r>
              <a:rPr lang="en-US" sz="1400">
                <a:latin typeface="Corbel" panose="020B0503020204020204" pitchFamily="34" charset="0"/>
              </a:rPr>
              <a:t>TP11.00095</a:t>
            </a:r>
            <a:endParaRPr lang="en-US" sz="1400" dirty="0">
              <a:latin typeface="Corbel" panose="020B0503020204020204" pitchFamily="34" charset="0"/>
            </a:endParaRPr>
          </a:p>
        </p:txBody>
      </p:sp>
      <p:pic>
        <p:nvPicPr>
          <p:cNvPr id="4102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6" y="6353288"/>
            <a:ext cx="1143000" cy="39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5C7EF0-0681-124A-AE77-B815EE9F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7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71600"/>
            <a:ext cx="9144000" cy="1524000"/>
            <a:chOff x="0" y="1371600"/>
            <a:chExt cx="9144000" cy="1524000"/>
          </a:xfrm>
        </p:grpSpPr>
        <p:pic>
          <p:nvPicPr>
            <p:cNvPr id="4" name="Picture 2" descr="C:\Users\jmenard\My Files\PPPL\Projects\NSTX-U\Presentation template\2015 - New template\logo and banner source\Gray_banner_red_lin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1600"/>
              <a:ext cx="914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itle Placeholder 1"/>
            <p:cNvSpPr txBox="1">
              <a:spLocks/>
            </p:cNvSpPr>
            <p:nvPr/>
          </p:nvSpPr>
          <p:spPr bwMode="auto">
            <a:xfrm>
              <a:off x="0" y="1371600"/>
              <a:ext cx="9144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6699"/>
                  </a:solidFill>
                  <a:latin typeface="Calibri"/>
                  <a:ea typeface="+mj-ea"/>
                  <a:cs typeface="Calibri"/>
                </a:defRPr>
              </a:lvl1pPr>
              <a:lvl2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4000" dirty="0">
                  <a:solidFill>
                    <a:schemeClr val="tx1"/>
                  </a:solidFill>
                </a:rPr>
                <a:t>HHFW in various boundaries</a:t>
              </a:r>
            </a:p>
            <a:p>
              <a:r>
                <a:rPr lang="en-US" altLang="en-US" sz="4000" dirty="0">
                  <a:solidFill>
                    <a:schemeClr val="tx1"/>
                  </a:solidFill>
                </a:rPr>
                <a:t>: Effects of SOL size variation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94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5C42F9-9CA7-3E41-9DA4-B13843DB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05840"/>
            <a:ext cx="4023360" cy="55321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75066A-964A-E441-9C2F-01C57744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HHFW standing </a:t>
            </a:r>
            <a:r>
              <a:rPr lang="en-US" dirty="0"/>
              <a:t>mode in the SOL becomes </a:t>
            </a:r>
            <a:r>
              <a:rPr lang="en-US" dirty="0">
                <a:solidFill>
                  <a:srgbClr val="FF0000"/>
                </a:solidFill>
              </a:rPr>
              <a:t>weaker </a:t>
            </a:r>
            <a:r>
              <a:rPr lang="en-US" dirty="0"/>
              <a:t> as SOL size is </a:t>
            </a:r>
            <a:r>
              <a:rPr lang="en-US" dirty="0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AF1036-C464-F246-8CAB-4D781A4CA86A}"/>
              </a:ext>
            </a:extLst>
          </p:cNvPr>
          <p:cNvSpPr txBox="1"/>
          <p:nvPr/>
        </p:nvSpPr>
        <p:spPr>
          <a:xfrm>
            <a:off x="533400" y="1143000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Adopted vessel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rectangle, hexagon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Realistic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vacuum vessel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726986-CDCA-2940-89D0-6BA650449F0F}"/>
              </a:ext>
            </a:extLst>
          </p:cNvPr>
          <p:cNvSpPr/>
          <p:nvPr/>
        </p:nvSpPr>
        <p:spPr>
          <a:xfrm>
            <a:off x="5562600" y="3487390"/>
            <a:ext cx="2209800" cy="627410"/>
          </a:xfrm>
          <a:prstGeom prst="rightArrow">
            <a:avLst>
              <a:gd name="adj1" fmla="val 53227"/>
              <a:gd name="adj2" fmla="val 25650"/>
            </a:avLst>
          </a:prstGeom>
          <a:solidFill>
            <a:srgbClr val="FFC000">
              <a:alpha val="61000"/>
            </a:srgbClr>
          </a:solidFill>
          <a:ln>
            <a:solidFill>
              <a:schemeClr val="tx1">
                <a:alpha val="59000"/>
              </a:schemeClr>
            </a:solidFill>
          </a:ln>
        </p:spPr>
        <p:txBody>
          <a:bodyPr wrap="square" lIns="45720" tIns="9144" rIns="9144" bIns="9144" rtlCol="0" anchor="ctr">
            <a:noAutofit/>
          </a:bodyPr>
          <a:lstStyle/>
          <a:p>
            <a:pPr algn="r"/>
            <a:r>
              <a:rPr lang="en-US" sz="1200" b="1" dirty="0">
                <a:latin typeface="Calibri"/>
                <a:cs typeface="Calibri"/>
              </a:rPr>
              <a:t>Weaker standing mode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617BC-CB83-4542-BB2D-33FE5CF61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7" y="2242598"/>
            <a:ext cx="3971023" cy="39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22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081807-D17D-704A-A951-FE62BC1BC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5867400" cy="3352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SOL Power losses </a:t>
            </a:r>
            <a:r>
              <a:rPr lang="en-US" dirty="0"/>
              <a:t>in the SOL size</a:t>
            </a:r>
            <a:r>
              <a:rPr lang="en-US" dirty="0">
                <a:solidFill>
                  <a:srgbClr val="FF0000"/>
                </a:solidFill>
              </a:rPr>
              <a:t> decreases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as SOL size is </a:t>
            </a:r>
            <a:r>
              <a:rPr lang="en-US" dirty="0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F5CAC-EBF5-1D47-8154-FFE9BF251305}"/>
              </a:ext>
            </a:extLst>
          </p:cNvPr>
          <p:cNvSpPr txBox="1"/>
          <p:nvPr/>
        </p:nvSpPr>
        <p:spPr>
          <a:xfrm>
            <a:off x="255411" y="4467460"/>
            <a:ext cx="28462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Rect.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Consistent with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Bertelli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et al.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tends to be steepened near the critical density where the FW cutoff is open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EBCEB43-8895-DF42-BC0D-B28116E9795C}"/>
              </a:ext>
            </a:extLst>
          </p:cNvPr>
          <p:cNvSpPr/>
          <p:nvPr/>
        </p:nvSpPr>
        <p:spPr>
          <a:xfrm rot="16200000">
            <a:off x="6616007" y="1931102"/>
            <a:ext cx="1101040" cy="464653"/>
          </a:xfrm>
          <a:prstGeom prst="rightArrow">
            <a:avLst/>
          </a:prstGeom>
          <a:gradFill flip="none" rotWithShape="1">
            <a:gsLst>
              <a:gs pos="43000">
                <a:schemeClr val="bg1"/>
              </a:gs>
              <a:gs pos="98000">
                <a:srgbClr val="FFC00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>
                <a:alpha val="59000"/>
              </a:schemeClr>
            </a:solidFill>
          </a:ln>
        </p:spPr>
        <p:txBody>
          <a:bodyPr wrap="square" lIns="45720" tIns="9144" rIns="9144" bIns="9144" rtlCol="0" anchor="ctr">
            <a:spAutoFit/>
          </a:bodyPr>
          <a:lstStyle/>
          <a:p>
            <a:pPr algn="l"/>
            <a:r>
              <a:rPr lang="en-US" sz="1400" b="1" dirty="0">
                <a:latin typeface="Calibri"/>
                <a:cs typeface="Calibri"/>
              </a:rPr>
              <a:t>SIZE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ABC26E7-C822-244C-A3FD-3929DBB8F9AE}"/>
              </a:ext>
            </a:extLst>
          </p:cNvPr>
          <p:cNvSpPr/>
          <p:nvPr/>
        </p:nvSpPr>
        <p:spPr>
          <a:xfrm>
            <a:off x="5638800" y="3505200"/>
            <a:ext cx="1143000" cy="293501"/>
          </a:xfrm>
          <a:prstGeom prst="rightArrow">
            <a:avLst>
              <a:gd name="adj1" fmla="val 68612"/>
              <a:gd name="adj2" fmla="val 72431"/>
            </a:avLst>
          </a:prstGeom>
          <a:gradFill flip="none" rotWithShape="1">
            <a:gsLst>
              <a:gs pos="43000">
                <a:schemeClr val="bg1"/>
              </a:gs>
              <a:gs pos="98000">
                <a:srgbClr val="FFC00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>
                <a:alpha val="59000"/>
              </a:schemeClr>
            </a:solidFill>
          </a:ln>
        </p:spPr>
        <p:txBody>
          <a:bodyPr wrap="square" lIns="45720" tIns="9144" rIns="9144" bIns="9144" rtlCol="0" anchor="ctr">
            <a:spAutoFit/>
          </a:bodyPr>
          <a:lstStyle/>
          <a:p>
            <a:pPr algn="l"/>
            <a:r>
              <a:rPr lang="en-US" sz="1200" b="1" dirty="0">
                <a:latin typeface="Calibri"/>
                <a:cs typeface="Calibri"/>
              </a:rPr>
              <a:t>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EA537-C676-3B45-8668-CF95DFC4901B}"/>
              </a:ext>
            </a:extLst>
          </p:cNvPr>
          <p:cNvSpPr txBox="1"/>
          <p:nvPr/>
        </p:nvSpPr>
        <p:spPr>
          <a:xfrm>
            <a:off x="6450189" y="4652126"/>
            <a:ext cx="246238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Density with maximum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increases as SOL size increases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5D670-06A4-9749-88CF-4E68DBB80837}"/>
              </a:ext>
            </a:extLst>
          </p:cNvPr>
          <p:cNvSpPr txBox="1"/>
          <p:nvPr/>
        </p:nvSpPr>
        <p:spPr>
          <a:xfrm>
            <a:off x="3352800" y="4467460"/>
            <a:ext cx="284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Hexagon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gradually increases</a:t>
            </a:r>
          </a:p>
        </p:txBody>
      </p:sp>
    </p:spTree>
    <p:extLst>
      <p:ext uri="{BB962C8B-B14F-4D97-AF65-F5344CB8AC3E}">
        <p14:creationId xmlns:p14="http://schemas.microsoft.com/office/powerpoint/2010/main" val="44550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71600"/>
            <a:ext cx="9144000" cy="1524000"/>
            <a:chOff x="0" y="1371600"/>
            <a:chExt cx="9144000" cy="1524000"/>
          </a:xfrm>
        </p:grpSpPr>
        <p:pic>
          <p:nvPicPr>
            <p:cNvPr id="4" name="Picture 2" descr="C:\Users\jmenard\My Files\PPPL\Projects\NSTX-U\Presentation template\2015 - New template\logo and banner source\Gray_banner_red_lin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1600"/>
              <a:ext cx="914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itle Placeholder 1"/>
            <p:cNvSpPr txBox="1">
              <a:spLocks/>
            </p:cNvSpPr>
            <p:nvPr/>
          </p:nvSpPr>
          <p:spPr bwMode="auto">
            <a:xfrm>
              <a:off x="0" y="1371600"/>
              <a:ext cx="9144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6699"/>
                  </a:solidFill>
                  <a:latin typeface="Calibri"/>
                  <a:ea typeface="+mj-ea"/>
                  <a:cs typeface="Calibri"/>
                </a:defRPr>
              </a:lvl1pPr>
              <a:lvl2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4000" dirty="0">
                  <a:solidFill>
                    <a:schemeClr val="tx1"/>
                  </a:solidFill>
                </a:rPr>
                <a:t>HHFW in vacuum vessel boundary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87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HHFW </a:t>
            </a:r>
            <a:r>
              <a:rPr lang="en-US" dirty="0"/>
              <a:t>are examined </a:t>
            </a:r>
            <a:br>
              <a:rPr lang="en-US" dirty="0"/>
            </a:br>
            <a:r>
              <a:rPr lang="en-US" dirty="0"/>
              <a:t>by adopting a </a:t>
            </a:r>
            <a:r>
              <a:rPr lang="en-US" dirty="0">
                <a:solidFill>
                  <a:srgbClr val="FF0000"/>
                </a:solidFill>
              </a:rPr>
              <a:t>realistic vacuum vessel</a:t>
            </a:r>
            <a:r>
              <a:rPr lang="en-US" dirty="0"/>
              <a:t> boundary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8CAEA-88F7-4644-99B2-668F0A7A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9" y="1022866"/>
            <a:ext cx="4475474" cy="5114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603F5-8748-424E-9FCC-3AAE5C2CD2F3}"/>
              </a:ext>
            </a:extLst>
          </p:cNvPr>
          <p:cNvSpPr txBox="1"/>
          <p:nvPr/>
        </p:nvSpPr>
        <p:spPr>
          <a:xfrm rot="16200000">
            <a:off x="-326815" y="2146832"/>
            <a:ext cx="190500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Vacuum vessel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A0355-4D92-3945-8D69-5F379DDE7263}"/>
              </a:ext>
            </a:extLst>
          </p:cNvPr>
          <p:cNvSpPr txBox="1"/>
          <p:nvPr/>
        </p:nvSpPr>
        <p:spPr>
          <a:xfrm rot="16200000">
            <a:off x="16085" y="4451591"/>
            <a:ext cx="12192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Rectangle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EAD81-ABF6-FF46-A348-A55F62CB6CE0}"/>
              </a:ext>
            </a:extLst>
          </p:cNvPr>
          <p:cNvSpPr txBox="1"/>
          <p:nvPr/>
        </p:nvSpPr>
        <p:spPr>
          <a:xfrm>
            <a:off x="57386" y="990600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60D8D-2DED-8F45-80CE-A83AEA28AC74}"/>
              </a:ext>
            </a:extLst>
          </p:cNvPr>
          <p:cNvSpPr txBox="1"/>
          <p:nvPr/>
        </p:nvSpPr>
        <p:spPr>
          <a:xfrm>
            <a:off x="1848994" y="6096000"/>
            <a:ext cx="14927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Last Closed </a:t>
            </a:r>
            <a:br>
              <a:rPr lang="en-US" sz="1200" dirty="0">
                <a:latin typeface="Calibri"/>
                <a:cs typeface="Calibri"/>
              </a:rPr>
            </a:br>
            <a:r>
              <a:rPr lang="en-US" sz="1200" dirty="0">
                <a:latin typeface="Calibri"/>
                <a:cs typeface="Calibri"/>
              </a:rPr>
              <a:t>Flux Surface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74544A-0295-3E41-8A12-360664C51BB8}"/>
              </a:ext>
            </a:extLst>
          </p:cNvPr>
          <p:cNvCxnSpPr/>
          <p:nvPr/>
        </p:nvCxnSpPr>
        <p:spPr>
          <a:xfrm>
            <a:off x="1324151" y="6250685"/>
            <a:ext cx="533400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DF31D0-0FDE-B047-B835-8A92C9AF83E9}"/>
              </a:ext>
            </a:extLst>
          </p:cNvPr>
          <p:cNvSpPr txBox="1"/>
          <p:nvPr/>
        </p:nvSpPr>
        <p:spPr>
          <a:xfrm>
            <a:off x="3505200" y="6096000"/>
            <a:ext cx="14927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Fast wave cutoff layer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7E669-467E-2447-9447-70A0F61C137B}"/>
              </a:ext>
            </a:extLst>
          </p:cNvPr>
          <p:cNvCxnSpPr/>
          <p:nvPr/>
        </p:nvCxnSpPr>
        <p:spPr>
          <a:xfrm>
            <a:off x="2976282" y="6254577"/>
            <a:ext cx="533400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D46188-AE01-7344-81F2-7D2625C328D3}"/>
              </a:ext>
            </a:extLst>
          </p:cNvPr>
          <p:cNvSpPr txBox="1"/>
          <p:nvPr/>
        </p:nvSpPr>
        <p:spPr>
          <a:xfrm>
            <a:off x="11533011" y="6181627"/>
            <a:ext cx="220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/>
                <a:cs typeface="Calibri"/>
              </a:rPr>
              <a:t>Kim et al. </a:t>
            </a:r>
            <a:r>
              <a:rPr lang="en-US" altLang="ko-KR" sz="1200" dirty="0">
                <a:latin typeface="Calibri"/>
                <a:cs typeface="Calibri"/>
              </a:rPr>
              <a:t>(2018b)</a:t>
            </a:r>
            <a:r>
              <a:rPr lang="en-US" sz="1200" dirty="0">
                <a:latin typeface="Calibri"/>
                <a:cs typeface="Calibri"/>
              </a:rPr>
              <a:t> in preparation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384D7D-FD89-E447-A81D-346905E76FDE}"/>
              </a:ext>
            </a:extLst>
          </p:cNvPr>
          <p:cNvSpPr/>
          <p:nvPr/>
        </p:nvSpPr>
        <p:spPr>
          <a:xfrm>
            <a:off x="5183841" y="1365073"/>
            <a:ext cx="39601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Narrow FW SOL cavity (among LCFS, FW cutoff layer and outer boundary)</a:t>
            </a:r>
          </a:p>
          <a:p>
            <a:pPr marL="742950" lvl="1" indent="-285750"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Weaker wave power</a:t>
            </a:r>
            <a:endParaRPr lang="en-US" baseline="-25000" dirty="0">
              <a:solidFill>
                <a:srgbClr val="000000"/>
              </a:solidFill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FB2B0E-F6C4-CC4B-9CEB-FC8CE881A666}"/>
              </a:ext>
            </a:extLst>
          </p:cNvPr>
          <p:cNvSpPr/>
          <p:nvPr/>
        </p:nvSpPr>
        <p:spPr>
          <a:xfrm>
            <a:off x="5183841" y="3838455"/>
            <a:ext cx="3731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Large FW SOL cavity </a:t>
            </a:r>
          </a:p>
          <a:p>
            <a:pPr marL="742950" lvl="1" indent="-285750"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FW standing mode</a:t>
            </a:r>
          </a:p>
          <a:p>
            <a:pPr marL="742950" lvl="1" indent="-285750">
              <a:buFont typeface="Wingdings" pitchFamily="2" charset="2"/>
              <a:buChar char="à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Large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P</a:t>
            </a:r>
            <a:r>
              <a:rPr lang="en-US" baseline="-250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abs</a:t>
            </a:r>
            <a:endParaRPr lang="en-US" baseline="-25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CBCB87-4A6B-2E4E-95AD-EC26F1DC8333}"/>
              </a:ext>
            </a:extLst>
          </p:cNvPr>
          <p:cNvSpPr/>
          <p:nvPr/>
        </p:nvSpPr>
        <p:spPr>
          <a:xfrm>
            <a:off x="1670047" y="3429000"/>
            <a:ext cx="8888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</a:t>
            </a:r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1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7B03F4-77B1-4342-9A61-69192A3EC11C}"/>
              </a:ext>
            </a:extLst>
          </p:cNvPr>
          <p:cNvSpPr/>
          <p:nvPr/>
        </p:nvSpPr>
        <p:spPr>
          <a:xfrm>
            <a:off x="3048000" y="3430675"/>
            <a:ext cx="8888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1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7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HHFW </a:t>
            </a:r>
            <a:r>
              <a:rPr lang="en-US" i="1" dirty="0">
                <a:solidFill>
                  <a:srgbClr val="FF0000"/>
                </a:solidFill>
              </a:rPr>
              <a:t>gradually</a:t>
            </a:r>
            <a:r>
              <a:rPr lang="en-US" i="1" dirty="0"/>
              <a:t> </a:t>
            </a:r>
            <a:r>
              <a:rPr lang="en-US" dirty="0"/>
              <a:t>propagate into the SOL </a:t>
            </a:r>
            <a:br>
              <a:rPr lang="en-US" dirty="0"/>
            </a:br>
            <a:r>
              <a:rPr lang="en-US" dirty="0"/>
              <a:t>as </a:t>
            </a:r>
            <a:r>
              <a:rPr lang="en-US" dirty="0" err="1"/>
              <a:t>N</a:t>
            </a:r>
            <a:r>
              <a:rPr lang="en-US" baseline="-25000" dirty="0" err="1"/>
              <a:t>ant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increases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E2107-417F-7E40-BA72-10A3F3BFC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03366"/>
            <a:ext cx="4468237" cy="5549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D8CE3D-E528-C24B-93C7-4077A8796BB0}"/>
              </a:ext>
            </a:extLst>
          </p:cNvPr>
          <p:cNvSpPr txBox="1"/>
          <p:nvPr/>
        </p:nvSpPr>
        <p:spPr>
          <a:xfrm>
            <a:off x="74036" y="1066800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1C112-6BC0-9E4D-962C-40E118D55884}"/>
              </a:ext>
            </a:extLst>
          </p:cNvPr>
          <p:cNvSpPr/>
          <p:nvPr/>
        </p:nvSpPr>
        <p:spPr>
          <a:xfrm>
            <a:off x="5867400" y="1182132"/>
            <a:ext cx="31706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ant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~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ec</a:t>
            </a:r>
            <a:endParaRPr lang="en-US" sz="2000" b="1" baseline="-25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Waves are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localized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near the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antenna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even though the FW cutoff layer is </a:t>
            </a:r>
            <a:r>
              <a:rPr lang="en-US" sz="1600" i="1" dirty="0">
                <a:solidFill>
                  <a:srgbClr val="000000"/>
                </a:solidFill>
                <a:latin typeface="Calibri"/>
                <a:cs typeface="Calibri"/>
              </a:rPr>
              <a:t>open</a:t>
            </a:r>
            <a:endParaRPr lang="en-US" sz="1600" i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8DD7E-5633-E743-9A08-401E0693FA88}"/>
              </a:ext>
            </a:extLst>
          </p:cNvPr>
          <p:cNvSpPr txBox="1"/>
          <p:nvPr/>
        </p:nvSpPr>
        <p:spPr>
          <a:xfrm>
            <a:off x="685800" y="5486400"/>
            <a:ext cx="14927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Last Closed </a:t>
            </a:r>
            <a:br>
              <a:rPr lang="en-US" sz="1200" dirty="0">
                <a:latin typeface="Calibri"/>
                <a:cs typeface="Calibri"/>
              </a:rPr>
            </a:br>
            <a:r>
              <a:rPr lang="en-US" sz="1200" dirty="0">
                <a:latin typeface="Calibri"/>
                <a:cs typeface="Calibri"/>
              </a:rPr>
              <a:t>Flux Surface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4DF7A-1072-FD4A-A7C7-3D72A241D5F2}"/>
              </a:ext>
            </a:extLst>
          </p:cNvPr>
          <p:cNvCxnSpPr/>
          <p:nvPr/>
        </p:nvCxnSpPr>
        <p:spPr>
          <a:xfrm>
            <a:off x="160957" y="5641085"/>
            <a:ext cx="533400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7235C1-634B-134E-BF6E-1C230F2B34BE}"/>
              </a:ext>
            </a:extLst>
          </p:cNvPr>
          <p:cNvSpPr txBox="1"/>
          <p:nvPr/>
        </p:nvSpPr>
        <p:spPr>
          <a:xfrm>
            <a:off x="685800" y="6014192"/>
            <a:ext cx="14927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Fast wave cutoff layer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E4E3E6-0ECE-8A40-AB5F-42CB49CCC25B}"/>
              </a:ext>
            </a:extLst>
          </p:cNvPr>
          <p:cNvCxnSpPr/>
          <p:nvPr/>
        </p:nvCxnSpPr>
        <p:spPr>
          <a:xfrm>
            <a:off x="156882" y="6172769"/>
            <a:ext cx="533400" cy="0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C81D26-2680-C04F-8E51-1A0C6C678FA1}"/>
              </a:ext>
            </a:extLst>
          </p:cNvPr>
          <p:cNvSpPr/>
          <p:nvPr/>
        </p:nvSpPr>
        <p:spPr>
          <a:xfrm>
            <a:off x="5846143" y="3761822"/>
            <a:ext cx="317067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ant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 &gt;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cs typeface="Calibri"/>
              </a:rPr>
              <a:t>N</a:t>
            </a:r>
            <a:r>
              <a:rPr lang="en-US" sz="2000" b="1" baseline="-25000" dirty="0" err="1">
                <a:solidFill>
                  <a:srgbClr val="000000"/>
                </a:solidFill>
                <a:latin typeface="Calibri"/>
                <a:cs typeface="Calibri"/>
              </a:rPr>
              <a:t>ec</a:t>
            </a:r>
            <a:endParaRPr lang="en-US" sz="2000" b="1" baseline="-25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defRPr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Standing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mode structure appears</a:t>
            </a:r>
            <a:endParaRPr lang="en-US" sz="16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668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90808B-9C83-6449-9D3E-E978FB064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143000"/>
            <a:ext cx="6438900" cy="36793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Power losses</a:t>
            </a:r>
            <a:r>
              <a:rPr lang="en-US" dirty="0"/>
              <a:t> increases linearly with collision in SOL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97D1B-5B4B-3443-A7AE-B52ACF283572}"/>
              </a:ext>
            </a:extLst>
          </p:cNvPr>
          <p:cNvSpPr txBox="1"/>
          <p:nvPr/>
        </p:nvSpPr>
        <p:spPr>
          <a:xfrm>
            <a:off x="6290942" y="3545842"/>
            <a:ext cx="2824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Lower than one in a hexagonal boundary (SOL in this boundary is smaller)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44104DC-01E7-E64A-99A0-CB96E00D1B66}"/>
              </a:ext>
            </a:extLst>
          </p:cNvPr>
          <p:cNvSpPr/>
          <p:nvPr/>
        </p:nvSpPr>
        <p:spPr>
          <a:xfrm rot="16200000">
            <a:off x="5856430" y="2145727"/>
            <a:ext cx="1482041" cy="586931"/>
          </a:xfrm>
          <a:prstGeom prst="rightArrow">
            <a:avLst/>
          </a:prstGeom>
          <a:gradFill flip="none" rotWithShape="1">
            <a:gsLst>
              <a:gs pos="43000">
                <a:schemeClr val="bg1"/>
              </a:gs>
              <a:gs pos="98000">
                <a:srgbClr val="FFC00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>
                <a:alpha val="59000"/>
              </a:schemeClr>
            </a:solidFill>
          </a:ln>
        </p:spPr>
        <p:txBody>
          <a:bodyPr wrap="square" lIns="45720" tIns="9144" rIns="9144" bIns="9144" rtlCol="0" anchor="ctr">
            <a:spAutoFit/>
          </a:bodyPr>
          <a:lstStyle/>
          <a:p>
            <a:pPr algn="l"/>
            <a:r>
              <a:rPr lang="en-US" b="1" dirty="0">
                <a:latin typeface="Calibri"/>
                <a:cs typeface="Calibri"/>
              </a:rPr>
              <a:t>Collision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047E2-0ADC-3846-99FF-458A5C7BCEA9}"/>
              </a:ext>
            </a:extLst>
          </p:cNvPr>
          <p:cNvSpPr txBox="1"/>
          <p:nvPr/>
        </p:nvSpPr>
        <p:spPr>
          <a:xfrm>
            <a:off x="574332" y="5583055"/>
            <a:ext cx="799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SOL                   could be collisional losses but also represent other loss mechanisms such as convective losses to walls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F45B10-F82D-834B-A1A8-C121EAB5F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658905"/>
            <a:ext cx="762000" cy="2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DBF4DE-D8E8-9C44-BE66-2ABC5018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05840"/>
            <a:ext cx="6219825" cy="55287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Power losses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decreases</a:t>
            </a:r>
            <a:r>
              <a:rPr lang="en-US" dirty="0"/>
              <a:t> as the SOL size is </a:t>
            </a:r>
            <a:r>
              <a:rPr lang="en-US" dirty="0">
                <a:solidFill>
                  <a:srgbClr val="FF0000"/>
                </a:solidFill>
              </a:rPr>
              <a:t>reduced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1D5F83A-0AC4-1342-AED8-00E917C56E6F}"/>
              </a:ext>
            </a:extLst>
          </p:cNvPr>
          <p:cNvSpPr/>
          <p:nvPr/>
        </p:nvSpPr>
        <p:spPr>
          <a:xfrm rot="16200000">
            <a:off x="7291424" y="1538788"/>
            <a:ext cx="1136472" cy="586931"/>
          </a:xfrm>
          <a:prstGeom prst="rightArrow">
            <a:avLst/>
          </a:prstGeom>
          <a:gradFill flip="none" rotWithShape="1">
            <a:gsLst>
              <a:gs pos="43000">
                <a:schemeClr val="bg1"/>
              </a:gs>
              <a:gs pos="98000">
                <a:srgbClr val="FFC000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>
                <a:alpha val="59000"/>
              </a:schemeClr>
            </a:solidFill>
          </a:ln>
        </p:spPr>
        <p:txBody>
          <a:bodyPr wrap="square" lIns="45720" tIns="9144" rIns="9144" bIns="9144" rtlCol="0" anchor="ctr">
            <a:spAutoFit/>
          </a:bodyPr>
          <a:lstStyle/>
          <a:p>
            <a:pPr algn="l"/>
            <a:r>
              <a:rPr lang="en-US" b="1" dirty="0">
                <a:latin typeface="Calibri"/>
                <a:cs typeface="Calibri"/>
              </a:rPr>
              <a:t>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6ACE3-4231-B14B-AFF0-A04E45BB53CE}"/>
              </a:ext>
            </a:extLst>
          </p:cNvPr>
          <p:cNvSpPr txBox="1"/>
          <p:nvPr/>
        </p:nvSpPr>
        <p:spPr>
          <a:xfrm>
            <a:off x="152400" y="1360311"/>
            <a:ext cx="1665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Adopt three magnetic equilibria of NSTX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different location of the plasma 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F79C6-881E-D94A-B6F0-2AA4DF49EB2C}"/>
              </a:ext>
            </a:extLst>
          </p:cNvPr>
          <p:cNvSpPr txBox="1"/>
          <p:nvPr/>
        </p:nvSpPr>
        <p:spPr>
          <a:xfrm>
            <a:off x="7478779" y="4114800"/>
            <a:ext cx="1665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gradient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SOL size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</a:p>
        </p:txBody>
      </p:sp>
    </p:spTree>
    <p:extLst>
      <p:ext uri="{BB962C8B-B14F-4D97-AF65-F5344CB8AC3E}">
        <p14:creationId xmlns:p14="http://schemas.microsoft.com/office/powerpoint/2010/main" val="232941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71600"/>
            <a:ext cx="9144000" cy="1524000"/>
            <a:chOff x="0" y="1371600"/>
            <a:chExt cx="9144000" cy="1524000"/>
          </a:xfrm>
        </p:grpSpPr>
        <p:pic>
          <p:nvPicPr>
            <p:cNvPr id="4" name="Picture 2" descr="C:\Users\jmenard\My Files\PPPL\Projects\NSTX-U\Presentation template\2015 - New template\logo and banner source\Gray_banner_red_lin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1600"/>
              <a:ext cx="914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itle Placeholder 1"/>
            <p:cNvSpPr txBox="1">
              <a:spLocks/>
            </p:cNvSpPr>
            <p:nvPr/>
          </p:nvSpPr>
          <p:spPr bwMode="auto">
            <a:xfrm>
              <a:off x="0" y="1371600"/>
              <a:ext cx="9144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6699"/>
                  </a:solidFill>
                  <a:latin typeface="Calibri"/>
                  <a:ea typeface="+mj-ea"/>
                  <a:cs typeface="Calibri"/>
                </a:defRPr>
              </a:lvl1pPr>
              <a:lvl2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4000" dirty="0">
                  <a:solidFill>
                    <a:schemeClr val="tx1"/>
                  </a:solidFill>
                </a:rPr>
                <a:t>HHFW in various magnetic field strength plasma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03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30FEE61-BAA4-9249-8133-D448248E9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8" y="1081381"/>
            <a:ext cx="7717379" cy="39399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Power losses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decreases</a:t>
            </a:r>
            <a:r>
              <a:rPr lang="en-US" dirty="0"/>
              <a:t> as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baseline="-25000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increases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1E27B-3097-EE4E-BD68-9E5137E9C042}"/>
              </a:ext>
            </a:extLst>
          </p:cNvPr>
          <p:cNvSpPr txBox="1"/>
          <p:nvPr/>
        </p:nvSpPr>
        <p:spPr>
          <a:xfrm>
            <a:off x="685800" y="5052536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Power losses increases as B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increases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Consistent with experiments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[e.g., Hosea et al 2008]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(for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lower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 increases as B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increases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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HHFW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can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propagate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to the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plasma core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in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wide range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of density in front of antenna for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strong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magnetic field case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35B683A1-4238-6444-89B8-AAB83989AD1A}"/>
              </a:ext>
            </a:extLst>
          </p:cNvPr>
          <p:cNvSpPr/>
          <p:nvPr/>
        </p:nvSpPr>
        <p:spPr>
          <a:xfrm rot="16200000">
            <a:off x="7882896" y="1885766"/>
            <a:ext cx="1219200" cy="648069"/>
          </a:xfrm>
          <a:prstGeom prst="leftArrow">
            <a:avLst>
              <a:gd name="adj1" fmla="val 50000"/>
              <a:gd name="adj2" fmla="val 39548"/>
            </a:avLst>
          </a:prstGeom>
          <a:gradFill flip="none" rotWithShape="1">
            <a:gsLst>
              <a:gs pos="43000">
                <a:schemeClr val="bg1"/>
              </a:gs>
              <a:gs pos="98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wrap="square" lIns="109728" tIns="9144" bIns="9144" rtlCol="0" anchor="ctr">
            <a:spAutoFit/>
          </a:bodyPr>
          <a:lstStyle/>
          <a:p>
            <a:pPr algn="l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EEB06-88D4-1A4F-AE55-B6F4BF9AFBBA}"/>
              </a:ext>
            </a:extLst>
          </p:cNvPr>
          <p:cNvSpPr txBox="1"/>
          <p:nvPr/>
        </p:nvSpPr>
        <p:spPr>
          <a:xfrm>
            <a:off x="1371600" y="3733800"/>
            <a:ext cx="1295400" cy="461665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NSTX-U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E28F-2FBC-4446-AFB2-BE97FB1A3979}"/>
              </a:ext>
            </a:extLst>
          </p:cNvPr>
          <p:cNvCxnSpPr>
            <a:cxnSpLocks/>
          </p:cNvCxnSpPr>
          <p:nvPr/>
        </p:nvCxnSpPr>
        <p:spPr>
          <a:xfrm>
            <a:off x="5257800" y="4112741"/>
            <a:ext cx="2404668" cy="205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9063518-17CB-B04F-815A-78D121A99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73" y="3857135"/>
            <a:ext cx="637527" cy="2125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08087E-E52B-E347-A9C4-8C431107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08" y="5688169"/>
            <a:ext cx="618183" cy="2060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4FFF77A-B784-9C44-A815-726088B94A11}"/>
              </a:ext>
            </a:extLst>
          </p:cNvPr>
          <p:cNvSpPr txBox="1"/>
          <p:nvPr/>
        </p:nvSpPr>
        <p:spPr>
          <a:xfrm>
            <a:off x="3352800" y="114552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b="1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BD6C36-A861-234D-BBEF-9CA9B5DE13EC}"/>
              </a:ext>
            </a:extLst>
          </p:cNvPr>
          <p:cNvSpPr txBox="1"/>
          <p:nvPr/>
        </p:nvSpPr>
        <p:spPr>
          <a:xfrm>
            <a:off x="7067846" y="114300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b="1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5FB901-3C67-964A-B33F-90C6ED76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85" y="1344049"/>
            <a:ext cx="1505915" cy="2487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50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tIns="137160" bIns="137160"/>
          <a:lstStyle/>
          <a:p>
            <a:r>
              <a:rPr lang="en-US" sz="3200" dirty="0">
                <a:solidFill>
                  <a:srgbClr val="FF0000"/>
                </a:solidFill>
              </a:rPr>
              <a:t>NSTX</a:t>
            </a:r>
            <a:r>
              <a:rPr lang="en-US" sz="3200" dirty="0"/>
              <a:t> studies showed significant amounts of </a:t>
            </a:r>
            <a:r>
              <a:rPr lang="en-US" sz="3200" dirty="0">
                <a:solidFill>
                  <a:srgbClr val="FF0000"/>
                </a:solidFill>
              </a:rPr>
              <a:t>HHFW power missing</a:t>
            </a:r>
            <a:r>
              <a:rPr lang="en-US" sz="3200" dirty="0"/>
              <a:t> from core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The Interaction between the RF antennas and the scrape of layer (SOL) plasma is of crucial importance in determining the overall performance of RF in a tokamak</a:t>
            </a:r>
          </a:p>
          <a:p>
            <a:pPr marL="742950" lvl="1" indent="-285750">
              <a:buFontTx/>
              <a:buChar char="-"/>
            </a:pPr>
            <a:r>
              <a:rPr lang="en-US" sz="2000" dirty="0">
                <a:latin typeface="Calibri"/>
                <a:cs typeface="Calibri"/>
              </a:rPr>
              <a:t>All frequencies: LH, IC, HHFW, </a:t>
            </a:r>
            <a:r>
              <a:rPr lang="en-US" sz="2000" dirty="0" err="1">
                <a:latin typeface="Calibri"/>
                <a:cs typeface="Calibri"/>
              </a:rPr>
              <a:t>etc</a:t>
            </a:r>
            <a:r>
              <a:rPr lang="x-none" sz="200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…</a:t>
            </a:r>
            <a:endParaRPr lang="is-IS" sz="2000" dirty="0">
              <a:latin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is-I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is-IS" sz="2000" dirty="0">
                <a:latin typeface="Calibri"/>
                <a:cs typeface="Calibri"/>
              </a:rPr>
              <a:t>In NSTX</a:t>
            </a:r>
          </a:p>
          <a:p>
            <a:pPr marL="285750" indent="-285750">
              <a:buFont typeface="Arial"/>
              <a:buChar char="•"/>
            </a:pPr>
            <a:endParaRPr lang="is-IS" sz="2000" dirty="0">
              <a:latin typeface="Calibri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is-IS" sz="2000" dirty="0">
                <a:latin typeface="Calibri"/>
                <a:cs typeface="Calibri"/>
              </a:rPr>
              <a:t>Strong interactions between HHFW and SOL plasm </a:t>
            </a:r>
            <a:r>
              <a:rPr lang="is-IS" dirty="0">
                <a:latin typeface="Calibri"/>
                <a:cs typeface="Calibri"/>
              </a:rPr>
              <a:t> </a:t>
            </a:r>
            <a:br>
              <a:rPr lang="is-IS" dirty="0">
                <a:latin typeface="Calibri"/>
                <a:cs typeface="Calibri"/>
              </a:rPr>
            </a:br>
            <a:r>
              <a:rPr lang="is-I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</a:t>
            </a:r>
            <a:r>
              <a:rPr lang="is-IS" sz="1600" i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Hosea et. al </a:t>
            </a:r>
            <a:r>
              <a:rPr lang="is-I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POP 2008, Phillips et al., 2009, </a:t>
            </a:r>
            <a:r>
              <a:rPr lang="is-IS" sz="1600" i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Perkins et. al.</a:t>
            </a:r>
            <a:r>
              <a:rPr lang="is-I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PRL 2012]</a:t>
            </a:r>
            <a:endParaRPr lang="is-I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742950" lvl="1" indent="-285750">
              <a:buFontTx/>
              <a:buChar char="-"/>
            </a:pPr>
            <a:endParaRPr lang="is-I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is-IS" sz="2000" dirty="0">
                <a:latin typeface="Calibri"/>
                <a:cs typeface="Calibri"/>
              </a:rPr>
              <a:t>Core Heating Effieicny (</a:t>
            </a:r>
            <a:r>
              <a:rPr lang="en-US" sz="2000" dirty="0">
                <a:latin typeface="STIXGeneral" pitchFamily="2" charset="2"/>
              </a:rPr>
              <a:t>𝜂)</a:t>
            </a:r>
            <a:r>
              <a:rPr lang="is-IS" sz="2000" dirty="0">
                <a:latin typeface="Calibri"/>
                <a:cs typeface="Calibri"/>
              </a:rPr>
              <a:t> enhanced in stronger magnetic field </a:t>
            </a:r>
          </a:p>
          <a:p>
            <a:pPr marL="1200150" lvl="2" indent="-285750">
              <a:buFontTx/>
              <a:buChar char="-"/>
            </a:pPr>
            <a:r>
              <a:rPr lang="is-IS" sz="2000" dirty="0">
                <a:latin typeface="Calibri"/>
                <a:cs typeface="Calibri"/>
              </a:rPr>
              <a:t>B</a:t>
            </a:r>
            <a:r>
              <a:rPr lang="en-US" sz="2000" baseline="-25000" dirty="0">
                <a:latin typeface="STIXGeneral" pitchFamily="2" charset="2"/>
              </a:rPr>
              <a:t>𝜙</a:t>
            </a:r>
            <a:r>
              <a:rPr lang="is-IS" sz="2000" baseline="-25000" dirty="0">
                <a:latin typeface="Calibri"/>
                <a:cs typeface="Calibri"/>
              </a:rPr>
              <a:t>  </a:t>
            </a:r>
            <a:r>
              <a:rPr lang="is-IS" sz="2000" dirty="0">
                <a:latin typeface="Calibri"/>
                <a:cs typeface="Calibri"/>
              </a:rPr>
              <a:t>= 0.45T (n</a:t>
            </a:r>
            <a:r>
              <a:rPr lang="en-US" sz="2000" baseline="-25000" dirty="0">
                <a:latin typeface="STIXGeneral" pitchFamily="2" charset="2"/>
              </a:rPr>
              <a:t>𝜙 </a:t>
            </a:r>
            <a:r>
              <a:rPr lang="is-IS" sz="2000" dirty="0">
                <a:latin typeface="Calibri"/>
                <a:cs typeface="Calibri"/>
              </a:rPr>
              <a:t>= -12) : </a:t>
            </a:r>
            <a:r>
              <a:rPr lang="en-US" sz="2000" dirty="0">
                <a:latin typeface="STIXGeneral" pitchFamily="2" charset="2"/>
              </a:rPr>
              <a:t>𝜂 ~ </a:t>
            </a:r>
            <a:r>
              <a:rPr lang="is-IS" sz="2000" dirty="0">
                <a:latin typeface="Calibri"/>
                <a:cs typeface="Calibri"/>
              </a:rPr>
              <a:t>44%  </a:t>
            </a:r>
            <a:r>
              <a:rPr lang="is-IS" sz="2000" dirty="0">
                <a:latin typeface="Calibri"/>
                <a:cs typeface="Calibri"/>
                <a:sym typeface="Wingdings" pitchFamily="2" charset="2"/>
              </a:rPr>
              <a:t> Power loss</a:t>
            </a:r>
            <a:r>
              <a:rPr lang="is-IS" sz="2000" dirty="0">
                <a:latin typeface="Calibri"/>
                <a:cs typeface="Calibri"/>
              </a:rPr>
              <a:t> (P</a:t>
            </a:r>
            <a:r>
              <a:rPr lang="is-IS" sz="2000" baseline="-25000" dirty="0">
                <a:latin typeface="Calibri"/>
                <a:cs typeface="Calibri"/>
              </a:rPr>
              <a:t>loss</a:t>
            </a:r>
            <a:r>
              <a:rPr lang="is-IS" sz="2000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STIXGeneral" pitchFamily="2" charset="2"/>
              </a:rPr>
              <a:t>~</a:t>
            </a:r>
            <a:r>
              <a:rPr lang="is-IS" sz="2000" dirty="0">
                <a:latin typeface="Calibri"/>
                <a:cs typeface="Calibri"/>
              </a:rPr>
              <a:t> 56%  </a:t>
            </a:r>
          </a:p>
          <a:p>
            <a:pPr marL="1200150" lvl="2" indent="-285750">
              <a:buFontTx/>
              <a:buChar char="-"/>
            </a:pPr>
            <a:r>
              <a:rPr lang="is-IS" sz="2000" dirty="0">
                <a:solidFill>
                  <a:srgbClr val="0432FF"/>
                </a:solidFill>
                <a:latin typeface="Calibri"/>
                <a:cs typeface="Calibri"/>
              </a:rPr>
              <a:t>B</a:t>
            </a:r>
            <a:r>
              <a:rPr lang="en-US" sz="2000" baseline="-25000" dirty="0">
                <a:solidFill>
                  <a:srgbClr val="0432FF"/>
                </a:solidFill>
                <a:latin typeface="STIXGeneral" pitchFamily="2" charset="2"/>
              </a:rPr>
              <a:t>𝜙  </a:t>
            </a:r>
            <a:r>
              <a:rPr lang="is-IS" sz="2000" dirty="0">
                <a:solidFill>
                  <a:srgbClr val="0432FF"/>
                </a:solidFill>
                <a:latin typeface="Calibri"/>
                <a:cs typeface="Calibri"/>
              </a:rPr>
              <a:t>= 0.55T </a:t>
            </a:r>
            <a:r>
              <a:rPr lang="is-IS" sz="2000" dirty="0">
                <a:latin typeface="Calibri"/>
                <a:cs typeface="Calibri"/>
              </a:rPr>
              <a:t>(n</a:t>
            </a:r>
            <a:r>
              <a:rPr lang="en-US" sz="2000" baseline="-25000" dirty="0">
                <a:latin typeface="STIXGeneral" pitchFamily="2" charset="2"/>
              </a:rPr>
              <a:t>𝜙 </a:t>
            </a:r>
            <a:r>
              <a:rPr lang="is-IS" sz="2000" dirty="0">
                <a:latin typeface="Calibri"/>
                <a:cs typeface="Calibri"/>
              </a:rPr>
              <a:t>= -12) : </a:t>
            </a:r>
            <a:r>
              <a:rPr lang="en-US" sz="2000" dirty="0">
                <a:solidFill>
                  <a:srgbClr val="0432FF"/>
                </a:solidFill>
                <a:latin typeface="STIXGeneral" pitchFamily="2" charset="2"/>
              </a:rPr>
              <a:t>𝜂 ~ </a:t>
            </a:r>
            <a:r>
              <a:rPr lang="is-IS" sz="2000" dirty="0">
                <a:solidFill>
                  <a:srgbClr val="0432FF"/>
                </a:solidFill>
                <a:latin typeface="Calibri"/>
                <a:cs typeface="Calibri"/>
              </a:rPr>
              <a:t>65% </a:t>
            </a:r>
            <a:r>
              <a:rPr lang="is-IS" sz="2000" dirty="0">
                <a:latin typeface="Calibri"/>
                <a:cs typeface="Calibri"/>
              </a:rPr>
              <a:t> </a:t>
            </a:r>
            <a:r>
              <a:rPr lang="is-IS" sz="2000" dirty="0">
                <a:latin typeface="Calibri"/>
                <a:cs typeface="Calibri"/>
                <a:sym typeface="Wingdings" pitchFamily="2" charset="2"/>
              </a:rPr>
              <a:t></a:t>
            </a:r>
            <a:r>
              <a:rPr lang="is-IS" sz="2000" dirty="0">
                <a:solidFill>
                  <a:srgbClr val="0432FF"/>
                </a:solidFill>
                <a:latin typeface="Calibri"/>
                <a:cs typeface="Calibri"/>
                <a:sym typeface="Wingdings" pitchFamily="2" charset="2"/>
              </a:rPr>
              <a:t> </a:t>
            </a:r>
            <a:r>
              <a:rPr lang="is-IS" sz="2000" dirty="0">
                <a:latin typeface="Calibri"/>
                <a:cs typeface="Calibri"/>
              </a:rPr>
              <a:t>Power loss (P</a:t>
            </a:r>
            <a:r>
              <a:rPr lang="is-IS" sz="2000" baseline="-25000" dirty="0">
                <a:latin typeface="Calibri"/>
                <a:cs typeface="Calibri"/>
              </a:rPr>
              <a:t>loss</a:t>
            </a:r>
            <a:r>
              <a:rPr lang="is-IS" sz="2000" dirty="0">
                <a:latin typeface="Calibri"/>
                <a:cs typeface="Calibri"/>
              </a:rPr>
              <a:t>) </a:t>
            </a:r>
            <a:r>
              <a:rPr lang="en-US" sz="2000" dirty="0">
                <a:latin typeface="STIXGeneral" pitchFamily="2" charset="2"/>
              </a:rPr>
              <a:t>~</a:t>
            </a:r>
            <a:r>
              <a:rPr lang="is-IS" sz="2000" dirty="0">
                <a:latin typeface="Calibri"/>
                <a:cs typeface="Calibri"/>
              </a:rPr>
              <a:t> 35% </a:t>
            </a:r>
          </a:p>
          <a:p>
            <a:pPr lvl="1"/>
            <a:endParaRPr lang="is-IS" sz="2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marL="742950" lvl="1" indent="-285750">
              <a:buFontTx/>
              <a:buChar char="-"/>
            </a:pPr>
            <a:r>
              <a:rPr lang="is-IS" sz="2000" dirty="0">
                <a:latin typeface="Calibri"/>
                <a:cs typeface="Calibri"/>
              </a:rPr>
              <a:t>Larger power losses occur for high density in front of the antenna</a:t>
            </a:r>
          </a:p>
        </p:txBody>
      </p:sp>
    </p:spTree>
    <p:extLst>
      <p:ext uri="{BB962C8B-B14F-4D97-AF65-F5344CB8AC3E}">
        <p14:creationId xmlns:p14="http://schemas.microsoft.com/office/powerpoint/2010/main" val="2609778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702E7-F335-E443-9CF4-24C92D58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Power losses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decreases</a:t>
            </a:r>
            <a:r>
              <a:rPr lang="en-US" dirty="0"/>
              <a:t> as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baseline="-25000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increases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A0811B-22C1-3942-BA9E-5EC4FE8EE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7" y="1066800"/>
            <a:ext cx="7661783" cy="38502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F306F-5D71-0B48-ACC3-A19373E38830}"/>
              </a:ext>
            </a:extLst>
          </p:cNvPr>
          <p:cNvSpPr txBox="1"/>
          <p:nvPr/>
        </p:nvSpPr>
        <p:spPr>
          <a:xfrm>
            <a:off x="3352800" y="114552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b="1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5830B-E0E6-4642-9BEF-A8C934BA2B2A}"/>
              </a:ext>
            </a:extLst>
          </p:cNvPr>
          <p:cNvSpPr txBox="1"/>
          <p:nvPr/>
        </p:nvSpPr>
        <p:spPr>
          <a:xfrm>
            <a:off x="7067846" y="114300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baseline="-25000" dirty="0" err="1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φ</a:t>
            </a:r>
            <a:r>
              <a:rPr lang="en-US" b="1" dirty="0">
                <a:solidFill>
                  <a:srgbClr val="FF6600"/>
                </a:solidFill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  =  -21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120EC7-7D39-494F-8BAD-AE63355155D2}"/>
              </a:ext>
            </a:extLst>
          </p:cNvPr>
          <p:cNvSpPr txBox="1"/>
          <p:nvPr/>
        </p:nvSpPr>
        <p:spPr>
          <a:xfrm>
            <a:off x="1554829" y="4495800"/>
            <a:ext cx="263617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Normalized Density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1FA926-1433-1248-998F-F83B9EEB1C00}"/>
              </a:ext>
            </a:extLst>
          </p:cNvPr>
          <p:cNvSpPr txBox="1"/>
          <p:nvPr/>
        </p:nvSpPr>
        <p:spPr>
          <a:xfrm>
            <a:off x="5257800" y="4505787"/>
            <a:ext cx="263617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Normalized Density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CFA26-E16A-C94B-9B34-BEA7FC8BEFAE}"/>
              </a:ext>
            </a:extLst>
          </p:cNvPr>
          <p:cNvSpPr txBox="1"/>
          <p:nvPr/>
        </p:nvSpPr>
        <p:spPr>
          <a:xfrm>
            <a:off x="1295400" y="5207201"/>
            <a:ext cx="2924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occurs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1.25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2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89346-442E-1749-A32E-4785AA0CD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870765"/>
            <a:ext cx="939800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286FA-74D4-B940-895F-81764B378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5580623"/>
            <a:ext cx="952500" cy="2286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196D2A-03D4-BC40-859B-BE79FD0BE610}"/>
              </a:ext>
            </a:extLst>
          </p:cNvPr>
          <p:cNvCxnSpPr>
            <a:cxnSpLocks/>
          </p:cNvCxnSpPr>
          <p:nvPr/>
        </p:nvCxnSpPr>
        <p:spPr>
          <a:xfrm>
            <a:off x="5181600" y="4114800"/>
            <a:ext cx="135242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F40C42B-CCDC-2C40-B93C-BE071F6D218A}"/>
              </a:ext>
            </a:extLst>
          </p:cNvPr>
          <p:cNvCxnSpPr>
            <a:cxnSpLocks/>
          </p:cNvCxnSpPr>
          <p:nvPr/>
        </p:nvCxnSpPr>
        <p:spPr>
          <a:xfrm>
            <a:off x="1600200" y="4112698"/>
            <a:ext cx="1600200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40E8D1-4F31-8E49-BD89-ABE47D40FE3F}"/>
              </a:ext>
            </a:extLst>
          </p:cNvPr>
          <p:cNvSpPr txBox="1"/>
          <p:nvPr/>
        </p:nvSpPr>
        <p:spPr>
          <a:xfrm>
            <a:off x="1952567" y="3775722"/>
            <a:ext cx="1037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3CC727-27BE-E849-AB35-8207FE64E4A1}"/>
              </a:ext>
            </a:extLst>
          </p:cNvPr>
          <p:cNvSpPr txBox="1"/>
          <p:nvPr/>
        </p:nvSpPr>
        <p:spPr>
          <a:xfrm>
            <a:off x="5339231" y="3802781"/>
            <a:ext cx="1037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endParaRPr lang="en-US" sz="1600" baseline="-25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738F35-6234-7B4F-92A5-EC78D5BA3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295400"/>
            <a:ext cx="1505915" cy="2487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568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CDBE01-FF04-A841-BB3A-58169732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F185B6-864E-9C42-B236-4A5E1D89E709}"/>
              </a:ext>
            </a:extLst>
          </p:cNvPr>
          <p:cNvSpPr/>
          <p:nvPr/>
        </p:nvSpPr>
        <p:spPr>
          <a:xfrm>
            <a:off x="1219200" y="2362200"/>
            <a:ext cx="6781800" cy="8989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collisional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losses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the vacuum vessel 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A8E10F-A11D-F54C-8192-F81E2B8BD81F}"/>
              </a:ext>
            </a:extLst>
          </p:cNvPr>
          <p:cNvSpPr/>
          <p:nvPr/>
        </p:nvSpPr>
        <p:spPr>
          <a:xfrm>
            <a:off x="685798" y="1069651"/>
            <a:ext cx="2468880" cy="914400"/>
          </a:xfrm>
          <a:prstGeom prst="round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in front Antenna 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D288C3F-E5C2-A54A-9FD3-D1FBB2B86A0A}"/>
              </a:ext>
            </a:extLst>
          </p:cNvPr>
          <p:cNvSpPr/>
          <p:nvPr/>
        </p:nvSpPr>
        <p:spPr>
          <a:xfrm>
            <a:off x="3352798" y="1066800"/>
            <a:ext cx="2468880" cy="914400"/>
          </a:xfrm>
          <a:prstGeom prst="round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Narrower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between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LCFS and antenna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364110E-78A3-9F4F-BE76-7833044DB686}"/>
              </a:ext>
            </a:extLst>
          </p:cNvPr>
          <p:cNvSpPr/>
          <p:nvPr/>
        </p:nvSpPr>
        <p:spPr>
          <a:xfrm>
            <a:off x="6012483" y="1070458"/>
            <a:ext cx="2468880" cy="914400"/>
          </a:xfrm>
          <a:prstGeom prst="round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Stronger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field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strength</a:t>
            </a: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A185A5-A5C8-6648-BDD3-007F1A78207E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920238" y="1984051"/>
            <a:ext cx="198120" cy="3773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9251E9-CA4A-1245-941E-5860A8ADCDBE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7056118" y="1984858"/>
            <a:ext cx="190805" cy="37653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E42BE0-6E70-7147-9C7E-8A11B44D646E}"/>
              </a:ext>
            </a:extLst>
          </p:cNvPr>
          <p:cNvCxnSpPr>
            <a:cxnSpLocks/>
            <a:stCxn id="21" idx="2"/>
            <a:endCxn id="14" idx="0"/>
          </p:cNvCxnSpPr>
          <p:nvPr/>
        </p:nvCxnSpPr>
        <p:spPr>
          <a:xfrm>
            <a:off x="4587238" y="1981200"/>
            <a:ext cx="22862" cy="381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F3AEBE5-EDAD-1146-BFB8-8F4DC46087B4}"/>
              </a:ext>
            </a:extLst>
          </p:cNvPr>
          <p:cNvSpPr/>
          <p:nvPr/>
        </p:nvSpPr>
        <p:spPr>
          <a:xfrm>
            <a:off x="1219200" y="3463052"/>
            <a:ext cx="6781800" cy="694658"/>
          </a:xfrm>
          <a:prstGeom prst="round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Consistent with Experiments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[e.g., Hosea et al., 2008; Phillips et al., 2009]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EA00DD-BF36-3641-AAA1-09E9A7EF8454}"/>
              </a:ext>
            </a:extLst>
          </p:cNvPr>
          <p:cNvCxnSpPr>
            <a:cxnSpLocks/>
            <a:stCxn id="14" idx="2"/>
            <a:endCxn id="31" idx="0"/>
          </p:cNvCxnSpPr>
          <p:nvPr/>
        </p:nvCxnSpPr>
        <p:spPr>
          <a:xfrm>
            <a:off x="4610100" y="3261170"/>
            <a:ext cx="0" cy="2018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E4C214-EBB3-F949-8553-A16C06BD8E34}"/>
              </a:ext>
            </a:extLst>
          </p:cNvPr>
          <p:cNvSpPr/>
          <p:nvPr/>
        </p:nvSpPr>
        <p:spPr>
          <a:xfrm>
            <a:off x="1219200" y="4800600"/>
            <a:ext cx="6781800" cy="13075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tIns="27432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Minimum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SOL collisional losses occur (all magnetic field strength)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near the critical density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where FW cutoff is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Minimum SOL collisional losses occur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(strongly magnetized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plamsa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with wide range of the density in front of antenna</a:t>
            </a:r>
          </a:p>
        </p:txBody>
      </p:sp>
    </p:spTree>
    <p:extLst>
      <p:ext uri="{BB962C8B-B14F-4D97-AF65-F5344CB8AC3E}">
        <p14:creationId xmlns:p14="http://schemas.microsoft.com/office/powerpoint/2010/main" val="569521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2" b="161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AutoShape 2" descr="igure4632_10_03_14_16_31.gif"/>
          <p:cNvSpPr>
            <a:spLocks noChangeAspect="1" noChangeArrowheads="1"/>
          </p:cNvSpPr>
          <p:nvPr/>
        </p:nvSpPr>
        <p:spPr bwMode="auto">
          <a:xfrm>
            <a:off x="0" y="8572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239"/>
            <a:ext cx="3183097" cy="265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25" y="3945980"/>
            <a:ext cx="2950464" cy="2912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5248" y="6488668"/>
            <a:ext cx="187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Fast wave in LADP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1349" y="6211669"/>
            <a:ext cx="100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LH wave</a:t>
            </a:r>
          </a:p>
          <a:p>
            <a:r>
              <a:rPr lang="en-US" dirty="0"/>
              <a:t>launcher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5764" y="6211669"/>
            <a:ext cx="1621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wave in </a:t>
            </a:r>
          </a:p>
          <a:p>
            <a:r>
              <a:rPr lang="en-US" dirty="0" err="1"/>
              <a:t>Alcartor</a:t>
            </a:r>
            <a:r>
              <a:rPr lang="en-US" dirty="0"/>
              <a:t> C-Mod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BA7F10D-78CB-0843-B692-357E2F47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2" descr="C:\Users\jmenard\My Files\PPPL\Projects\NSTX-U\Presentation template\2015 - New template\logo and banner source\Gray_banner_red_line.png">
            <a:extLst>
              <a:ext uri="{FF2B5EF4-FFF2-40B4-BE49-F238E27FC236}">
                <a16:creationId xmlns:a16="http://schemas.microsoft.com/office/drawing/2014/main" id="{5D7B0E30-6D97-B843-812C-E2133DC5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DD8880BB-8355-974B-8E93-0B6E661448D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6699"/>
                </a:solidFill>
                <a:latin typeface="Calibri"/>
                <a:ea typeface="+mj-ea"/>
                <a:cs typeface="Calibri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Future Work</a:t>
            </a:r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8EACE8-D569-7C44-A459-FBE004738093}"/>
              </a:ext>
            </a:extLst>
          </p:cNvPr>
          <p:cNvSpPr/>
          <p:nvPr/>
        </p:nvSpPr>
        <p:spPr>
          <a:xfrm>
            <a:off x="228600" y="1481539"/>
            <a:ext cx="5257800" cy="2031325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will examine the HHFW in the NSTX/NSTX-U using recently developed Petra-M code and compare the results from FW2D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BP11.00082 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Shiraiwa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Development of Petra-M Framework: toward OS integrated FEM analysis)</a:t>
            </a:r>
          </a:p>
        </p:txBody>
      </p:sp>
    </p:spTree>
    <p:extLst>
      <p:ext uri="{BB962C8B-B14F-4D97-AF65-F5344CB8AC3E}">
        <p14:creationId xmlns:p14="http://schemas.microsoft.com/office/powerpoint/2010/main" val="12133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62CA96-F94D-744E-9B76-5AF653BE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Density</a:t>
            </a:r>
            <a:r>
              <a:rPr lang="en-US" dirty="0"/>
              <a:t> where FW </a:t>
            </a:r>
            <a:r>
              <a:rPr lang="en-US" dirty="0">
                <a:solidFill>
                  <a:srgbClr val="FF0000"/>
                </a:solidFill>
              </a:rPr>
              <a:t>cutoff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open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critical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DC0D9-19CF-8A49-8195-BA1E912E94DA}"/>
              </a:ext>
            </a:extLst>
          </p:cNvPr>
          <p:cNvSpPr txBox="1"/>
          <p:nvPr/>
        </p:nvSpPr>
        <p:spPr>
          <a:xfrm>
            <a:off x="265861" y="6245423"/>
            <a:ext cx="1900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[Hosea et al, POP 2008]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0F618-0738-F041-A8E3-91BF6E2948F9}"/>
              </a:ext>
            </a:extLst>
          </p:cNvPr>
          <p:cNvSpPr txBox="1"/>
          <p:nvPr/>
        </p:nvSpPr>
        <p:spPr>
          <a:xfrm>
            <a:off x="4876800" y="3429000"/>
            <a:ext cx="411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≤ </a:t>
            </a:r>
            <a:r>
              <a:rPr lang="en-US" b="1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: density in front of antenna)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FW can</a:t>
            </a:r>
            <a:r>
              <a:rPr lang="en-US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propagate in the 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Higher heating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 power losses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b="1" dirty="0" err="1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 err="1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&gt;&gt; </a:t>
            </a:r>
            <a:r>
              <a:rPr lang="en-US" b="1" dirty="0" err="1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 err="1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FW </a:t>
            </a:r>
            <a:r>
              <a:rPr lang="en-US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propagate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the 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Lower heating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higher power losses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7441F-0528-0A42-AFE6-C0ADA800D825}"/>
              </a:ext>
            </a:extLst>
          </p:cNvPr>
          <p:cNvGrpSpPr/>
          <p:nvPr/>
        </p:nvGrpSpPr>
        <p:grpSpPr>
          <a:xfrm>
            <a:off x="123146" y="1600200"/>
            <a:ext cx="4601254" cy="4724400"/>
            <a:chOff x="90365" y="1371600"/>
            <a:chExt cx="4601254" cy="4724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DEB34D-B507-4048-B76D-3593B48F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19" y="1371600"/>
              <a:ext cx="3984110" cy="4724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17BB1-0CE0-4D46-9D05-F0832F909E7E}"/>
                </a:ext>
              </a:extLst>
            </p:cNvPr>
            <p:cNvSpPr/>
            <p:nvPr/>
          </p:nvSpPr>
          <p:spPr>
            <a:xfrm>
              <a:off x="1932217" y="2273808"/>
              <a:ext cx="338328" cy="3264408"/>
            </a:xfrm>
            <a:prstGeom prst="rect">
              <a:avLst/>
            </a:prstGeom>
            <a:solidFill>
              <a:srgbClr val="73FEFF">
                <a:alpha val="3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05FF22-71B2-EB43-B49E-6D7F3A134B3E}"/>
                </a:ext>
              </a:extLst>
            </p:cNvPr>
            <p:cNvSpPr/>
            <p:nvPr/>
          </p:nvSpPr>
          <p:spPr>
            <a:xfrm>
              <a:off x="3380579" y="1828800"/>
              <a:ext cx="338328" cy="3703320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16A2E1-E892-E642-9134-064ABAF18E88}"/>
                </a:ext>
              </a:extLst>
            </p:cNvPr>
            <p:cNvSpPr txBox="1"/>
            <p:nvPr/>
          </p:nvSpPr>
          <p:spPr>
            <a:xfrm>
              <a:off x="1975851" y="1688592"/>
              <a:ext cx="769763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n</a:t>
              </a:r>
              <a:r>
                <a:rPr lang="en-US" sz="1300" baseline="-25000" dirty="0">
                  <a:latin typeface="+mj-lt"/>
                </a:rPr>
                <a:t>𝜙 </a:t>
              </a:r>
              <a:r>
                <a:rPr lang="en-US" sz="1300" dirty="0">
                  <a:latin typeface="+mj-lt"/>
                </a:rPr>
                <a:t>= -21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14407B-B796-5848-9A61-D72DD16792EC}"/>
                </a:ext>
              </a:extLst>
            </p:cNvPr>
            <p:cNvSpPr txBox="1"/>
            <p:nvPr/>
          </p:nvSpPr>
          <p:spPr>
            <a:xfrm>
              <a:off x="1975851" y="1935480"/>
              <a:ext cx="769763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n</a:t>
              </a:r>
              <a:r>
                <a:rPr lang="en-US" sz="1300" baseline="-25000" dirty="0">
                  <a:latin typeface="+mj-lt"/>
                </a:rPr>
                <a:t>𝜙 </a:t>
              </a:r>
              <a:r>
                <a:rPr lang="en-US" sz="1300" dirty="0">
                  <a:latin typeface="+mj-lt"/>
                </a:rPr>
                <a:t>= -12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C4A9F2-5625-B848-9A4D-45646E67CBD2}"/>
                </a:ext>
              </a:extLst>
            </p:cNvPr>
            <p:cNvSpPr/>
            <p:nvPr/>
          </p:nvSpPr>
          <p:spPr>
            <a:xfrm flipV="1">
              <a:off x="3718907" y="4521638"/>
              <a:ext cx="515512" cy="736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l"/>
              <a:endPara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0C61F0-EBFB-CB42-8CB1-FE51E1E2F91B}"/>
                </a:ext>
              </a:extLst>
            </p:cNvPr>
            <p:cNvSpPr txBox="1"/>
            <p:nvPr/>
          </p:nvSpPr>
          <p:spPr>
            <a:xfrm>
              <a:off x="3968344" y="4996729"/>
              <a:ext cx="7232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n</a:t>
              </a:r>
              <a:r>
                <a:rPr lang="en-US" sz="1200" baseline="-25000" dirty="0">
                  <a:latin typeface="+mj-lt"/>
                </a:rPr>
                <a:t>𝜙 </a:t>
              </a:r>
              <a:r>
                <a:rPr lang="en-US" sz="1200" dirty="0">
                  <a:latin typeface="+mj-lt"/>
                </a:rPr>
                <a:t>= -12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29E216-7FCA-254E-AB00-8591D32F6152}"/>
                </a:ext>
              </a:extLst>
            </p:cNvPr>
            <p:cNvCxnSpPr>
              <a:cxnSpLocks/>
            </p:cNvCxnSpPr>
            <p:nvPr/>
          </p:nvCxnSpPr>
          <p:spPr>
            <a:xfrm>
              <a:off x="3624819" y="4800600"/>
              <a:ext cx="799475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1E3C27-00C8-B843-A126-3B45BFF76870}"/>
                </a:ext>
              </a:extLst>
            </p:cNvPr>
            <p:cNvSpPr txBox="1"/>
            <p:nvPr/>
          </p:nvSpPr>
          <p:spPr>
            <a:xfrm>
              <a:off x="3968344" y="4648200"/>
              <a:ext cx="7232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n</a:t>
              </a:r>
              <a:r>
                <a:rPr lang="en-US" sz="1200" baseline="-25000" dirty="0">
                  <a:latin typeface="+mj-lt"/>
                </a:rPr>
                <a:t>𝜙 </a:t>
              </a:r>
              <a:r>
                <a:rPr lang="en-US" sz="1200" dirty="0">
                  <a:latin typeface="+mj-lt"/>
                </a:rPr>
                <a:t>= -21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3FA27F-69F4-1240-BD34-A5F961A4B472}"/>
                </a:ext>
              </a:extLst>
            </p:cNvPr>
            <p:cNvSpPr txBox="1"/>
            <p:nvPr/>
          </p:nvSpPr>
          <p:spPr>
            <a:xfrm>
              <a:off x="90365" y="4010561"/>
              <a:ext cx="112883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sz="1600" b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ant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(X 10</a:t>
              </a:r>
              <a:r>
                <a:rPr lang="en-US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en-US" sz="16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-3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Density</a:t>
              </a:r>
            </a:p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 front of </a:t>
              </a:r>
            </a:p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Antenna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2600F6C-EDE3-214E-BFDF-1967AE030518}"/>
              </a:ext>
            </a:extLst>
          </p:cNvPr>
          <p:cNvSpPr txBox="1"/>
          <p:nvPr/>
        </p:nvSpPr>
        <p:spPr>
          <a:xfrm>
            <a:off x="1503428" y="1143000"/>
            <a:ext cx="147098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NSTX HHFW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A59C9-B045-1241-B32D-C07AA8C4C096}"/>
              </a:ext>
            </a:extLst>
          </p:cNvPr>
          <p:cNvSpPr txBox="1"/>
          <p:nvPr/>
        </p:nvSpPr>
        <p:spPr>
          <a:xfrm>
            <a:off x="3301928" y="1718846"/>
            <a:ext cx="1155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s-IS" sz="1600" b="1" dirty="0">
                <a:solidFill>
                  <a:srgbClr val="0432FF"/>
                </a:solidFill>
                <a:latin typeface="Calibri"/>
                <a:cs typeface="Calibri"/>
              </a:rPr>
              <a:t>B</a:t>
            </a:r>
            <a:r>
              <a:rPr lang="en-US" sz="1600" b="1" baseline="-25000" dirty="0">
                <a:solidFill>
                  <a:srgbClr val="0432FF"/>
                </a:solidFill>
                <a:latin typeface="STIXGeneral" pitchFamily="2" charset="2"/>
              </a:rPr>
              <a:t>𝜙  </a:t>
            </a:r>
            <a:r>
              <a:rPr lang="is-IS" sz="1600" b="1" dirty="0">
                <a:solidFill>
                  <a:srgbClr val="0432FF"/>
                </a:solidFill>
                <a:latin typeface="Calibri"/>
                <a:cs typeface="Calibri"/>
              </a:rPr>
              <a:t>= 0.55T</a:t>
            </a:r>
            <a:r>
              <a:rPr lang="en-US" sz="1600" b="1" dirty="0"/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7BA669-6F5A-7F42-8FDA-005947DA86B9}"/>
              </a:ext>
            </a:extLst>
          </p:cNvPr>
          <p:cNvSpPr txBox="1"/>
          <p:nvPr/>
        </p:nvSpPr>
        <p:spPr>
          <a:xfrm>
            <a:off x="4678746" y="1066800"/>
            <a:ext cx="4389054" cy="1981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Density (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(or Onset Density)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 where FW cutoff in front of the antenna is open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D5D64F-54F3-794B-91C6-6190BAAB1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843" y="1905000"/>
            <a:ext cx="1435957" cy="3367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7D97A7-1E9C-6949-90CE-2AB9F9B8A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043" y="2416956"/>
            <a:ext cx="941458" cy="4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4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B9CB4-98BC-8941-B334-480BEF2E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simulations suggest SOL wave excitation can lead to significant SOL power losses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4FE0E-8BDA-2048-ABE7-29B7ADC4E052}"/>
              </a:ext>
            </a:extLst>
          </p:cNvPr>
          <p:cNvSpPr/>
          <p:nvPr/>
        </p:nvSpPr>
        <p:spPr>
          <a:xfrm>
            <a:off x="7202834" y="1031947"/>
            <a:ext cx="1908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Bertelli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NF 2014]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E3AC69-01EF-B745-A504-5F67B8FE0F3A}"/>
              </a:ext>
            </a:extLst>
          </p:cNvPr>
          <p:cNvGrpSpPr/>
          <p:nvPr/>
        </p:nvGrpSpPr>
        <p:grpSpPr>
          <a:xfrm>
            <a:off x="0" y="1524000"/>
            <a:ext cx="4398300" cy="4431462"/>
            <a:chOff x="249808" y="1126144"/>
            <a:chExt cx="3404958" cy="35184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180410-8413-134D-AC80-4072D4037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08" y="1362456"/>
              <a:ext cx="3404958" cy="32820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F90D3E-AD2D-A84F-B9CE-728C6F6986EE}"/>
                </a:ext>
              </a:extLst>
            </p:cNvPr>
            <p:cNvSpPr txBox="1"/>
            <p:nvPr/>
          </p:nvSpPr>
          <p:spPr>
            <a:xfrm>
              <a:off x="990600" y="1126144"/>
              <a:ext cx="843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</a:t>
              </a:r>
              <a:r>
                <a:rPr lang="en-US" sz="1400" i="1" baseline="-250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φ</a:t>
              </a:r>
              <a:r>
                <a:rPr lang="en-US" sz="1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 =  -21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6F18D-33F3-6743-90B1-8B7945566FF8}"/>
                </a:ext>
              </a:extLst>
            </p:cNvPr>
            <p:cNvSpPr txBox="1"/>
            <p:nvPr/>
          </p:nvSpPr>
          <p:spPr>
            <a:xfrm rot="16200000">
              <a:off x="965710" y="2010936"/>
              <a:ext cx="7457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FW cutoff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6ED59B-6D07-AC41-BBEB-51FE26349343}"/>
              </a:ext>
            </a:extLst>
          </p:cNvPr>
          <p:cNvSpPr txBox="1"/>
          <p:nvPr/>
        </p:nvSpPr>
        <p:spPr>
          <a:xfrm>
            <a:off x="2560383" y="5867400"/>
            <a:ext cx="2392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|E|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endParaRPr lang="en-US" sz="2000" baseline="-25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856B71AC-3B2F-7840-AA6E-5306389E848B}"/>
              </a:ext>
            </a:extLst>
          </p:cNvPr>
          <p:cNvSpPr/>
          <p:nvPr/>
        </p:nvSpPr>
        <p:spPr>
          <a:xfrm>
            <a:off x="3589083" y="5762878"/>
            <a:ext cx="304800" cy="171672"/>
          </a:xfrm>
          <a:prstGeom prst="upArrow">
            <a:avLst>
              <a:gd name="adj1" fmla="val 42793"/>
              <a:gd name="adj2" fmla="val 50000"/>
            </a:avLst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32A8E-1C48-2346-BEED-FFDC6AA26222}"/>
              </a:ext>
            </a:extLst>
          </p:cNvPr>
          <p:cNvSpPr txBox="1"/>
          <p:nvPr/>
        </p:nvSpPr>
        <p:spPr>
          <a:xfrm>
            <a:off x="3192380" y="1057290"/>
            <a:ext cx="214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 evanescent</a:t>
            </a:r>
          </a:p>
          <a:p>
            <a:r>
              <a:rPr lang="en-US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Weaker </a:t>
            </a:r>
            <a:r>
              <a:rPr lang="en-US" sz="2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endParaRPr lang="en-US" sz="2000" baseline="-250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753A9B67-156B-F549-AE1D-29E0F8084872}"/>
              </a:ext>
            </a:extLst>
          </p:cNvPr>
          <p:cNvSpPr/>
          <p:nvPr/>
        </p:nvSpPr>
        <p:spPr>
          <a:xfrm rot="10800000">
            <a:off x="3639428" y="1733328"/>
            <a:ext cx="304800" cy="171672"/>
          </a:xfrm>
          <a:prstGeom prst="upArrow">
            <a:avLst>
              <a:gd name="adj1" fmla="val 42793"/>
              <a:gd name="adj2" fmla="val 50000"/>
            </a:avLst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16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61E6EF-C19C-874B-90AB-F8068AAE576E}"/>
              </a:ext>
            </a:extLst>
          </p:cNvPr>
          <p:cNvGrpSpPr/>
          <p:nvPr/>
        </p:nvGrpSpPr>
        <p:grpSpPr>
          <a:xfrm>
            <a:off x="4909547" y="3206580"/>
            <a:ext cx="3432692" cy="2935110"/>
            <a:chOff x="4876800" y="2599491"/>
            <a:chExt cx="3432692" cy="2935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6B67EE-9620-884B-BF2D-55BBF0A7368F}"/>
                </a:ext>
              </a:extLst>
            </p:cNvPr>
            <p:cNvGrpSpPr/>
            <p:nvPr/>
          </p:nvGrpSpPr>
          <p:grpSpPr>
            <a:xfrm>
              <a:off x="4876800" y="2599491"/>
              <a:ext cx="3432692" cy="2935110"/>
              <a:chOff x="5711308" y="3544868"/>
              <a:chExt cx="3432692" cy="293511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793266-4085-884A-9D8C-BDBE31D00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308" y="3544868"/>
                <a:ext cx="3432692" cy="293511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5CFB8B-C167-2D4C-9593-0CDDB2273963}"/>
                  </a:ext>
                </a:extLst>
              </p:cNvPr>
              <p:cNvSpPr txBox="1"/>
              <p:nvPr/>
            </p:nvSpPr>
            <p:spPr>
              <a:xfrm>
                <a:off x="6547899" y="4063029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>
                    <a:solidFill>
                      <a:srgbClr val="0432FF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1400" i="1" baseline="-25000" dirty="0" err="1">
                    <a:solidFill>
                      <a:srgbClr val="0432FF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US" sz="1400" dirty="0">
                    <a:solidFill>
                      <a:srgbClr val="0432FF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 =  -12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F0996D-85F7-E64B-8FD8-52F44D110C7A}"/>
                  </a:ext>
                </a:extLst>
              </p:cNvPr>
              <p:cNvSpPr txBox="1"/>
              <p:nvPr/>
            </p:nvSpPr>
            <p:spPr>
              <a:xfrm>
                <a:off x="7614699" y="5486400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</a:t>
                </a:r>
                <a:r>
                  <a:rPr lang="en-US" sz="1400" i="1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φ</a:t>
                </a:r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 =  -12</a:t>
                </a:r>
              </a:p>
            </p:txBody>
          </p:sp>
        </p:grpSp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19F10754-F54A-F149-BFA9-04BF249C4EC2}"/>
                </a:ext>
              </a:extLst>
            </p:cNvPr>
            <p:cNvSpPr/>
            <p:nvPr/>
          </p:nvSpPr>
          <p:spPr>
            <a:xfrm rot="7631116">
              <a:off x="6992744" y="3137833"/>
              <a:ext cx="304800" cy="171672"/>
            </a:xfrm>
            <a:prstGeom prst="upArrow">
              <a:avLst>
                <a:gd name="adj1" fmla="val 42793"/>
                <a:gd name="adj2" fmla="val 50000"/>
              </a:avLst>
            </a:prstGeom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B0B590DE-C564-B544-BA1F-0B7565D79C9F}"/>
                </a:ext>
              </a:extLst>
            </p:cNvPr>
            <p:cNvSpPr/>
            <p:nvPr/>
          </p:nvSpPr>
          <p:spPr>
            <a:xfrm rot="10800000">
              <a:off x="6159855" y="4630071"/>
              <a:ext cx="304800" cy="171672"/>
            </a:xfrm>
            <a:prstGeom prst="upArrow">
              <a:avLst>
                <a:gd name="adj1" fmla="val 42793"/>
                <a:gd name="adj2" fmla="val 50000"/>
              </a:avLst>
            </a:prstGeom>
            <a:solidFill>
              <a:srgbClr val="00B050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98C7175-B19F-9E48-9F46-09ADCCFA7A9A}"/>
              </a:ext>
            </a:extLst>
          </p:cNvPr>
          <p:cNvSpPr txBox="1"/>
          <p:nvPr/>
        </p:nvSpPr>
        <p:spPr>
          <a:xfrm>
            <a:off x="5029200" y="1548394"/>
            <a:ext cx="312989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Fraction of SOL power losses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abs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D13D9E-EF95-B943-B00A-74D5894EA328}"/>
              </a:ext>
            </a:extLst>
          </p:cNvPr>
          <p:cNvSpPr txBox="1"/>
          <p:nvPr/>
        </p:nvSpPr>
        <p:spPr>
          <a:xfrm>
            <a:off x="5155758" y="2619822"/>
            <a:ext cx="383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SOL (core)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: Power loss in the SOL (core)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6569314-6638-494E-AA32-DAF05C65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671" y="2041534"/>
            <a:ext cx="2063750" cy="473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B39E9C-13DA-704C-ACA4-22DCB39DC1BB}"/>
              </a:ext>
            </a:extLst>
          </p:cNvPr>
          <p:cNvSpPr txBox="1"/>
          <p:nvPr/>
        </p:nvSpPr>
        <p:spPr>
          <a:xfrm>
            <a:off x="5579138" y="5791200"/>
            <a:ext cx="24675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Density in front of antenna </a:t>
            </a:r>
          </a:p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[10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49526-8035-744E-B40A-A5A1B919CA5E}"/>
              </a:ext>
            </a:extLst>
          </p:cNvPr>
          <p:cNvSpPr/>
          <p:nvPr/>
        </p:nvSpPr>
        <p:spPr>
          <a:xfrm>
            <a:off x="1092302" y="3426023"/>
            <a:ext cx="2128018" cy="307777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</a:t>
            </a:r>
            <a:r>
              <a:rPr lang="en-US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100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1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closed FW cutoff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C5C20F-8637-AD4C-B0DE-AB7013E092E7}"/>
              </a:ext>
            </a:extLst>
          </p:cNvPr>
          <p:cNvSpPr/>
          <p:nvPr/>
        </p:nvSpPr>
        <p:spPr>
          <a:xfrm>
            <a:off x="1092302" y="4035623"/>
            <a:ext cx="2055884" cy="307777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</a:t>
            </a:r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400" b="1" baseline="-25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r>
              <a:rPr lang="en-US" sz="1100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1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open FW cutoff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8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simulations adopted idealized boundary for simplicity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88298" y="1289447"/>
            <a:ext cx="2926080" cy="4551681"/>
            <a:chOff x="4876800" y="862947"/>
            <a:chExt cx="3657600" cy="5689601"/>
          </a:xfrm>
        </p:grpSpPr>
        <p:grpSp>
          <p:nvGrpSpPr>
            <p:cNvPr id="9" name="Group 8"/>
            <p:cNvGrpSpPr/>
            <p:nvPr/>
          </p:nvGrpSpPr>
          <p:grpSpPr>
            <a:xfrm>
              <a:off x="4876800" y="862947"/>
              <a:ext cx="3657600" cy="5689601"/>
              <a:chOff x="4953000" y="862947"/>
              <a:chExt cx="3657600" cy="568960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953000" y="862947"/>
                <a:ext cx="3657600" cy="5689601"/>
                <a:chOff x="2895600" y="863599"/>
                <a:chExt cx="3657600" cy="5689601"/>
              </a:xfrm>
            </p:grpSpPr>
            <p:pic>
              <p:nvPicPr>
                <p:cNvPr id="13" name="Picture 12" descr="fig01_box.png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5600" y="863599"/>
                  <a:ext cx="3657600" cy="5689601"/>
                </a:xfrm>
                <a:prstGeom prst="rect">
                  <a:avLst/>
                </a:prstGeom>
              </p:spPr>
            </p:pic>
            <p:sp>
              <p:nvSpPr>
                <p:cNvPr id="14" name="Freeform 13"/>
                <p:cNvSpPr/>
                <p:nvPr/>
              </p:nvSpPr>
              <p:spPr>
                <a:xfrm>
                  <a:off x="3489300" y="1331530"/>
                  <a:ext cx="2207013" cy="4549573"/>
                </a:xfrm>
                <a:custGeom>
                  <a:avLst/>
                  <a:gdLst>
                    <a:gd name="connsiteX0" fmla="*/ 271253 w 2219343"/>
                    <a:gd name="connsiteY0" fmla="*/ 123290 h 4561726"/>
                    <a:gd name="connsiteX1" fmla="*/ 591825 w 2219343"/>
                    <a:gd name="connsiteY1" fmla="*/ 123290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1948090 w 2219343"/>
                    <a:gd name="connsiteY6" fmla="*/ 1627426 h 4561726"/>
                    <a:gd name="connsiteX7" fmla="*/ 1985079 w 2219343"/>
                    <a:gd name="connsiteY7" fmla="*/ 1701400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79671 w 2219343"/>
                    <a:gd name="connsiteY1" fmla="*/ 287354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1948090 w 2219343"/>
                    <a:gd name="connsiteY6" fmla="*/ 1627426 h 4561726"/>
                    <a:gd name="connsiteX7" fmla="*/ 1985079 w 2219343"/>
                    <a:gd name="connsiteY7" fmla="*/ 1701400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230903 h 4669339"/>
                    <a:gd name="connsiteX1" fmla="*/ 847048 w 2219343"/>
                    <a:gd name="connsiteY1" fmla="*/ 0 h 4669339"/>
                    <a:gd name="connsiteX2" fmla="*/ 1195979 w 2219343"/>
                    <a:gd name="connsiteY2" fmla="*/ 428166 h 4669339"/>
                    <a:gd name="connsiteX3" fmla="*/ 1578199 w 2219343"/>
                    <a:gd name="connsiteY3" fmla="*/ 982971 h 4669339"/>
                    <a:gd name="connsiteX4" fmla="*/ 1812463 w 2219343"/>
                    <a:gd name="connsiteY4" fmla="*/ 1710381 h 4669339"/>
                    <a:gd name="connsiteX5" fmla="*/ 1837123 w 2219343"/>
                    <a:gd name="connsiteY5" fmla="*/ 1747368 h 4669339"/>
                    <a:gd name="connsiteX6" fmla="*/ 1948090 w 2219343"/>
                    <a:gd name="connsiteY6" fmla="*/ 1735039 h 4669339"/>
                    <a:gd name="connsiteX7" fmla="*/ 1985079 w 2219343"/>
                    <a:gd name="connsiteY7" fmla="*/ 1809013 h 4669339"/>
                    <a:gd name="connsiteX8" fmla="*/ 1948090 w 2219343"/>
                    <a:gd name="connsiteY8" fmla="*/ 2930951 h 4669339"/>
                    <a:gd name="connsiteX9" fmla="*/ 1911101 w 2219343"/>
                    <a:gd name="connsiteY9" fmla="*/ 3066570 h 4669339"/>
                    <a:gd name="connsiteX10" fmla="*/ 1824793 w 2219343"/>
                    <a:gd name="connsiteY10" fmla="*/ 3029583 h 4669339"/>
                    <a:gd name="connsiteX11" fmla="*/ 1565870 w 2219343"/>
                    <a:gd name="connsiteY11" fmla="*/ 3756993 h 4669339"/>
                    <a:gd name="connsiteX12" fmla="*/ 1232968 w 2219343"/>
                    <a:gd name="connsiteY12" fmla="*/ 4324127 h 4669339"/>
                    <a:gd name="connsiteX13" fmla="*/ 579495 w 2219343"/>
                    <a:gd name="connsiteY13" fmla="*/ 4521391 h 4669339"/>
                    <a:gd name="connsiteX14" fmla="*/ 197275 w 2219343"/>
                    <a:gd name="connsiteY14" fmla="*/ 4509062 h 4669339"/>
                    <a:gd name="connsiteX15" fmla="*/ 36989 w 2219343"/>
                    <a:gd name="connsiteY15" fmla="*/ 3732335 h 4669339"/>
                    <a:gd name="connsiteX16" fmla="*/ 49319 w 2219343"/>
                    <a:gd name="connsiteY16" fmla="*/ 1032287 h 4669339"/>
                    <a:gd name="connsiteX17" fmla="*/ 209605 w 2219343"/>
                    <a:gd name="connsiteY17" fmla="*/ 218574 h 4669339"/>
                    <a:gd name="connsiteX18" fmla="*/ 0 w 2219343"/>
                    <a:gd name="connsiteY18" fmla="*/ 218574 h 4669339"/>
                    <a:gd name="connsiteX19" fmla="*/ 12330 w 2219343"/>
                    <a:gd name="connsiteY19" fmla="*/ 107613 h 4669339"/>
                    <a:gd name="connsiteX20" fmla="*/ 2219343 w 2219343"/>
                    <a:gd name="connsiteY20" fmla="*/ 107613 h 4669339"/>
                    <a:gd name="connsiteX21" fmla="*/ 2219343 w 2219343"/>
                    <a:gd name="connsiteY21" fmla="*/ 4657010 h 4669339"/>
                    <a:gd name="connsiteX22" fmla="*/ 12330 w 2219343"/>
                    <a:gd name="connsiteY22" fmla="*/ 4669339 h 4669339"/>
                    <a:gd name="connsiteX23" fmla="*/ 24660 w 2219343"/>
                    <a:gd name="connsiteY23" fmla="*/ 181587 h 4669339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1948090 w 2219343"/>
                    <a:gd name="connsiteY6" fmla="*/ 1627426 h 4561726"/>
                    <a:gd name="connsiteX7" fmla="*/ 1985079 w 2219343"/>
                    <a:gd name="connsiteY7" fmla="*/ 1701400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2002781 w 2219343"/>
                    <a:gd name="connsiteY6" fmla="*/ 1463363 h 4561726"/>
                    <a:gd name="connsiteX7" fmla="*/ 1985079 w 2219343"/>
                    <a:gd name="connsiteY7" fmla="*/ 1701400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2002781 w 2219343"/>
                    <a:gd name="connsiteY6" fmla="*/ 1463363 h 4561726"/>
                    <a:gd name="connsiteX7" fmla="*/ 1979002 w 2219343"/>
                    <a:gd name="connsiteY7" fmla="*/ 1768241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39755 h 4561726"/>
                    <a:gd name="connsiteX6" fmla="*/ 1948090 w 2219343"/>
                    <a:gd name="connsiteY6" fmla="*/ 1633503 h 4561726"/>
                    <a:gd name="connsiteX7" fmla="*/ 1979002 w 2219343"/>
                    <a:gd name="connsiteY7" fmla="*/ 1768241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002 w 2219343"/>
                    <a:gd name="connsiteY7" fmla="*/ 1768241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85079 w 2219343"/>
                    <a:gd name="connsiteY7" fmla="*/ 1677095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002 w 2219343"/>
                    <a:gd name="connsiteY7" fmla="*/ 1853311 h 4561726"/>
                    <a:gd name="connsiteX8" fmla="*/ 1948090 w 2219343"/>
                    <a:gd name="connsiteY8" fmla="*/ 2823338 h 4561726"/>
                    <a:gd name="connsiteX9" fmla="*/ 1911101 w 2219343"/>
                    <a:gd name="connsiteY9" fmla="*/ 2958957 h 4561726"/>
                    <a:gd name="connsiteX10" fmla="*/ 1824793 w 2219343"/>
                    <a:gd name="connsiteY10" fmla="*/ 2921970 h 4561726"/>
                    <a:gd name="connsiteX11" fmla="*/ 1565870 w 2219343"/>
                    <a:gd name="connsiteY11" fmla="*/ 3649380 h 4561726"/>
                    <a:gd name="connsiteX12" fmla="*/ 1232968 w 2219343"/>
                    <a:gd name="connsiteY12" fmla="*/ 4216514 h 4561726"/>
                    <a:gd name="connsiteX13" fmla="*/ 579495 w 2219343"/>
                    <a:gd name="connsiteY13" fmla="*/ 4413778 h 4561726"/>
                    <a:gd name="connsiteX14" fmla="*/ 197275 w 2219343"/>
                    <a:gd name="connsiteY14" fmla="*/ 4401449 h 4561726"/>
                    <a:gd name="connsiteX15" fmla="*/ 36989 w 2219343"/>
                    <a:gd name="connsiteY15" fmla="*/ 3624722 h 4561726"/>
                    <a:gd name="connsiteX16" fmla="*/ 49319 w 2219343"/>
                    <a:gd name="connsiteY16" fmla="*/ 924674 h 4561726"/>
                    <a:gd name="connsiteX17" fmla="*/ 209605 w 2219343"/>
                    <a:gd name="connsiteY17" fmla="*/ 110961 h 4561726"/>
                    <a:gd name="connsiteX18" fmla="*/ 0 w 2219343"/>
                    <a:gd name="connsiteY18" fmla="*/ 110961 h 4561726"/>
                    <a:gd name="connsiteX19" fmla="*/ 12330 w 2219343"/>
                    <a:gd name="connsiteY19" fmla="*/ 0 h 4561726"/>
                    <a:gd name="connsiteX20" fmla="*/ 2219343 w 2219343"/>
                    <a:gd name="connsiteY20" fmla="*/ 0 h 4561726"/>
                    <a:gd name="connsiteX21" fmla="*/ 2219343 w 2219343"/>
                    <a:gd name="connsiteY21" fmla="*/ 4549397 h 4561726"/>
                    <a:gd name="connsiteX22" fmla="*/ 12330 w 2219343"/>
                    <a:gd name="connsiteY22" fmla="*/ 4561726 h 4561726"/>
                    <a:gd name="connsiteX23" fmla="*/ 24660 w 2219343"/>
                    <a:gd name="connsiteY23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48090 w 2219343"/>
                    <a:gd name="connsiteY9" fmla="*/ 2823338 h 4561726"/>
                    <a:gd name="connsiteX10" fmla="*/ 1911101 w 2219343"/>
                    <a:gd name="connsiteY10" fmla="*/ 2958957 h 4561726"/>
                    <a:gd name="connsiteX11" fmla="*/ 1824793 w 2219343"/>
                    <a:gd name="connsiteY11" fmla="*/ 2921970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90627 w 2219343"/>
                    <a:gd name="connsiteY9" fmla="*/ 2841567 h 4561726"/>
                    <a:gd name="connsiteX10" fmla="*/ 1911101 w 2219343"/>
                    <a:gd name="connsiteY10" fmla="*/ 2958957 h 4561726"/>
                    <a:gd name="connsiteX11" fmla="*/ 1824793 w 2219343"/>
                    <a:gd name="connsiteY11" fmla="*/ 2921970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84550 w 2219343"/>
                    <a:gd name="connsiteY9" fmla="*/ 2835491 h 4561726"/>
                    <a:gd name="connsiteX10" fmla="*/ 1911101 w 2219343"/>
                    <a:gd name="connsiteY10" fmla="*/ 2958957 h 4561726"/>
                    <a:gd name="connsiteX11" fmla="*/ 1824793 w 2219343"/>
                    <a:gd name="connsiteY11" fmla="*/ 2921970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84550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24793 w 2219343"/>
                    <a:gd name="connsiteY11" fmla="*/ 2921970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84550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65870 w 2219343"/>
                    <a:gd name="connsiteY12" fmla="*/ 364938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687405 w 2219343"/>
                    <a:gd name="connsiteY12" fmla="*/ 3716220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84101 w 2219343"/>
                    <a:gd name="connsiteY12" fmla="*/ 3667609 h 4561726"/>
                    <a:gd name="connsiteX13" fmla="*/ 1232968 w 2219343"/>
                    <a:gd name="connsiteY13" fmla="*/ 4216514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84101 w 2219343"/>
                    <a:gd name="connsiteY12" fmla="*/ 3667609 h 4561726"/>
                    <a:gd name="connsiteX13" fmla="*/ 1360580 w 2219343"/>
                    <a:gd name="connsiteY13" fmla="*/ 4228667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84101 w 2219343"/>
                    <a:gd name="connsiteY12" fmla="*/ 3667609 h 4561726"/>
                    <a:gd name="connsiteX13" fmla="*/ 1208661 w 2219343"/>
                    <a:gd name="connsiteY13" fmla="*/ 4222590 h 4561726"/>
                    <a:gd name="connsiteX14" fmla="*/ 579495 w 2219343"/>
                    <a:gd name="connsiteY14" fmla="*/ 4413778 h 4561726"/>
                    <a:gd name="connsiteX15" fmla="*/ 197275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84101 w 2219343"/>
                    <a:gd name="connsiteY12" fmla="*/ 3667609 h 4561726"/>
                    <a:gd name="connsiteX13" fmla="*/ 1208661 w 2219343"/>
                    <a:gd name="connsiteY13" fmla="*/ 4222590 h 4561726"/>
                    <a:gd name="connsiteX14" fmla="*/ 579495 w 2219343"/>
                    <a:gd name="connsiteY14" fmla="*/ 4413778 h 4561726"/>
                    <a:gd name="connsiteX15" fmla="*/ 203352 w 2219343"/>
                    <a:gd name="connsiteY15" fmla="*/ 4401449 h 4561726"/>
                    <a:gd name="connsiteX16" fmla="*/ 36989 w 2219343"/>
                    <a:gd name="connsiteY16" fmla="*/ 3624722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61726"/>
                    <a:gd name="connsiteX1" fmla="*/ 585747 w 2219343"/>
                    <a:gd name="connsiteY1" fmla="*/ 135443 h 4561726"/>
                    <a:gd name="connsiteX2" fmla="*/ 1195979 w 2219343"/>
                    <a:gd name="connsiteY2" fmla="*/ 320553 h 4561726"/>
                    <a:gd name="connsiteX3" fmla="*/ 1578199 w 2219343"/>
                    <a:gd name="connsiteY3" fmla="*/ 875358 h 4561726"/>
                    <a:gd name="connsiteX4" fmla="*/ 1812463 w 2219343"/>
                    <a:gd name="connsiteY4" fmla="*/ 1602768 h 4561726"/>
                    <a:gd name="connsiteX5" fmla="*/ 1837123 w 2219343"/>
                    <a:gd name="connsiteY5" fmla="*/ 1621526 h 4561726"/>
                    <a:gd name="connsiteX6" fmla="*/ 1948090 w 2219343"/>
                    <a:gd name="connsiteY6" fmla="*/ 1633503 h 4561726"/>
                    <a:gd name="connsiteX7" fmla="*/ 1979958 w 2219343"/>
                    <a:gd name="connsiteY7" fmla="*/ 1682374 h 4561726"/>
                    <a:gd name="connsiteX8" fmla="*/ 1979002 w 2219343"/>
                    <a:gd name="connsiteY8" fmla="*/ 1853311 h 4561726"/>
                    <a:gd name="connsiteX9" fmla="*/ 1972397 w 2219343"/>
                    <a:gd name="connsiteY9" fmla="*/ 2835491 h 4561726"/>
                    <a:gd name="connsiteX10" fmla="*/ 1935408 w 2219343"/>
                    <a:gd name="connsiteY10" fmla="*/ 2934651 h 4561726"/>
                    <a:gd name="connsiteX11" fmla="*/ 1843024 w 2219343"/>
                    <a:gd name="connsiteY11" fmla="*/ 2934123 h 4561726"/>
                    <a:gd name="connsiteX12" fmla="*/ 1584101 w 2219343"/>
                    <a:gd name="connsiteY12" fmla="*/ 3667609 h 4561726"/>
                    <a:gd name="connsiteX13" fmla="*/ 1208661 w 2219343"/>
                    <a:gd name="connsiteY13" fmla="*/ 4222590 h 4561726"/>
                    <a:gd name="connsiteX14" fmla="*/ 579495 w 2219343"/>
                    <a:gd name="connsiteY14" fmla="*/ 4413778 h 4561726"/>
                    <a:gd name="connsiteX15" fmla="*/ 203352 w 2219343"/>
                    <a:gd name="connsiteY15" fmla="*/ 4401449 h 4561726"/>
                    <a:gd name="connsiteX16" fmla="*/ 49142 w 2219343"/>
                    <a:gd name="connsiteY16" fmla="*/ 3630798 h 4561726"/>
                    <a:gd name="connsiteX17" fmla="*/ 49319 w 2219343"/>
                    <a:gd name="connsiteY17" fmla="*/ 924674 h 4561726"/>
                    <a:gd name="connsiteX18" fmla="*/ 209605 w 2219343"/>
                    <a:gd name="connsiteY18" fmla="*/ 110961 h 4561726"/>
                    <a:gd name="connsiteX19" fmla="*/ 0 w 2219343"/>
                    <a:gd name="connsiteY19" fmla="*/ 110961 h 4561726"/>
                    <a:gd name="connsiteX20" fmla="*/ 12330 w 2219343"/>
                    <a:gd name="connsiteY20" fmla="*/ 0 h 4561726"/>
                    <a:gd name="connsiteX21" fmla="*/ 2219343 w 2219343"/>
                    <a:gd name="connsiteY21" fmla="*/ 0 h 4561726"/>
                    <a:gd name="connsiteX22" fmla="*/ 2219343 w 2219343"/>
                    <a:gd name="connsiteY22" fmla="*/ 4549397 h 4561726"/>
                    <a:gd name="connsiteX23" fmla="*/ 12330 w 2219343"/>
                    <a:gd name="connsiteY23" fmla="*/ 4561726 h 4561726"/>
                    <a:gd name="connsiteX24" fmla="*/ 24660 w 2219343"/>
                    <a:gd name="connsiteY24" fmla="*/ 73974 h 4561726"/>
                    <a:gd name="connsiteX0" fmla="*/ 271253 w 2219343"/>
                    <a:gd name="connsiteY0" fmla="*/ 123290 h 4549573"/>
                    <a:gd name="connsiteX1" fmla="*/ 585747 w 2219343"/>
                    <a:gd name="connsiteY1" fmla="*/ 135443 h 4549573"/>
                    <a:gd name="connsiteX2" fmla="*/ 1195979 w 2219343"/>
                    <a:gd name="connsiteY2" fmla="*/ 320553 h 4549573"/>
                    <a:gd name="connsiteX3" fmla="*/ 1578199 w 2219343"/>
                    <a:gd name="connsiteY3" fmla="*/ 875358 h 4549573"/>
                    <a:gd name="connsiteX4" fmla="*/ 1812463 w 2219343"/>
                    <a:gd name="connsiteY4" fmla="*/ 1602768 h 4549573"/>
                    <a:gd name="connsiteX5" fmla="*/ 1837123 w 2219343"/>
                    <a:gd name="connsiteY5" fmla="*/ 1621526 h 4549573"/>
                    <a:gd name="connsiteX6" fmla="*/ 1948090 w 2219343"/>
                    <a:gd name="connsiteY6" fmla="*/ 1633503 h 4549573"/>
                    <a:gd name="connsiteX7" fmla="*/ 1979958 w 2219343"/>
                    <a:gd name="connsiteY7" fmla="*/ 1682374 h 4549573"/>
                    <a:gd name="connsiteX8" fmla="*/ 1979002 w 2219343"/>
                    <a:gd name="connsiteY8" fmla="*/ 1853311 h 4549573"/>
                    <a:gd name="connsiteX9" fmla="*/ 1972397 w 2219343"/>
                    <a:gd name="connsiteY9" fmla="*/ 2835491 h 4549573"/>
                    <a:gd name="connsiteX10" fmla="*/ 1935408 w 2219343"/>
                    <a:gd name="connsiteY10" fmla="*/ 2934651 h 4549573"/>
                    <a:gd name="connsiteX11" fmla="*/ 1843024 w 2219343"/>
                    <a:gd name="connsiteY11" fmla="*/ 2934123 h 4549573"/>
                    <a:gd name="connsiteX12" fmla="*/ 1584101 w 2219343"/>
                    <a:gd name="connsiteY12" fmla="*/ 3667609 h 4549573"/>
                    <a:gd name="connsiteX13" fmla="*/ 1208661 w 2219343"/>
                    <a:gd name="connsiteY13" fmla="*/ 4222590 h 4549573"/>
                    <a:gd name="connsiteX14" fmla="*/ 579495 w 2219343"/>
                    <a:gd name="connsiteY14" fmla="*/ 4413778 h 4549573"/>
                    <a:gd name="connsiteX15" fmla="*/ 203352 w 2219343"/>
                    <a:gd name="connsiteY15" fmla="*/ 4401449 h 4549573"/>
                    <a:gd name="connsiteX16" fmla="*/ 49142 w 2219343"/>
                    <a:gd name="connsiteY16" fmla="*/ 3630798 h 4549573"/>
                    <a:gd name="connsiteX17" fmla="*/ 49319 w 2219343"/>
                    <a:gd name="connsiteY17" fmla="*/ 924674 h 4549573"/>
                    <a:gd name="connsiteX18" fmla="*/ 209605 w 2219343"/>
                    <a:gd name="connsiteY18" fmla="*/ 110961 h 4549573"/>
                    <a:gd name="connsiteX19" fmla="*/ 0 w 2219343"/>
                    <a:gd name="connsiteY19" fmla="*/ 110961 h 4549573"/>
                    <a:gd name="connsiteX20" fmla="*/ 12330 w 2219343"/>
                    <a:gd name="connsiteY20" fmla="*/ 0 h 4549573"/>
                    <a:gd name="connsiteX21" fmla="*/ 2219343 w 2219343"/>
                    <a:gd name="connsiteY21" fmla="*/ 0 h 4549573"/>
                    <a:gd name="connsiteX22" fmla="*/ 2219343 w 2219343"/>
                    <a:gd name="connsiteY22" fmla="*/ 4549397 h 4549573"/>
                    <a:gd name="connsiteX23" fmla="*/ 18407 w 2219343"/>
                    <a:gd name="connsiteY23" fmla="*/ 4549573 h 4549573"/>
                    <a:gd name="connsiteX24" fmla="*/ 24660 w 2219343"/>
                    <a:gd name="connsiteY24" fmla="*/ 73974 h 4549573"/>
                    <a:gd name="connsiteX0" fmla="*/ 265177 w 2213267"/>
                    <a:gd name="connsiteY0" fmla="*/ 123290 h 4549573"/>
                    <a:gd name="connsiteX1" fmla="*/ 579671 w 2213267"/>
                    <a:gd name="connsiteY1" fmla="*/ 135443 h 4549573"/>
                    <a:gd name="connsiteX2" fmla="*/ 1189903 w 2213267"/>
                    <a:gd name="connsiteY2" fmla="*/ 320553 h 4549573"/>
                    <a:gd name="connsiteX3" fmla="*/ 1572123 w 2213267"/>
                    <a:gd name="connsiteY3" fmla="*/ 875358 h 4549573"/>
                    <a:gd name="connsiteX4" fmla="*/ 1806387 w 2213267"/>
                    <a:gd name="connsiteY4" fmla="*/ 1602768 h 4549573"/>
                    <a:gd name="connsiteX5" fmla="*/ 1831047 w 2213267"/>
                    <a:gd name="connsiteY5" fmla="*/ 1621526 h 4549573"/>
                    <a:gd name="connsiteX6" fmla="*/ 1942014 w 2213267"/>
                    <a:gd name="connsiteY6" fmla="*/ 1633503 h 4549573"/>
                    <a:gd name="connsiteX7" fmla="*/ 1973882 w 2213267"/>
                    <a:gd name="connsiteY7" fmla="*/ 1682374 h 4549573"/>
                    <a:gd name="connsiteX8" fmla="*/ 1972926 w 2213267"/>
                    <a:gd name="connsiteY8" fmla="*/ 1853311 h 4549573"/>
                    <a:gd name="connsiteX9" fmla="*/ 1966321 w 2213267"/>
                    <a:gd name="connsiteY9" fmla="*/ 2835491 h 4549573"/>
                    <a:gd name="connsiteX10" fmla="*/ 1929332 w 2213267"/>
                    <a:gd name="connsiteY10" fmla="*/ 2934651 h 4549573"/>
                    <a:gd name="connsiteX11" fmla="*/ 1836948 w 2213267"/>
                    <a:gd name="connsiteY11" fmla="*/ 2934123 h 4549573"/>
                    <a:gd name="connsiteX12" fmla="*/ 1578025 w 2213267"/>
                    <a:gd name="connsiteY12" fmla="*/ 3667609 h 4549573"/>
                    <a:gd name="connsiteX13" fmla="*/ 1202585 w 2213267"/>
                    <a:gd name="connsiteY13" fmla="*/ 4222590 h 4549573"/>
                    <a:gd name="connsiteX14" fmla="*/ 573419 w 2213267"/>
                    <a:gd name="connsiteY14" fmla="*/ 4413778 h 4549573"/>
                    <a:gd name="connsiteX15" fmla="*/ 197276 w 2213267"/>
                    <a:gd name="connsiteY15" fmla="*/ 4401449 h 4549573"/>
                    <a:gd name="connsiteX16" fmla="*/ 43066 w 2213267"/>
                    <a:gd name="connsiteY16" fmla="*/ 3630798 h 4549573"/>
                    <a:gd name="connsiteX17" fmla="*/ 43243 w 2213267"/>
                    <a:gd name="connsiteY17" fmla="*/ 924674 h 4549573"/>
                    <a:gd name="connsiteX18" fmla="*/ 203529 w 2213267"/>
                    <a:gd name="connsiteY18" fmla="*/ 110961 h 4549573"/>
                    <a:gd name="connsiteX19" fmla="*/ 0 w 2213267"/>
                    <a:gd name="connsiteY19" fmla="*/ 110961 h 4549573"/>
                    <a:gd name="connsiteX20" fmla="*/ 6254 w 2213267"/>
                    <a:gd name="connsiteY20" fmla="*/ 0 h 4549573"/>
                    <a:gd name="connsiteX21" fmla="*/ 2213267 w 2213267"/>
                    <a:gd name="connsiteY21" fmla="*/ 0 h 4549573"/>
                    <a:gd name="connsiteX22" fmla="*/ 2213267 w 2213267"/>
                    <a:gd name="connsiteY22" fmla="*/ 4549397 h 4549573"/>
                    <a:gd name="connsiteX23" fmla="*/ 12331 w 2213267"/>
                    <a:gd name="connsiteY23" fmla="*/ 4549573 h 4549573"/>
                    <a:gd name="connsiteX24" fmla="*/ 18584 w 2213267"/>
                    <a:gd name="connsiteY24" fmla="*/ 73974 h 4549573"/>
                    <a:gd name="connsiteX0" fmla="*/ 265177 w 2213267"/>
                    <a:gd name="connsiteY0" fmla="*/ 123290 h 4549573"/>
                    <a:gd name="connsiteX1" fmla="*/ 579671 w 2213267"/>
                    <a:gd name="connsiteY1" fmla="*/ 135443 h 4549573"/>
                    <a:gd name="connsiteX2" fmla="*/ 1189903 w 2213267"/>
                    <a:gd name="connsiteY2" fmla="*/ 320553 h 4549573"/>
                    <a:gd name="connsiteX3" fmla="*/ 1572123 w 2213267"/>
                    <a:gd name="connsiteY3" fmla="*/ 875358 h 4549573"/>
                    <a:gd name="connsiteX4" fmla="*/ 1806387 w 2213267"/>
                    <a:gd name="connsiteY4" fmla="*/ 1602768 h 4549573"/>
                    <a:gd name="connsiteX5" fmla="*/ 1831047 w 2213267"/>
                    <a:gd name="connsiteY5" fmla="*/ 1621526 h 4549573"/>
                    <a:gd name="connsiteX6" fmla="*/ 1942014 w 2213267"/>
                    <a:gd name="connsiteY6" fmla="*/ 1633503 h 4549573"/>
                    <a:gd name="connsiteX7" fmla="*/ 1973882 w 2213267"/>
                    <a:gd name="connsiteY7" fmla="*/ 1682374 h 4549573"/>
                    <a:gd name="connsiteX8" fmla="*/ 1972926 w 2213267"/>
                    <a:gd name="connsiteY8" fmla="*/ 1853311 h 4549573"/>
                    <a:gd name="connsiteX9" fmla="*/ 1966321 w 2213267"/>
                    <a:gd name="connsiteY9" fmla="*/ 2835491 h 4549573"/>
                    <a:gd name="connsiteX10" fmla="*/ 1929332 w 2213267"/>
                    <a:gd name="connsiteY10" fmla="*/ 2934651 h 4549573"/>
                    <a:gd name="connsiteX11" fmla="*/ 1836948 w 2213267"/>
                    <a:gd name="connsiteY11" fmla="*/ 2934123 h 4549573"/>
                    <a:gd name="connsiteX12" fmla="*/ 1578025 w 2213267"/>
                    <a:gd name="connsiteY12" fmla="*/ 3667609 h 4549573"/>
                    <a:gd name="connsiteX13" fmla="*/ 1202585 w 2213267"/>
                    <a:gd name="connsiteY13" fmla="*/ 4222590 h 4549573"/>
                    <a:gd name="connsiteX14" fmla="*/ 573419 w 2213267"/>
                    <a:gd name="connsiteY14" fmla="*/ 4413778 h 4549573"/>
                    <a:gd name="connsiteX15" fmla="*/ 197276 w 2213267"/>
                    <a:gd name="connsiteY15" fmla="*/ 4401449 h 4549573"/>
                    <a:gd name="connsiteX16" fmla="*/ 43066 w 2213267"/>
                    <a:gd name="connsiteY16" fmla="*/ 3630798 h 4549573"/>
                    <a:gd name="connsiteX17" fmla="*/ 43243 w 2213267"/>
                    <a:gd name="connsiteY17" fmla="*/ 924674 h 4549573"/>
                    <a:gd name="connsiteX18" fmla="*/ 203529 w 2213267"/>
                    <a:gd name="connsiteY18" fmla="*/ 110961 h 4549573"/>
                    <a:gd name="connsiteX19" fmla="*/ 0 w 2213267"/>
                    <a:gd name="connsiteY19" fmla="*/ 110961 h 4549573"/>
                    <a:gd name="connsiteX20" fmla="*/ 6254 w 2213267"/>
                    <a:gd name="connsiteY20" fmla="*/ 0 h 4549573"/>
                    <a:gd name="connsiteX21" fmla="*/ 2213267 w 2213267"/>
                    <a:gd name="connsiteY21" fmla="*/ 0 h 4549573"/>
                    <a:gd name="connsiteX22" fmla="*/ 2213267 w 2213267"/>
                    <a:gd name="connsiteY22" fmla="*/ 4549397 h 4549573"/>
                    <a:gd name="connsiteX23" fmla="*/ 12331 w 2213267"/>
                    <a:gd name="connsiteY23" fmla="*/ 4549573 h 4549573"/>
                    <a:gd name="connsiteX24" fmla="*/ 12507 w 2213267"/>
                    <a:gd name="connsiteY24" fmla="*/ 189426 h 4549573"/>
                    <a:gd name="connsiteX0" fmla="*/ 258923 w 2207013"/>
                    <a:gd name="connsiteY0" fmla="*/ 123290 h 4549573"/>
                    <a:gd name="connsiteX1" fmla="*/ 573417 w 2207013"/>
                    <a:gd name="connsiteY1" fmla="*/ 135443 h 4549573"/>
                    <a:gd name="connsiteX2" fmla="*/ 1183649 w 2207013"/>
                    <a:gd name="connsiteY2" fmla="*/ 320553 h 4549573"/>
                    <a:gd name="connsiteX3" fmla="*/ 1565869 w 2207013"/>
                    <a:gd name="connsiteY3" fmla="*/ 875358 h 4549573"/>
                    <a:gd name="connsiteX4" fmla="*/ 1800133 w 2207013"/>
                    <a:gd name="connsiteY4" fmla="*/ 1602768 h 4549573"/>
                    <a:gd name="connsiteX5" fmla="*/ 1824793 w 2207013"/>
                    <a:gd name="connsiteY5" fmla="*/ 1621526 h 4549573"/>
                    <a:gd name="connsiteX6" fmla="*/ 1935760 w 2207013"/>
                    <a:gd name="connsiteY6" fmla="*/ 1633503 h 4549573"/>
                    <a:gd name="connsiteX7" fmla="*/ 1967628 w 2207013"/>
                    <a:gd name="connsiteY7" fmla="*/ 1682374 h 4549573"/>
                    <a:gd name="connsiteX8" fmla="*/ 1966672 w 2207013"/>
                    <a:gd name="connsiteY8" fmla="*/ 1853311 h 4549573"/>
                    <a:gd name="connsiteX9" fmla="*/ 1960067 w 2207013"/>
                    <a:gd name="connsiteY9" fmla="*/ 2835491 h 4549573"/>
                    <a:gd name="connsiteX10" fmla="*/ 1923078 w 2207013"/>
                    <a:gd name="connsiteY10" fmla="*/ 2934651 h 4549573"/>
                    <a:gd name="connsiteX11" fmla="*/ 1830694 w 2207013"/>
                    <a:gd name="connsiteY11" fmla="*/ 2934123 h 4549573"/>
                    <a:gd name="connsiteX12" fmla="*/ 1571771 w 2207013"/>
                    <a:gd name="connsiteY12" fmla="*/ 3667609 h 4549573"/>
                    <a:gd name="connsiteX13" fmla="*/ 1196331 w 2207013"/>
                    <a:gd name="connsiteY13" fmla="*/ 4222590 h 4549573"/>
                    <a:gd name="connsiteX14" fmla="*/ 567165 w 2207013"/>
                    <a:gd name="connsiteY14" fmla="*/ 4413778 h 4549573"/>
                    <a:gd name="connsiteX15" fmla="*/ 191022 w 2207013"/>
                    <a:gd name="connsiteY15" fmla="*/ 4401449 h 4549573"/>
                    <a:gd name="connsiteX16" fmla="*/ 36812 w 2207013"/>
                    <a:gd name="connsiteY16" fmla="*/ 3630798 h 4549573"/>
                    <a:gd name="connsiteX17" fmla="*/ 36989 w 2207013"/>
                    <a:gd name="connsiteY17" fmla="*/ 924674 h 4549573"/>
                    <a:gd name="connsiteX18" fmla="*/ 197275 w 2207013"/>
                    <a:gd name="connsiteY18" fmla="*/ 110961 h 4549573"/>
                    <a:gd name="connsiteX19" fmla="*/ 5900 w 2207013"/>
                    <a:gd name="connsiteY19" fmla="*/ 123113 h 4549573"/>
                    <a:gd name="connsiteX20" fmla="*/ 0 w 2207013"/>
                    <a:gd name="connsiteY20" fmla="*/ 0 h 4549573"/>
                    <a:gd name="connsiteX21" fmla="*/ 2207013 w 2207013"/>
                    <a:gd name="connsiteY21" fmla="*/ 0 h 4549573"/>
                    <a:gd name="connsiteX22" fmla="*/ 2207013 w 2207013"/>
                    <a:gd name="connsiteY22" fmla="*/ 4549397 h 4549573"/>
                    <a:gd name="connsiteX23" fmla="*/ 6077 w 2207013"/>
                    <a:gd name="connsiteY23" fmla="*/ 4549573 h 4549573"/>
                    <a:gd name="connsiteX24" fmla="*/ 6253 w 2207013"/>
                    <a:gd name="connsiteY24" fmla="*/ 189426 h 4549573"/>
                    <a:gd name="connsiteX0" fmla="*/ 313486 w 2261576"/>
                    <a:gd name="connsiteY0" fmla="*/ 123290 h 4549573"/>
                    <a:gd name="connsiteX1" fmla="*/ 627980 w 2261576"/>
                    <a:gd name="connsiteY1" fmla="*/ 135443 h 4549573"/>
                    <a:gd name="connsiteX2" fmla="*/ 1238212 w 2261576"/>
                    <a:gd name="connsiteY2" fmla="*/ 320553 h 4549573"/>
                    <a:gd name="connsiteX3" fmla="*/ 1620432 w 2261576"/>
                    <a:gd name="connsiteY3" fmla="*/ 875358 h 4549573"/>
                    <a:gd name="connsiteX4" fmla="*/ 1854696 w 2261576"/>
                    <a:gd name="connsiteY4" fmla="*/ 1602768 h 4549573"/>
                    <a:gd name="connsiteX5" fmla="*/ 1879356 w 2261576"/>
                    <a:gd name="connsiteY5" fmla="*/ 1621526 h 4549573"/>
                    <a:gd name="connsiteX6" fmla="*/ 1990323 w 2261576"/>
                    <a:gd name="connsiteY6" fmla="*/ 1633503 h 4549573"/>
                    <a:gd name="connsiteX7" fmla="*/ 2022191 w 2261576"/>
                    <a:gd name="connsiteY7" fmla="*/ 1682374 h 4549573"/>
                    <a:gd name="connsiteX8" fmla="*/ 2021235 w 2261576"/>
                    <a:gd name="connsiteY8" fmla="*/ 1853311 h 4549573"/>
                    <a:gd name="connsiteX9" fmla="*/ 2014630 w 2261576"/>
                    <a:gd name="connsiteY9" fmla="*/ 2835491 h 4549573"/>
                    <a:gd name="connsiteX10" fmla="*/ 1977641 w 2261576"/>
                    <a:gd name="connsiteY10" fmla="*/ 2934651 h 4549573"/>
                    <a:gd name="connsiteX11" fmla="*/ 1885257 w 2261576"/>
                    <a:gd name="connsiteY11" fmla="*/ 2934123 h 4549573"/>
                    <a:gd name="connsiteX12" fmla="*/ 1626334 w 2261576"/>
                    <a:gd name="connsiteY12" fmla="*/ 3667609 h 4549573"/>
                    <a:gd name="connsiteX13" fmla="*/ 1250894 w 2261576"/>
                    <a:gd name="connsiteY13" fmla="*/ 4222590 h 4549573"/>
                    <a:gd name="connsiteX14" fmla="*/ 621728 w 2261576"/>
                    <a:gd name="connsiteY14" fmla="*/ 4413778 h 4549573"/>
                    <a:gd name="connsiteX15" fmla="*/ 245585 w 2261576"/>
                    <a:gd name="connsiteY15" fmla="*/ 4401449 h 4549573"/>
                    <a:gd name="connsiteX16" fmla="*/ 91375 w 2261576"/>
                    <a:gd name="connsiteY16" fmla="*/ 3630798 h 4549573"/>
                    <a:gd name="connsiteX17" fmla="*/ 91552 w 2261576"/>
                    <a:gd name="connsiteY17" fmla="*/ 924674 h 4549573"/>
                    <a:gd name="connsiteX18" fmla="*/ 251838 w 2261576"/>
                    <a:gd name="connsiteY18" fmla="*/ 110961 h 4549573"/>
                    <a:gd name="connsiteX19" fmla="*/ 60463 w 2261576"/>
                    <a:gd name="connsiteY19" fmla="*/ 123113 h 4549573"/>
                    <a:gd name="connsiteX20" fmla="*/ 54563 w 2261576"/>
                    <a:gd name="connsiteY20" fmla="*/ 0 h 4549573"/>
                    <a:gd name="connsiteX21" fmla="*/ 2261576 w 2261576"/>
                    <a:gd name="connsiteY21" fmla="*/ 0 h 4549573"/>
                    <a:gd name="connsiteX22" fmla="*/ 2261576 w 2261576"/>
                    <a:gd name="connsiteY22" fmla="*/ 4549397 h 4549573"/>
                    <a:gd name="connsiteX23" fmla="*/ 60640 w 2261576"/>
                    <a:gd name="connsiteY23" fmla="*/ 4549573 h 4549573"/>
                    <a:gd name="connsiteX24" fmla="*/ 49 w 2261576"/>
                    <a:gd name="connsiteY24" fmla="*/ 104356 h 4549573"/>
                    <a:gd name="connsiteX0" fmla="*/ 271039 w 2219129"/>
                    <a:gd name="connsiteY0" fmla="*/ 123290 h 4549573"/>
                    <a:gd name="connsiteX1" fmla="*/ 585533 w 2219129"/>
                    <a:gd name="connsiteY1" fmla="*/ 135443 h 4549573"/>
                    <a:gd name="connsiteX2" fmla="*/ 1195765 w 2219129"/>
                    <a:gd name="connsiteY2" fmla="*/ 320553 h 4549573"/>
                    <a:gd name="connsiteX3" fmla="*/ 1577985 w 2219129"/>
                    <a:gd name="connsiteY3" fmla="*/ 875358 h 4549573"/>
                    <a:gd name="connsiteX4" fmla="*/ 1812249 w 2219129"/>
                    <a:gd name="connsiteY4" fmla="*/ 1602768 h 4549573"/>
                    <a:gd name="connsiteX5" fmla="*/ 1836909 w 2219129"/>
                    <a:gd name="connsiteY5" fmla="*/ 1621526 h 4549573"/>
                    <a:gd name="connsiteX6" fmla="*/ 1947876 w 2219129"/>
                    <a:gd name="connsiteY6" fmla="*/ 1633503 h 4549573"/>
                    <a:gd name="connsiteX7" fmla="*/ 1979744 w 2219129"/>
                    <a:gd name="connsiteY7" fmla="*/ 1682374 h 4549573"/>
                    <a:gd name="connsiteX8" fmla="*/ 1978788 w 2219129"/>
                    <a:gd name="connsiteY8" fmla="*/ 1853311 h 4549573"/>
                    <a:gd name="connsiteX9" fmla="*/ 1972183 w 2219129"/>
                    <a:gd name="connsiteY9" fmla="*/ 2835491 h 4549573"/>
                    <a:gd name="connsiteX10" fmla="*/ 1935194 w 2219129"/>
                    <a:gd name="connsiteY10" fmla="*/ 2934651 h 4549573"/>
                    <a:gd name="connsiteX11" fmla="*/ 1842810 w 2219129"/>
                    <a:gd name="connsiteY11" fmla="*/ 2934123 h 4549573"/>
                    <a:gd name="connsiteX12" fmla="*/ 1583887 w 2219129"/>
                    <a:gd name="connsiteY12" fmla="*/ 3667609 h 4549573"/>
                    <a:gd name="connsiteX13" fmla="*/ 1208447 w 2219129"/>
                    <a:gd name="connsiteY13" fmla="*/ 4222590 h 4549573"/>
                    <a:gd name="connsiteX14" fmla="*/ 579281 w 2219129"/>
                    <a:gd name="connsiteY14" fmla="*/ 4413778 h 4549573"/>
                    <a:gd name="connsiteX15" fmla="*/ 203138 w 2219129"/>
                    <a:gd name="connsiteY15" fmla="*/ 4401449 h 4549573"/>
                    <a:gd name="connsiteX16" fmla="*/ 48928 w 2219129"/>
                    <a:gd name="connsiteY16" fmla="*/ 3630798 h 4549573"/>
                    <a:gd name="connsiteX17" fmla="*/ 49105 w 2219129"/>
                    <a:gd name="connsiteY17" fmla="*/ 924674 h 4549573"/>
                    <a:gd name="connsiteX18" fmla="*/ 209391 w 2219129"/>
                    <a:gd name="connsiteY18" fmla="*/ 110961 h 4549573"/>
                    <a:gd name="connsiteX19" fmla="*/ 18016 w 2219129"/>
                    <a:gd name="connsiteY19" fmla="*/ 123113 h 4549573"/>
                    <a:gd name="connsiteX20" fmla="*/ 12116 w 2219129"/>
                    <a:gd name="connsiteY20" fmla="*/ 0 h 4549573"/>
                    <a:gd name="connsiteX21" fmla="*/ 2219129 w 2219129"/>
                    <a:gd name="connsiteY21" fmla="*/ 0 h 4549573"/>
                    <a:gd name="connsiteX22" fmla="*/ 2219129 w 2219129"/>
                    <a:gd name="connsiteY22" fmla="*/ 4549397 h 4549573"/>
                    <a:gd name="connsiteX23" fmla="*/ 18193 w 2219129"/>
                    <a:gd name="connsiteY23" fmla="*/ 4549573 h 4549573"/>
                    <a:gd name="connsiteX24" fmla="*/ 139 w 2219129"/>
                    <a:gd name="connsiteY24" fmla="*/ 73974 h 4549573"/>
                    <a:gd name="connsiteX0" fmla="*/ 259033 w 2207123"/>
                    <a:gd name="connsiteY0" fmla="*/ 123290 h 4549573"/>
                    <a:gd name="connsiteX1" fmla="*/ 573527 w 2207123"/>
                    <a:gd name="connsiteY1" fmla="*/ 135443 h 4549573"/>
                    <a:gd name="connsiteX2" fmla="*/ 1183759 w 2207123"/>
                    <a:gd name="connsiteY2" fmla="*/ 320553 h 4549573"/>
                    <a:gd name="connsiteX3" fmla="*/ 1565979 w 2207123"/>
                    <a:gd name="connsiteY3" fmla="*/ 875358 h 4549573"/>
                    <a:gd name="connsiteX4" fmla="*/ 1800243 w 2207123"/>
                    <a:gd name="connsiteY4" fmla="*/ 1602768 h 4549573"/>
                    <a:gd name="connsiteX5" fmla="*/ 1824903 w 2207123"/>
                    <a:gd name="connsiteY5" fmla="*/ 1621526 h 4549573"/>
                    <a:gd name="connsiteX6" fmla="*/ 1935870 w 2207123"/>
                    <a:gd name="connsiteY6" fmla="*/ 1633503 h 4549573"/>
                    <a:gd name="connsiteX7" fmla="*/ 1967738 w 2207123"/>
                    <a:gd name="connsiteY7" fmla="*/ 1682374 h 4549573"/>
                    <a:gd name="connsiteX8" fmla="*/ 1966782 w 2207123"/>
                    <a:gd name="connsiteY8" fmla="*/ 1853311 h 4549573"/>
                    <a:gd name="connsiteX9" fmla="*/ 1960177 w 2207123"/>
                    <a:gd name="connsiteY9" fmla="*/ 2835491 h 4549573"/>
                    <a:gd name="connsiteX10" fmla="*/ 1923188 w 2207123"/>
                    <a:gd name="connsiteY10" fmla="*/ 2934651 h 4549573"/>
                    <a:gd name="connsiteX11" fmla="*/ 1830804 w 2207123"/>
                    <a:gd name="connsiteY11" fmla="*/ 2934123 h 4549573"/>
                    <a:gd name="connsiteX12" fmla="*/ 1571881 w 2207123"/>
                    <a:gd name="connsiteY12" fmla="*/ 3667609 h 4549573"/>
                    <a:gd name="connsiteX13" fmla="*/ 1196441 w 2207123"/>
                    <a:gd name="connsiteY13" fmla="*/ 4222590 h 4549573"/>
                    <a:gd name="connsiteX14" fmla="*/ 567275 w 2207123"/>
                    <a:gd name="connsiteY14" fmla="*/ 4413778 h 4549573"/>
                    <a:gd name="connsiteX15" fmla="*/ 191132 w 2207123"/>
                    <a:gd name="connsiteY15" fmla="*/ 4401449 h 4549573"/>
                    <a:gd name="connsiteX16" fmla="*/ 36922 w 2207123"/>
                    <a:gd name="connsiteY16" fmla="*/ 3630798 h 4549573"/>
                    <a:gd name="connsiteX17" fmla="*/ 37099 w 2207123"/>
                    <a:gd name="connsiteY17" fmla="*/ 924674 h 4549573"/>
                    <a:gd name="connsiteX18" fmla="*/ 197385 w 2207123"/>
                    <a:gd name="connsiteY18" fmla="*/ 110961 h 4549573"/>
                    <a:gd name="connsiteX19" fmla="*/ 6010 w 2207123"/>
                    <a:gd name="connsiteY19" fmla="*/ 123113 h 4549573"/>
                    <a:gd name="connsiteX20" fmla="*/ 110 w 2207123"/>
                    <a:gd name="connsiteY20" fmla="*/ 0 h 4549573"/>
                    <a:gd name="connsiteX21" fmla="*/ 2207123 w 2207123"/>
                    <a:gd name="connsiteY21" fmla="*/ 0 h 4549573"/>
                    <a:gd name="connsiteX22" fmla="*/ 2207123 w 2207123"/>
                    <a:gd name="connsiteY22" fmla="*/ 4549397 h 4549573"/>
                    <a:gd name="connsiteX23" fmla="*/ 6187 w 2207123"/>
                    <a:gd name="connsiteY23" fmla="*/ 4549573 h 4549573"/>
                    <a:gd name="connsiteX24" fmla="*/ 286 w 2207123"/>
                    <a:gd name="connsiteY24" fmla="*/ 67898 h 4549573"/>
                    <a:gd name="connsiteX0" fmla="*/ 259033 w 2207123"/>
                    <a:gd name="connsiteY0" fmla="*/ 123290 h 4549573"/>
                    <a:gd name="connsiteX1" fmla="*/ 573527 w 2207123"/>
                    <a:gd name="connsiteY1" fmla="*/ 135443 h 4549573"/>
                    <a:gd name="connsiteX2" fmla="*/ 1183759 w 2207123"/>
                    <a:gd name="connsiteY2" fmla="*/ 320553 h 4549573"/>
                    <a:gd name="connsiteX3" fmla="*/ 1565979 w 2207123"/>
                    <a:gd name="connsiteY3" fmla="*/ 875358 h 4549573"/>
                    <a:gd name="connsiteX4" fmla="*/ 1800243 w 2207123"/>
                    <a:gd name="connsiteY4" fmla="*/ 1602768 h 4549573"/>
                    <a:gd name="connsiteX5" fmla="*/ 1824903 w 2207123"/>
                    <a:gd name="connsiteY5" fmla="*/ 1621526 h 4549573"/>
                    <a:gd name="connsiteX6" fmla="*/ 1935870 w 2207123"/>
                    <a:gd name="connsiteY6" fmla="*/ 1633503 h 4549573"/>
                    <a:gd name="connsiteX7" fmla="*/ 1967738 w 2207123"/>
                    <a:gd name="connsiteY7" fmla="*/ 1682374 h 4549573"/>
                    <a:gd name="connsiteX8" fmla="*/ 1966782 w 2207123"/>
                    <a:gd name="connsiteY8" fmla="*/ 1853311 h 4549573"/>
                    <a:gd name="connsiteX9" fmla="*/ 1960177 w 2207123"/>
                    <a:gd name="connsiteY9" fmla="*/ 2835491 h 4549573"/>
                    <a:gd name="connsiteX10" fmla="*/ 1923188 w 2207123"/>
                    <a:gd name="connsiteY10" fmla="*/ 2934651 h 4549573"/>
                    <a:gd name="connsiteX11" fmla="*/ 1830804 w 2207123"/>
                    <a:gd name="connsiteY11" fmla="*/ 2934123 h 4549573"/>
                    <a:gd name="connsiteX12" fmla="*/ 1571881 w 2207123"/>
                    <a:gd name="connsiteY12" fmla="*/ 3667609 h 4549573"/>
                    <a:gd name="connsiteX13" fmla="*/ 1196441 w 2207123"/>
                    <a:gd name="connsiteY13" fmla="*/ 4222590 h 4549573"/>
                    <a:gd name="connsiteX14" fmla="*/ 567275 w 2207123"/>
                    <a:gd name="connsiteY14" fmla="*/ 4413778 h 4549573"/>
                    <a:gd name="connsiteX15" fmla="*/ 191132 w 2207123"/>
                    <a:gd name="connsiteY15" fmla="*/ 4401449 h 4549573"/>
                    <a:gd name="connsiteX16" fmla="*/ 36922 w 2207123"/>
                    <a:gd name="connsiteY16" fmla="*/ 3630798 h 4549573"/>
                    <a:gd name="connsiteX17" fmla="*/ 37099 w 2207123"/>
                    <a:gd name="connsiteY17" fmla="*/ 924674 h 4549573"/>
                    <a:gd name="connsiteX18" fmla="*/ 197385 w 2207123"/>
                    <a:gd name="connsiteY18" fmla="*/ 110961 h 4549573"/>
                    <a:gd name="connsiteX19" fmla="*/ 6010 w 2207123"/>
                    <a:gd name="connsiteY19" fmla="*/ 123113 h 4549573"/>
                    <a:gd name="connsiteX20" fmla="*/ 110 w 2207123"/>
                    <a:gd name="connsiteY20" fmla="*/ 0 h 4549573"/>
                    <a:gd name="connsiteX21" fmla="*/ 2207123 w 2207123"/>
                    <a:gd name="connsiteY21" fmla="*/ 0 h 4549573"/>
                    <a:gd name="connsiteX22" fmla="*/ 2207123 w 2207123"/>
                    <a:gd name="connsiteY22" fmla="*/ 4549397 h 4549573"/>
                    <a:gd name="connsiteX23" fmla="*/ 6187 w 2207123"/>
                    <a:gd name="connsiteY23" fmla="*/ 4549573 h 4549573"/>
                    <a:gd name="connsiteX24" fmla="*/ 286 w 2207123"/>
                    <a:gd name="connsiteY24" fmla="*/ 107277 h 4549573"/>
                    <a:gd name="connsiteX0" fmla="*/ 259033 w 2207123"/>
                    <a:gd name="connsiteY0" fmla="*/ 123290 h 4549573"/>
                    <a:gd name="connsiteX1" fmla="*/ 573527 w 2207123"/>
                    <a:gd name="connsiteY1" fmla="*/ 135443 h 4549573"/>
                    <a:gd name="connsiteX2" fmla="*/ 1183759 w 2207123"/>
                    <a:gd name="connsiteY2" fmla="*/ 320553 h 4549573"/>
                    <a:gd name="connsiteX3" fmla="*/ 1565979 w 2207123"/>
                    <a:gd name="connsiteY3" fmla="*/ 875358 h 4549573"/>
                    <a:gd name="connsiteX4" fmla="*/ 1800243 w 2207123"/>
                    <a:gd name="connsiteY4" fmla="*/ 1602768 h 4549573"/>
                    <a:gd name="connsiteX5" fmla="*/ 1824903 w 2207123"/>
                    <a:gd name="connsiteY5" fmla="*/ 1621526 h 4549573"/>
                    <a:gd name="connsiteX6" fmla="*/ 1935870 w 2207123"/>
                    <a:gd name="connsiteY6" fmla="*/ 1633503 h 4549573"/>
                    <a:gd name="connsiteX7" fmla="*/ 1967738 w 2207123"/>
                    <a:gd name="connsiteY7" fmla="*/ 1682374 h 4549573"/>
                    <a:gd name="connsiteX8" fmla="*/ 1966782 w 2207123"/>
                    <a:gd name="connsiteY8" fmla="*/ 1853311 h 4549573"/>
                    <a:gd name="connsiteX9" fmla="*/ 1960177 w 2207123"/>
                    <a:gd name="connsiteY9" fmla="*/ 2835491 h 4549573"/>
                    <a:gd name="connsiteX10" fmla="*/ 1923188 w 2207123"/>
                    <a:gd name="connsiteY10" fmla="*/ 2934651 h 4549573"/>
                    <a:gd name="connsiteX11" fmla="*/ 1830804 w 2207123"/>
                    <a:gd name="connsiteY11" fmla="*/ 2934123 h 4549573"/>
                    <a:gd name="connsiteX12" fmla="*/ 1571881 w 2207123"/>
                    <a:gd name="connsiteY12" fmla="*/ 3667609 h 4549573"/>
                    <a:gd name="connsiteX13" fmla="*/ 1196441 w 2207123"/>
                    <a:gd name="connsiteY13" fmla="*/ 4222590 h 4549573"/>
                    <a:gd name="connsiteX14" fmla="*/ 567275 w 2207123"/>
                    <a:gd name="connsiteY14" fmla="*/ 4413778 h 4549573"/>
                    <a:gd name="connsiteX15" fmla="*/ 191132 w 2207123"/>
                    <a:gd name="connsiteY15" fmla="*/ 4401449 h 4549573"/>
                    <a:gd name="connsiteX16" fmla="*/ 36922 w 2207123"/>
                    <a:gd name="connsiteY16" fmla="*/ 3630798 h 4549573"/>
                    <a:gd name="connsiteX17" fmla="*/ 37099 w 2207123"/>
                    <a:gd name="connsiteY17" fmla="*/ 924674 h 4549573"/>
                    <a:gd name="connsiteX18" fmla="*/ 197385 w 2207123"/>
                    <a:gd name="connsiteY18" fmla="*/ 110961 h 4549573"/>
                    <a:gd name="connsiteX19" fmla="*/ 6010 w 2207123"/>
                    <a:gd name="connsiteY19" fmla="*/ 123113 h 4549573"/>
                    <a:gd name="connsiteX20" fmla="*/ 110 w 2207123"/>
                    <a:gd name="connsiteY20" fmla="*/ 0 h 4549573"/>
                    <a:gd name="connsiteX21" fmla="*/ 2207123 w 2207123"/>
                    <a:gd name="connsiteY21" fmla="*/ 0 h 4549573"/>
                    <a:gd name="connsiteX22" fmla="*/ 2207123 w 2207123"/>
                    <a:gd name="connsiteY22" fmla="*/ 4549397 h 4549573"/>
                    <a:gd name="connsiteX23" fmla="*/ 6187 w 2207123"/>
                    <a:gd name="connsiteY23" fmla="*/ 4549573 h 4549573"/>
                    <a:gd name="connsiteX24" fmla="*/ 286 w 2207123"/>
                    <a:gd name="connsiteY24" fmla="*/ 181112 h 4549573"/>
                    <a:gd name="connsiteX0" fmla="*/ 258923 w 2207013"/>
                    <a:gd name="connsiteY0" fmla="*/ 123290 h 4549573"/>
                    <a:gd name="connsiteX1" fmla="*/ 573417 w 2207013"/>
                    <a:gd name="connsiteY1" fmla="*/ 135443 h 4549573"/>
                    <a:gd name="connsiteX2" fmla="*/ 1183649 w 2207013"/>
                    <a:gd name="connsiteY2" fmla="*/ 320553 h 4549573"/>
                    <a:gd name="connsiteX3" fmla="*/ 1565869 w 2207013"/>
                    <a:gd name="connsiteY3" fmla="*/ 875358 h 4549573"/>
                    <a:gd name="connsiteX4" fmla="*/ 1800133 w 2207013"/>
                    <a:gd name="connsiteY4" fmla="*/ 1602768 h 4549573"/>
                    <a:gd name="connsiteX5" fmla="*/ 1824793 w 2207013"/>
                    <a:gd name="connsiteY5" fmla="*/ 1621526 h 4549573"/>
                    <a:gd name="connsiteX6" fmla="*/ 1935760 w 2207013"/>
                    <a:gd name="connsiteY6" fmla="*/ 1633503 h 4549573"/>
                    <a:gd name="connsiteX7" fmla="*/ 1967628 w 2207013"/>
                    <a:gd name="connsiteY7" fmla="*/ 1682374 h 4549573"/>
                    <a:gd name="connsiteX8" fmla="*/ 1966672 w 2207013"/>
                    <a:gd name="connsiteY8" fmla="*/ 1853311 h 4549573"/>
                    <a:gd name="connsiteX9" fmla="*/ 1960067 w 2207013"/>
                    <a:gd name="connsiteY9" fmla="*/ 2835491 h 4549573"/>
                    <a:gd name="connsiteX10" fmla="*/ 1923078 w 2207013"/>
                    <a:gd name="connsiteY10" fmla="*/ 2934651 h 4549573"/>
                    <a:gd name="connsiteX11" fmla="*/ 1830694 w 2207013"/>
                    <a:gd name="connsiteY11" fmla="*/ 2934123 h 4549573"/>
                    <a:gd name="connsiteX12" fmla="*/ 1571771 w 2207013"/>
                    <a:gd name="connsiteY12" fmla="*/ 3667609 h 4549573"/>
                    <a:gd name="connsiteX13" fmla="*/ 1196331 w 2207013"/>
                    <a:gd name="connsiteY13" fmla="*/ 4222590 h 4549573"/>
                    <a:gd name="connsiteX14" fmla="*/ 567165 w 2207013"/>
                    <a:gd name="connsiteY14" fmla="*/ 4413778 h 4549573"/>
                    <a:gd name="connsiteX15" fmla="*/ 191022 w 2207013"/>
                    <a:gd name="connsiteY15" fmla="*/ 4401449 h 4549573"/>
                    <a:gd name="connsiteX16" fmla="*/ 36812 w 2207013"/>
                    <a:gd name="connsiteY16" fmla="*/ 3630798 h 4549573"/>
                    <a:gd name="connsiteX17" fmla="*/ 36989 w 2207013"/>
                    <a:gd name="connsiteY17" fmla="*/ 924674 h 4549573"/>
                    <a:gd name="connsiteX18" fmla="*/ 197275 w 2207013"/>
                    <a:gd name="connsiteY18" fmla="*/ 110961 h 4549573"/>
                    <a:gd name="connsiteX19" fmla="*/ 5900 w 2207013"/>
                    <a:gd name="connsiteY19" fmla="*/ 123113 h 4549573"/>
                    <a:gd name="connsiteX20" fmla="*/ 0 w 2207013"/>
                    <a:gd name="connsiteY20" fmla="*/ 0 h 4549573"/>
                    <a:gd name="connsiteX21" fmla="*/ 2207013 w 2207013"/>
                    <a:gd name="connsiteY21" fmla="*/ 0 h 4549573"/>
                    <a:gd name="connsiteX22" fmla="*/ 2207013 w 2207013"/>
                    <a:gd name="connsiteY22" fmla="*/ 4549397 h 4549573"/>
                    <a:gd name="connsiteX23" fmla="*/ 6077 w 2207013"/>
                    <a:gd name="connsiteY23" fmla="*/ 4549573 h 4549573"/>
                    <a:gd name="connsiteX24" fmla="*/ 5098 w 2207013"/>
                    <a:gd name="connsiteY24" fmla="*/ 92510 h 4549573"/>
                    <a:gd name="connsiteX0" fmla="*/ 194931 w 2207013"/>
                    <a:gd name="connsiteY0" fmla="*/ 123290 h 4549573"/>
                    <a:gd name="connsiteX1" fmla="*/ 573417 w 2207013"/>
                    <a:gd name="connsiteY1" fmla="*/ 135443 h 4549573"/>
                    <a:gd name="connsiteX2" fmla="*/ 1183649 w 2207013"/>
                    <a:gd name="connsiteY2" fmla="*/ 320553 h 4549573"/>
                    <a:gd name="connsiteX3" fmla="*/ 1565869 w 2207013"/>
                    <a:gd name="connsiteY3" fmla="*/ 875358 h 4549573"/>
                    <a:gd name="connsiteX4" fmla="*/ 1800133 w 2207013"/>
                    <a:gd name="connsiteY4" fmla="*/ 1602768 h 4549573"/>
                    <a:gd name="connsiteX5" fmla="*/ 1824793 w 2207013"/>
                    <a:gd name="connsiteY5" fmla="*/ 1621526 h 4549573"/>
                    <a:gd name="connsiteX6" fmla="*/ 1935760 w 2207013"/>
                    <a:gd name="connsiteY6" fmla="*/ 1633503 h 4549573"/>
                    <a:gd name="connsiteX7" fmla="*/ 1967628 w 2207013"/>
                    <a:gd name="connsiteY7" fmla="*/ 1682374 h 4549573"/>
                    <a:gd name="connsiteX8" fmla="*/ 1966672 w 2207013"/>
                    <a:gd name="connsiteY8" fmla="*/ 1853311 h 4549573"/>
                    <a:gd name="connsiteX9" fmla="*/ 1960067 w 2207013"/>
                    <a:gd name="connsiteY9" fmla="*/ 2835491 h 4549573"/>
                    <a:gd name="connsiteX10" fmla="*/ 1923078 w 2207013"/>
                    <a:gd name="connsiteY10" fmla="*/ 2934651 h 4549573"/>
                    <a:gd name="connsiteX11" fmla="*/ 1830694 w 2207013"/>
                    <a:gd name="connsiteY11" fmla="*/ 2934123 h 4549573"/>
                    <a:gd name="connsiteX12" fmla="*/ 1571771 w 2207013"/>
                    <a:gd name="connsiteY12" fmla="*/ 3667609 h 4549573"/>
                    <a:gd name="connsiteX13" fmla="*/ 1196331 w 2207013"/>
                    <a:gd name="connsiteY13" fmla="*/ 4222590 h 4549573"/>
                    <a:gd name="connsiteX14" fmla="*/ 567165 w 2207013"/>
                    <a:gd name="connsiteY14" fmla="*/ 4413778 h 4549573"/>
                    <a:gd name="connsiteX15" fmla="*/ 191022 w 2207013"/>
                    <a:gd name="connsiteY15" fmla="*/ 4401449 h 4549573"/>
                    <a:gd name="connsiteX16" fmla="*/ 36812 w 2207013"/>
                    <a:gd name="connsiteY16" fmla="*/ 3630798 h 4549573"/>
                    <a:gd name="connsiteX17" fmla="*/ 36989 w 2207013"/>
                    <a:gd name="connsiteY17" fmla="*/ 924674 h 4549573"/>
                    <a:gd name="connsiteX18" fmla="*/ 197275 w 2207013"/>
                    <a:gd name="connsiteY18" fmla="*/ 110961 h 4549573"/>
                    <a:gd name="connsiteX19" fmla="*/ 5900 w 2207013"/>
                    <a:gd name="connsiteY19" fmla="*/ 123113 h 4549573"/>
                    <a:gd name="connsiteX20" fmla="*/ 0 w 2207013"/>
                    <a:gd name="connsiteY20" fmla="*/ 0 h 4549573"/>
                    <a:gd name="connsiteX21" fmla="*/ 2207013 w 2207013"/>
                    <a:gd name="connsiteY21" fmla="*/ 0 h 4549573"/>
                    <a:gd name="connsiteX22" fmla="*/ 2207013 w 2207013"/>
                    <a:gd name="connsiteY22" fmla="*/ 4549397 h 4549573"/>
                    <a:gd name="connsiteX23" fmla="*/ 6077 w 2207013"/>
                    <a:gd name="connsiteY23" fmla="*/ 4549573 h 4549573"/>
                    <a:gd name="connsiteX24" fmla="*/ 5098 w 2207013"/>
                    <a:gd name="connsiteY24" fmla="*/ 92510 h 4549573"/>
                    <a:gd name="connsiteX0" fmla="*/ 194931 w 2207013"/>
                    <a:gd name="connsiteY0" fmla="*/ 123290 h 4549573"/>
                    <a:gd name="connsiteX1" fmla="*/ 573417 w 2207013"/>
                    <a:gd name="connsiteY1" fmla="*/ 135443 h 4549573"/>
                    <a:gd name="connsiteX2" fmla="*/ 1183649 w 2207013"/>
                    <a:gd name="connsiteY2" fmla="*/ 320553 h 4549573"/>
                    <a:gd name="connsiteX3" fmla="*/ 1565869 w 2207013"/>
                    <a:gd name="connsiteY3" fmla="*/ 875358 h 4549573"/>
                    <a:gd name="connsiteX4" fmla="*/ 1800133 w 2207013"/>
                    <a:gd name="connsiteY4" fmla="*/ 1602768 h 4549573"/>
                    <a:gd name="connsiteX5" fmla="*/ 1824793 w 2207013"/>
                    <a:gd name="connsiteY5" fmla="*/ 1621526 h 4549573"/>
                    <a:gd name="connsiteX6" fmla="*/ 1935760 w 2207013"/>
                    <a:gd name="connsiteY6" fmla="*/ 1633503 h 4549573"/>
                    <a:gd name="connsiteX7" fmla="*/ 1967628 w 2207013"/>
                    <a:gd name="connsiteY7" fmla="*/ 1682374 h 4549573"/>
                    <a:gd name="connsiteX8" fmla="*/ 1966672 w 2207013"/>
                    <a:gd name="connsiteY8" fmla="*/ 1853311 h 4549573"/>
                    <a:gd name="connsiteX9" fmla="*/ 1960067 w 2207013"/>
                    <a:gd name="connsiteY9" fmla="*/ 2835491 h 4549573"/>
                    <a:gd name="connsiteX10" fmla="*/ 1923078 w 2207013"/>
                    <a:gd name="connsiteY10" fmla="*/ 2934651 h 4549573"/>
                    <a:gd name="connsiteX11" fmla="*/ 1830694 w 2207013"/>
                    <a:gd name="connsiteY11" fmla="*/ 2934123 h 4549573"/>
                    <a:gd name="connsiteX12" fmla="*/ 1571771 w 2207013"/>
                    <a:gd name="connsiteY12" fmla="*/ 3667609 h 4549573"/>
                    <a:gd name="connsiteX13" fmla="*/ 1196331 w 2207013"/>
                    <a:gd name="connsiteY13" fmla="*/ 4222590 h 4549573"/>
                    <a:gd name="connsiteX14" fmla="*/ 567165 w 2207013"/>
                    <a:gd name="connsiteY14" fmla="*/ 4413778 h 4549573"/>
                    <a:gd name="connsiteX15" fmla="*/ 191022 w 2207013"/>
                    <a:gd name="connsiteY15" fmla="*/ 4401449 h 4549573"/>
                    <a:gd name="connsiteX16" fmla="*/ 36812 w 2207013"/>
                    <a:gd name="connsiteY16" fmla="*/ 3630798 h 4549573"/>
                    <a:gd name="connsiteX17" fmla="*/ 36989 w 2207013"/>
                    <a:gd name="connsiteY17" fmla="*/ 924674 h 4549573"/>
                    <a:gd name="connsiteX18" fmla="*/ 197275 w 2207013"/>
                    <a:gd name="connsiteY18" fmla="*/ 110961 h 4549573"/>
                    <a:gd name="connsiteX19" fmla="*/ 5900 w 2207013"/>
                    <a:gd name="connsiteY19" fmla="*/ 123113 h 4549573"/>
                    <a:gd name="connsiteX20" fmla="*/ 0 w 2207013"/>
                    <a:gd name="connsiteY20" fmla="*/ 0 h 4549573"/>
                    <a:gd name="connsiteX21" fmla="*/ 2207013 w 2207013"/>
                    <a:gd name="connsiteY21" fmla="*/ 0 h 4549573"/>
                    <a:gd name="connsiteX22" fmla="*/ 2207013 w 2207013"/>
                    <a:gd name="connsiteY22" fmla="*/ 4549397 h 4549573"/>
                    <a:gd name="connsiteX23" fmla="*/ 6077 w 2207013"/>
                    <a:gd name="connsiteY23" fmla="*/ 4549573 h 4549573"/>
                    <a:gd name="connsiteX24" fmla="*/ 5098 w 2207013"/>
                    <a:gd name="connsiteY24" fmla="*/ 174583 h 4549573"/>
                    <a:gd name="connsiteX0" fmla="*/ 194931 w 2207013"/>
                    <a:gd name="connsiteY0" fmla="*/ 123290 h 4549573"/>
                    <a:gd name="connsiteX1" fmla="*/ 573417 w 2207013"/>
                    <a:gd name="connsiteY1" fmla="*/ 135443 h 4549573"/>
                    <a:gd name="connsiteX2" fmla="*/ 1183649 w 2207013"/>
                    <a:gd name="connsiteY2" fmla="*/ 320553 h 4549573"/>
                    <a:gd name="connsiteX3" fmla="*/ 1565869 w 2207013"/>
                    <a:gd name="connsiteY3" fmla="*/ 875358 h 4549573"/>
                    <a:gd name="connsiteX4" fmla="*/ 1800133 w 2207013"/>
                    <a:gd name="connsiteY4" fmla="*/ 1602768 h 4549573"/>
                    <a:gd name="connsiteX5" fmla="*/ 1824793 w 2207013"/>
                    <a:gd name="connsiteY5" fmla="*/ 1621526 h 4549573"/>
                    <a:gd name="connsiteX6" fmla="*/ 1935760 w 2207013"/>
                    <a:gd name="connsiteY6" fmla="*/ 1633503 h 4549573"/>
                    <a:gd name="connsiteX7" fmla="*/ 1967628 w 2207013"/>
                    <a:gd name="connsiteY7" fmla="*/ 1682374 h 4549573"/>
                    <a:gd name="connsiteX8" fmla="*/ 1966672 w 2207013"/>
                    <a:gd name="connsiteY8" fmla="*/ 1853311 h 4549573"/>
                    <a:gd name="connsiteX9" fmla="*/ 1960067 w 2207013"/>
                    <a:gd name="connsiteY9" fmla="*/ 2835491 h 4549573"/>
                    <a:gd name="connsiteX10" fmla="*/ 1923078 w 2207013"/>
                    <a:gd name="connsiteY10" fmla="*/ 2934651 h 4549573"/>
                    <a:gd name="connsiteX11" fmla="*/ 1830694 w 2207013"/>
                    <a:gd name="connsiteY11" fmla="*/ 2934123 h 4549573"/>
                    <a:gd name="connsiteX12" fmla="*/ 1571771 w 2207013"/>
                    <a:gd name="connsiteY12" fmla="*/ 3667609 h 4549573"/>
                    <a:gd name="connsiteX13" fmla="*/ 1196331 w 2207013"/>
                    <a:gd name="connsiteY13" fmla="*/ 4222590 h 4549573"/>
                    <a:gd name="connsiteX14" fmla="*/ 567165 w 2207013"/>
                    <a:gd name="connsiteY14" fmla="*/ 4413778 h 4549573"/>
                    <a:gd name="connsiteX15" fmla="*/ 191022 w 2207013"/>
                    <a:gd name="connsiteY15" fmla="*/ 4401449 h 4549573"/>
                    <a:gd name="connsiteX16" fmla="*/ 36812 w 2207013"/>
                    <a:gd name="connsiteY16" fmla="*/ 3630798 h 4549573"/>
                    <a:gd name="connsiteX17" fmla="*/ 36989 w 2207013"/>
                    <a:gd name="connsiteY17" fmla="*/ 924674 h 4549573"/>
                    <a:gd name="connsiteX18" fmla="*/ 197275 w 2207013"/>
                    <a:gd name="connsiteY18" fmla="*/ 110961 h 4549573"/>
                    <a:gd name="connsiteX19" fmla="*/ 5900 w 2207013"/>
                    <a:gd name="connsiteY19" fmla="*/ 123113 h 4549573"/>
                    <a:gd name="connsiteX20" fmla="*/ 0 w 2207013"/>
                    <a:gd name="connsiteY20" fmla="*/ 0 h 4549573"/>
                    <a:gd name="connsiteX21" fmla="*/ 2207013 w 2207013"/>
                    <a:gd name="connsiteY21" fmla="*/ 0 h 4549573"/>
                    <a:gd name="connsiteX22" fmla="*/ 2207013 w 2207013"/>
                    <a:gd name="connsiteY22" fmla="*/ 4549397 h 4549573"/>
                    <a:gd name="connsiteX23" fmla="*/ 6077 w 2207013"/>
                    <a:gd name="connsiteY23" fmla="*/ 4549573 h 4549573"/>
                    <a:gd name="connsiteX24" fmla="*/ 9418 w 2207013"/>
                    <a:gd name="connsiteY24" fmla="*/ 118427 h 4549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07013" h="4549573">
                      <a:moveTo>
                        <a:pt x="194931" y="123290"/>
                      </a:moveTo>
                      <a:lnTo>
                        <a:pt x="573417" y="135443"/>
                      </a:lnTo>
                      <a:lnTo>
                        <a:pt x="1183649" y="320553"/>
                      </a:lnTo>
                      <a:lnTo>
                        <a:pt x="1565869" y="875358"/>
                      </a:lnTo>
                      <a:lnTo>
                        <a:pt x="1800133" y="1602768"/>
                      </a:lnTo>
                      <a:lnTo>
                        <a:pt x="1824793" y="1621526"/>
                      </a:lnTo>
                      <a:lnTo>
                        <a:pt x="1935760" y="1633503"/>
                      </a:lnTo>
                      <a:cubicBezTo>
                        <a:pt x="1936255" y="1665997"/>
                        <a:pt x="1967133" y="1649880"/>
                        <a:pt x="1967628" y="1682374"/>
                      </a:cubicBezTo>
                      <a:cubicBezTo>
                        <a:pt x="1967309" y="1739353"/>
                        <a:pt x="1966991" y="1796332"/>
                        <a:pt x="1966672" y="1853311"/>
                      </a:cubicBezTo>
                      <a:cubicBezTo>
                        <a:pt x="1968521" y="2180704"/>
                        <a:pt x="1970371" y="2562785"/>
                        <a:pt x="1960067" y="2835491"/>
                      </a:cubicBezTo>
                      <a:lnTo>
                        <a:pt x="1923078" y="2934651"/>
                      </a:lnTo>
                      <a:lnTo>
                        <a:pt x="1830694" y="2934123"/>
                      </a:lnTo>
                      <a:lnTo>
                        <a:pt x="1571771" y="3667609"/>
                      </a:lnTo>
                      <a:lnTo>
                        <a:pt x="1196331" y="4222590"/>
                      </a:lnTo>
                      <a:lnTo>
                        <a:pt x="567165" y="4413778"/>
                      </a:lnTo>
                      <a:lnTo>
                        <a:pt x="191022" y="4401449"/>
                      </a:lnTo>
                      <a:lnTo>
                        <a:pt x="36812" y="3630798"/>
                      </a:lnTo>
                      <a:lnTo>
                        <a:pt x="36989" y="924674"/>
                      </a:lnTo>
                      <a:lnTo>
                        <a:pt x="197275" y="110961"/>
                      </a:lnTo>
                      <a:lnTo>
                        <a:pt x="5900" y="123113"/>
                      </a:lnTo>
                      <a:lnTo>
                        <a:pt x="0" y="0"/>
                      </a:lnTo>
                      <a:lnTo>
                        <a:pt x="2207013" y="0"/>
                      </a:lnTo>
                      <a:lnTo>
                        <a:pt x="2207013" y="4549397"/>
                      </a:lnTo>
                      <a:lnTo>
                        <a:pt x="6077" y="4549573"/>
                      </a:lnTo>
                      <a:cubicBezTo>
                        <a:pt x="8161" y="3057707"/>
                        <a:pt x="7334" y="1610293"/>
                        <a:pt x="9418" y="118427"/>
                      </a:cubicBezTo>
                    </a:path>
                  </a:pathLst>
                </a:custGeom>
                <a:noFill/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5612498" y="1441839"/>
                <a:ext cx="1931302" cy="4302817"/>
              </a:xfrm>
              <a:custGeom>
                <a:avLst/>
                <a:gdLst>
                  <a:gd name="connsiteX0" fmla="*/ 271253 w 2219343"/>
                  <a:gd name="connsiteY0" fmla="*/ 123290 h 4561726"/>
                  <a:gd name="connsiteX1" fmla="*/ 591825 w 2219343"/>
                  <a:gd name="connsiteY1" fmla="*/ 123290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1948090 w 2219343"/>
                  <a:gd name="connsiteY6" fmla="*/ 1627426 h 4561726"/>
                  <a:gd name="connsiteX7" fmla="*/ 1985079 w 2219343"/>
                  <a:gd name="connsiteY7" fmla="*/ 1701400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79671 w 2219343"/>
                  <a:gd name="connsiteY1" fmla="*/ 287354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1948090 w 2219343"/>
                  <a:gd name="connsiteY6" fmla="*/ 1627426 h 4561726"/>
                  <a:gd name="connsiteX7" fmla="*/ 1985079 w 2219343"/>
                  <a:gd name="connsiteY7" fmla="*/ 1701400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230903 h 4669339"/>
                  <a:gd name="connsiteX1" fmla="*/ 847048 w 2219343"/>
                  <a:gd name="connsiteY1" fmla="*/ 0 h 4669339"/>
                  <a:gd name="connsiteX2" fmla="*/ 1195979 w 2219343"/>
                  <a:gd name="connsiteY2" fmla="*/ 428166 h 4669339"/>
                  <a:gd name="connsiteX3" fmla="*/ 1578199 w 2219343"/>
                  <a:gd name="connsiteY3" fmla="*/ 982971 h 4669339"/>
                  <a:gd name="connsiteX4" fmla="*/ 1812463 w 2219343"/>
                  <a:gd name="connsiteY4" fmla="*/ 1710381 h 4669339"/>
                  <a:gd name="connsiteX5" fmla="*/ 1837123 w 2219343"/>
                  <a:gd name="connsiteY5" fmla="*/ 1747368 h 4669339"/>
                  <a:gd name="connsiteX6" fmla="*/ 1948090 w 2219343"/>
                  <a:gd name="connsiteY6" fmla="*/ 1735039 h 4669339"/>
                  <a:gd name="connsiteX7" fmla="*/ 1985079 w 2219343"/>
                  <a:gd name="connsiteY7" fmla="*/ 1809013 h 4669339"/>
                  <a:gd name="connsiteX8" fmla="*/ 1948090 w 2219343"/>
                  <a:gd name="connsiteY8" fmla="*/ 2930951 h 4669339"/>
                  <a:gd name="connsiteX9" fmla="*/ 1911101 w 2219343"/>
                  <a:gd name="connsiteY9" fmla="*/ 3066570 h 4669339"/>
                  <a:gd name="connsiteX10" fmla="*/ 1824793 w 2219343"/>
                  <a:gd name="connsiteY10" fmla="*/ 3029583 h 4669339"/>
                  <a:gd name="connsiteX11" fmla="*/ 1565870 w 2219343"/>
                  <a:gd name="connsiteY11" fmla="*/ 3756993 h 4669339"/>
                  <a:gd name="connsiteX12" fmla="*/ 1232968 w 2219343"/>
                  <a:gd name="connsiteY12" fmla="*/ 4324127 h 4669339"/>
                  <a:gd name="connsiteX13" fmla="*/ 579495 w 2219343"/>
                  <a:gd name="connsiteY13" fmla="*/ 4521391 h 4669339"/>
                  <a:gd name="connsiteX14" fmla="*/ 197275 w 2219343"/>
                  <a:gd name="connsiteY14" fmla="*/ 4509062 h 4669339"/>
                  <a:gd name="connsiteX15" fmla="*/ 36989 w 2219343"/>
                  <a:gd name="connsiteY15" fmla="*/ 3732335 h 4669339"/>
                  <a:gd name="connsiteX16" fmla="*/ 49319 w 2219343"/>
                  <a:gd name="connsiteY16" fmla="*/ 1032287 h 4669339"/>
                  <a:gd name="connsiteX17" fmla="*/ 209605 w 2219343"/>
                  <a:gd name="connsiteY17" fmla="*/ 218574 h 4669339"/>
                  <a:gd name="connsiteX18" fmla="*/ 0 w 2219343"/>
                  <a:gd name="connsiteY18" fmla="*/ 218574 h 4669339"/>
                  <a:gd name="connsiteX19" fmla="*/ 12330 w 2219343"/>
                  <a:gd name="connsiteY19" fmla="*/ 107613 h 4669339"/>
                  <a:gd name="connsiteX20" fmla="*/ 2219343 w 2219343"/>
                  <a:gd name="connsiteY20" fmla="*/ 107613 h 4669339"/>
                  <a:gd name="connsiteX21" fmla="*/ 2219343 w 2219343"/>
                  <a:gd name="connsiteY21" fmla="*/ 4657010 h 4669339"/>
                  <a:gd name="connsiteX22" fmla="*/ 12330 w 2219343"/>
                  <a:gd name="connsiteY22" fmla="*/ 4669339 h 4669339"/>
                  <a:gd name="connsiteX23" fmla="*/ 24660 w 2219343"/>
                  <a:gd name="connsiteY23" fmla="*/ 181587 h 4669339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1948090 w 2219343"/>
                  <a:gd name="connsiteY6" fmla="*/ 1627426 h 4561726"/>
                  <a:gd name="connsiteX7" fmla="*/ 1985079 w 2219343"/>
                  <a:gd name="connsiteY7" fmla="*/ 1701400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2002781 w 2219343"/>
                  <a:gd name="connsiteY6" fmla="*/ 1463363 h 4561726"/>
                  <a:gd name="connsiteX7" fmla="*/ 1985079 w 2219343"/>
                  <a:gd name="connsiteY7" fmla="*/ 1701400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2002781 w 2219343"/>
                  <a:gd name="connsiteY6" fmla="*/ 1463363 h 4561726"/>
                  <a:gd name="connsiteX7" fmla="*/ 1979002 w 2219343"/>
                  <a:gd name="connsiteY7" fmla="*/ 1768241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39755 h 4561726"/>
                  <a:gd name="connsiteX6" fmla="*/ 1948090 w 2219343"/>
                  <a:gd name="connsiteY6" fmla="*/ 1633503 h 4561726"/>
                  <a:gd name="connsiteX7" fmla="*/ 1979002 w 2219343"/>
                  <a:gd name="connsiteY7" fmla="*/ 1768241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002 w 2219343"/>
                  <a:gd name="connsiteY7" fmla="*/ 1768241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85079 w 2219343"/>
                  <a:gd name="connsiteY7" fmla="*/ 1677095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002 w 2219343"/>
                  <a:gd name="connsiteY7" fmla="*/ 1853311 h 4561726"/>
                  <a:gd name="connsiteX8" fmla="*/ 1948090 w 2219343"/>
                  <a:gd name="connsiteY8" fmla="*/ 2823338 h 4561726"/>
                  <a:gd name="connsiteX9" fmla="*/ 1911101 w 2219343"/>
                  <a:gd name="connsiteY9" fmla="*/ 2958957 h 4561726"/>
                  <a:gd name="connsiteX10" fmla="*/ 1824793 w 2219343"/>
                  <a:gd name="connsiteY10" fmla="*/ 2921970 h 4561726"/>
                  <a:gd name="connsiteX11" fmla="*/ 1565870 w 2219343"/>
                  <a:gd name="connsiteY11" fmla="*/ 3649380 h 4561726"/>
                  <a:gd name="connsiteX12" fmla="*/ 1232968 w 2219343"/>
                  <a:gd name="connsiteY12" fmla="*/ 4216514 h 4561726"/>
                  <a:gd name="connsiteX13" fmla="*/ 579495 w 2219343"/>
                  <a:gd name="connsiteY13" fmla="*/ 4413778 h 4561726"/>
                  <a:gd name="connsiteX14" fmla="*/ 197275 w 2219343"/>
                  <a:gd name="connsiteY14" fmla="*/ 4401449 h 4561726"/>
                  <a:gd name="connsiteX15" fmla="*/ 36989 w 2219343"/>
                  <a:gd name="connsiteY15" fmla="*/ 3624722 h 4561726"/>
                  <a:gd name="connsiteX16" fmla="*/ 49319 w 2219343"/>
                  <a:gd name="connsiteY16" fmla="*/ 924674 h 4561726"/>
                  <a:gd name="connsiteX17" fmla="*/ 209605 w 2219343"/>
                  <a:gd name="connsiteY17" fmla="*/ 110961 h 4561726"/>
                  <a:gd name="connsiteX18" fmla="*/ 0 w 2219343"/>
                  <a:gd name="connsiteY18" fmla="*/ 110961 h 4561726"/>
                  <a:gd name="connsiteX19" fmla="*/ 12330 w 2219343"/>
                  <a:gd name="connsiteY19" fmla="*/ 0 h 4561726"/>
                  <a:gd name="connsiteX20" fmla="*/ 2219343 w 2219343"/>
                  <a:gd name="connsiteY20" fmla="*/ 0 h 4561726"/>
                  <a:gd name="connsiteX21" fmla="*/ 2219343 w 2219343"/>
                  <a:gd name="connsiteY21" fmla="*/ 4549397 h 4561726"/>
                  <a:gd name="connsiteX22" fmla="*/ 12330 w 2219343"/>
                  <a:gd name="connsiteY22" fmla="*/ 4561726 h 4561726"/>
                  <a:gd name="connsiteX23" fmla="*/ 24660 w 2219343"/>
                  <a:gd name="connsiteY23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48090 w 2219343"/>
                  <a:gd name="connsiteY9" fmla="*/ 2823338 h 4561726"/>
                  <a:gd name="connsiteX10" fmla="*/ 1911101 w 2219343"/>
                  <a:gd name="connsiteY10" fmla="*/ 2958957 h 4561726"/>
                  <a:gd name="connsiteX11" fmla="*/ 1824793 w 2219343"/>
                  <a:gd name="connsiteY11" fmla="*/ 2921970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90627 w 2219343"/>
                  <a:gd name="connsiteY9" fmla="*/ 2841567 h 4561726"/>
                  <a:gd name="connsiteX10" fmla="*/ 1911101 w 2219343"/>
                  <a:gd name="connsiteY10" fmla="*/ 2958957 h 4561726"/>
                  <a:gd name="connsiteX11" fmla="*/ 1824793 w 2219343"/>
                  <a:gd name="connsiteY11" fmla="*/ 2921970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84550 w 2219343"/>
                  <a:gd name="connsiteY9" fmla="*/ 2835491 h 4561726"/>
                  <a:gd name="connsiteX10" fmla="*/ 1911101 w 2219343"/>
                  <a:gd name="connsiteY10" fmla="*/ 2958957 h 4561726"/>
                  <a:gd name="connsiteX11" fmla="*/ 1824793 w 2219343"/>
                  <a:gd name="connsiteY11" fmla="*/ 2921970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84550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24793 w 2219343"/>
                  <a:gd name="connsiteY11" fmla="*/ 2921970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84550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65870 w 2219343"/>
                  <a:gd name="connsiteY12" fmla="*/ 364938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687405 w 2219343"/>
                  <a:gd name="connsiteY12" fmla="*/ 3716220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84101 w 2219343"/>
                  <a:gd name="connsiteY12" fmla="*/ 3667609 h 4561726"/>
                  <a:gd name="connsiteX13" fmla="*/ 1232968 w 2219343"/>
                  <a:gd name="connsiteY13" fmla="*/ 4216514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84101 w 2219343"/>
                  <a:gd name="connsiteY12" fmla="*/ 3667609 h 4561726"/>
                  <a:gd name="connsiteX13" fmla="*/ 1360580 w 2219343"/>
                  <a:gd name="connsiteY13" fmla="*/ 4228667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84101 w 2219343"/>
                  <a:gd name="connsiteY12" fmla="*/ 3667609 h 4561726"/>
                  <a:gd name="connsiteX13" fmla="*/ 1208661 w 2219343"/>
                  <a:gd name="connsiteY13" fmla="*/ 4222590 h 4561726"/>
                  <a:gd name="connsiteX14" fmla="*/ 579495 w 2219343"/>
                  <a:gd name="connsiteY14" fmla="*/ 4413778 h 4561726"/>
                  <a:gd name="connsiteX15" fmla="*/ 197275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84101 w 2219343"/>
                  <a:gd name="connsiteY12" fmla="*/ 3667609 h 4561726"/>
                  <a:gd name="connsiteX13" fmla="*/ 1208661 w 2219343"/>
                  <a:gd name="connsiteY13" fmla="*/ 4222590 h 4561726"/>
                  <a:gd name="connsiteX14" fmla="*/ 579495 w 2219343"/>
                  <a:gd name="connsiteY14" fmla="*/ 4413778 h 4561726"/>
                  <a:gd name="connsiteX15" fmla="*/ 203352 w 2219343"/>
                  <a:gd name="connsiteY15" fmla="*/ 4401449 h 4561726"/>
                  <a:gd name="connsiteX16" fmla="*/ 36989 w 2219343"/>
                  <a:gd name="connsiteY16" fmla="*/ 3624722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61726"/>
                  <a:gd name="connsiteX1" fmla="*/ 585747 w 2219343"/>
                  <a:gd name="connsiteY1" fmla="*/ 135443 h 4561726"/>
                  <a:gd name="connsiteX2" fmla="*/ 1195979 w 2219343"/>
                  <a:gd name="connsiteY2" fmla="*/ 320553 h 4561726"/>
                  <a:gd name="connsiteX3" fmla="*/ 1578199 w 2219343"/>
                  <a:gd name="connsiteY3" fmla="*/ 875358 h 4561726"/>
                  <a:gd name="connsiteX4" fmla="*/ 1812463 w 2219343"/>
                  <a:gd name="connsiteY4" fmla="*/ 1602768 h 4561726"/>
                  <a:gd name="connsiteX5" fmla="*/ 1837123 w 2219343"/>
                  <a:gd name="connsiteY5" fmla="*/ 1621526 h 4561726"/>
                  <a:gd name="connsiteX6" fmla="*/ 1948090 w 2219343"/>
                  <a:gd name="connsiteY6" fmla="*/ 1633503 h 4561726"/>
                  <a:gd name="connsiteX7" fmla="*/ 1979958 w 2219343"/>
                  <a:gd name="connsiteY7" fmla="*/ 1682374 h 4561726"/>
                  <a:gd name="connsiteX8" fmla="*/ 1979002 w 2219343"/>
                  <a:gd name="connsiteY8" fmla="*/ 1853311 h 4561726"/>
                  <a:gd name="connsiteX9" fmla="*/ 1972397 w 2219343"/>
                  <a:gd name="connsiteY9" fmla="*/ 2835491 h 4561726"/>
                  <a:gd name="connsiteX10" fmla="*/ 1935408 w 2219343"/>
                  <a:gd name="connsiteY10" fmla="*/ 2934651 h 4561726"/>
                  <a:gd name="connsiteX11" fmla="*/ 1843024 w 2219343"/>
                  <a:gd name="connsiteY11" fmla="*/ 2934123 h 4561726"/>
                  <a:gd name="connsiteX12" fmla="*/ 1584101 w 2219343"/>
                  <a:gd name="connsiteY12" fmla="*/ 3667609 h 4561726"/>
                  <a:gd name="connsiteX13" fmla="*/ 1208661 w 2219343"/>
                  <a:gd name="connsiteY13" fmla="*/ 4222590 h 4561726"/>
                  <a:gd name="connsiteX14" fmla="*/ 579495 w 2219343"/>
                  <a:gd name="connsiteY14" fmla="*/ 4413778 h 4561726"/>
                  <a:gd name="connsiteX15" fmla="*/ 203352 w 2219343"/>
                  <a:gd name="connsiteY15" fmla="*/ 4401449 h 4561726"/>
                  <a:gd name="connsiteX16" fmla="*/ 49142 w 2219343"/>
                  <a:gd name="connsiteY16" fmla="*/ 3630798 h 4561726"/>
                  <a:gd name="connsiteX17" fmla="*/ 49319 w 2219343"/>
                  <a:gd name="connsiteY17" fmla="*/ 924674 h 4561726"/>
                  <a:gd name="connsiteX18" fmla="*/ 209605 w 2219343"/>
                  <a:gd name="connsiteY18" fmla="*/ 110961 h 4561726"/>
                  <a:gd name="connsiteX19" fmla="*/ 0 w 2219343"/>
                  <a:gd name="connsiteY19" fmla="*/ 110961 h 4561726"/>
                  <a:gd name="connsiteX20" fmla="*/ 12330 w 2219343"/>
                  <a:gd name="connsiteY20" fmla="*/ 0 h 4561726"/>
                  <a:gd name="connsiteX21" fmla="*/ 2219343 w 2219343"/>
                  <a:gd name="connsiteY21" fmla="*/ 0 h 4561726"/>
                  <a:gd name="connsiteX22" fmla="*/ 2219343 w 2219343"/>
                  <a:gd name="connsiteY22" fmla="*/ 4549397 h 4561726"/>
                  <a:gd name="connsiteX23" fmla="*/ 12330 w 2219343"/>
                  <a:gd name="connsiteY23" fmla="*/ 4561726 h 4561726"/>
                  <a:gd name="connsiteX24" fmla="*/ 24660 w 2219343"/>
                  <a:gd name="connsiteY24" fmla="*/ 73974 h 4561726"/>
                  <a:gd name="connsiteX0" fmla="*/ 271253 w 2219343"/>
                  <a:gd name="connsiteY0" fmla="*/ 123290 h 4549573"/>
                  <a:gd name="connsiteX1" fmla="*/ 585747 w 2219343"/>
                  <a:gd name="connsiteY1" fmla="*/ 135443 h 4549573"/>
                  <a:gd name="connsiteX2" fmla="*/ 1195979 w 2219343"/>
                  <a:gd name="connsiteY2" fmla="*/ 320553 h 4549573"/>
                  <a:gd name="connsiteX3" fmla="*/ 1578199 w 2219343"/>
                  <a:gd name="connsiteY3" fmla="*/ 875358 h 4549573"/>
                  <a:gd name="connsiteX4" fmla="*/ 1812463 w 2219343"/>
                  <a:gd name="connsiteY4" fmla="*/ 1602768 h 4549573"/>
                  <a:gd name="connsiteX5" fmla="*/ 1837123 w 2219343"/>
                  <a:gd name="connsiteY5" fmla="*/ 1621526 h 4549573"/>
                  <a:gd name="connsiteX6" fmla="*/ 1948090 w 2219343"/>
                  <a:gd name="connsiteY6" fmla="*/ 1633503 h 4549573"/>
                  <a:gd name="connsiteX7" fmla="*/ 1979958 w 2219343"/>
                  <a:gd name="connsiteY7" fmla="*/ 1682374 h 4549573"/>
                  <a:gd name="connsiteX8" fmla="*/ 1979002 w 2219343"/>
                  <a:gd name="connsiteY8" fmla="*/ 1853311 h 4549573"/>
                  <a:gd name="connsiteX9" fmla="*/ 1972397 w 2219343"/>
                  <a:gd name="connsiteY9" fmla="*/ 2835491 h 4549573"/>
                  <a:gd name="connsiteX10" fmla="*/ 1935408 w 2219343"/>
                  <a:gd name="connsiteY10" fmla="*/ 2934651 h 4549573"/>
                  <a:gd name="connsiteX11" fmla="*/ 1843024 w 2219343"/>
                  <a:gd name="connsiteY11" fmla="*/ 2934123 h 4549573"/>
                  <a:gd name="connsiteX12" fmla="*/ 1584101 w 2219343"/>
                  <a:gd name="connsiteY12" fmla="*/ 3667609 h 4549573"/>
                  <a:gd name="connsiteX13" fmla="*/ 1208661 w 2219343"/>
                  <a:gd name="connsiteY13" fmla="*/ 4222590 h 4549573"/>
                  <a:gd name="connsiteX14" fmla="*/ 579495 w 2219343"/>
                  <a:gd name="connsiteY14" fmla="*/ 4413778 h 4549573"/>
                  <a:gd name="connsiteX15" fmla="*/ 203352 w 2219343"/>
                  <a:gd name="connsiteY15" fmla="*/ 4401449 h 4549573"/>
                  <a:gd name="connsiteX16" fmla="*/ 49142 w 2219343"/>
                  <a:gd name="connsiteY16" fmla="*/ 3630798 h 4549573"/>
                  <a:gd name="connsiteX17" fmla="*/ 49319 w 2219343"/>
                  <a:gd name="connsiteY17" fmla="*/ 924674 h 4549573"/>
                  <a:gd name="connsiteX18" fmla="*/ 209605 w 2219343"/>
                  <a:gd name="connsiteY18" fmla="*/ 110961 h 4549573"/>
                  <a:gd name="connsiteX19" fmla="*/ 0 w 2219343"/>
                  <a:gd name="connsiteY19" fmla="*/ 110961 h 4549573"/>
                  <a:gd name="connsiteX20" fmla="*/ 12330 w 2219343"/>
                  <a:gd name="connsiteY20" fmla="*/ 0 h 4549573"/>
                  <a:gd name="connsiteX21" fmla="*/ 2219343 w 2219343"/>
                  <a:gd name="connsiteY21" fmla="*/ 0 h 4549573"/>
                  <a:gd name="connsiteX22" fmla="*/ 2219343 w 2219343"/>
                  <a:gd name="connsiteY22" fmla="*/ 4549397 h 4549573"/>
                  <a:gd name="connsiteX23" fmla="*/ 18407 w 2219343"/>
                  <a:gd name="connsiteY23" fmla="*/ 4549573 h 4549573"/>
                  <a:gd name="connsiteX24" fmla="*/ 24660 w 2219343"/>
                  <a:gd name="connsiteY24" fmla="*/ 73974 h 4549573"/>
                  <a:gd name="connsiteX0" fmla="*/ 265177 w 2213267"/>
                  <a:gd name="connsiteY0" fmla="*/ 123290 h 4549573"/>
                  <a:gd name="connsiteX1" fmla="*/ 579671 w 2213267"/>
                  <a:gd name="connsiteY1" fmla="*/ 135443 h 4549573"/>
                  <a:gd name="connsiteX2" fmla="*/ 1189903 w 2213267"/>
                  <a:gd name="connsiteY2" fmla="*/ 320553 h 4549573"/>
                  <a:gd name="connsiteX3" fmla="*/ 1572123 w 2213267"/>
                  <a:gd name="connsiteY3" fmla="*/ 875358 h 4549573"/>
                  <a:gd name="connsiteX4" fmla="*/ 1806387 w 2213267"/>
                  <a:gd name="connsiteY4" fmla="*/ 1602768 h 4549573"/>
                  <a:gd name="connsiteX5" fmla="*/ 1831047 w 2213267"/>
                  <a:gd name="connsiteY5" fmla="*/ 1621526 h 4549573"/>
                  <a:gd name="connsiteX6" fmla="*/ 1942014 w 2213267"/>
                  <a:gd name="connsiteY6" fmla="*/ 1633503 h 4549573"/>
                  <a:gd name="connsiteX7" fmla="*/ 1973882 w 2213267"/>
                  <a:gd name="connsiteY7" fmla="*/ 1682374 h 4549573"/>
                  <a:gd name="connsiteX8" fmla="*/ 1972926 w 2213267"/>
                  <a:gd name="connsiteY8" fmla="*/ 1853311 h 4549573"/>
                  <a:gd name="connsiteX9" fmla="*/ 1966321 w 2213267"/>
                  <a:gd name="connsiteY9" fmla="*/ 2835491 h 4549573"/>
                  <a:gd name="connsiteX10" fmla="*/ 1929332 w 2213267"/>
                  <a:gd name="connsiteY10" fmla="*/ 2934651 h 4549573"/>
                  <a:gd name="connsiteX11" fmla="*/ 1836948 w 2213267"/>
                  <a:gd name="connsiteY11" fmla="*/ 2934123 h 4549573"/>
                  <a:gd name="connsiteX12" fmla="*/ 1578025 w 2213267"/>
                  <a:gd name="connsiteY12" fmla="*/ 3667609 h 4549573"/>
                  <a:gd name="connsiteX13" fmla="*/ 1202585 w 2213267"/>
                  <a:gd name="connsiteY13" fmla="*/ 4222590 h 4549573"/>
                  <a:gd name="connsiteX14" fmla="*/ 573419 w 2213267"/>
                  <a:gd name="connsiteY14" fmla="*/ 4413778 h 4549573"/>
                  <a:gd name="connsiteX15" fmla="*/ 197276 w 2213267"/>
                  <a:gd name="connsiteY15" fmla="*/ 4401449 h 4549573"/>
                  <a:gd name="connsiteX16" fmla="*/ 43066 w 2213267"/>
                  <a:gd name="connsiteY16" fmla="*/ 3630798 h 4549573"/>
                  <a:gd name="connsiteX17" fmla="*/ 43243 w 2213267"/>
                  <a:gd name="connsiteY17" fmla="*/ 924674 h 4549573"/>
                  <a:gd name="connsiteX18" fmla="*/ 203529 w 2213267"/>
                  <a:gd name="connsiteY18" fmla="*/ 110961 h 4549573"/>
                  <a:gd name="connsiteX19" fmla="*/ 0 w 2213267"/>
                  <a:gd name="connsiteY19" fmla="*/ 110961 h 4549573"/>
                  <a:gd name="connsiteX20" fmla="*/ 6254 w 2213267"/>
                  <a:gd name="connsiteY20" fmla="*/ 0 h 4549573"/>
                  <a:gd name="connsiteX21" fmla="*/ 2213267 w 2213267"/>
                  <a:gd name="connsiteY21" fmla="*/ 0 h 4549573"/>
                  <a:gd name="connsiteX22" fmla="*/ 2213267 w 2213267"/>
                  <a:gd name="connsiteY22" fmla="*/ 4549397 h 4549573"/>
                  <a:gd name="connsiteX23" fmla="*/ 12331 w 2213267"/>
                  <a:gd name="connsiteY23" fmla="*/ 4549573 h 4549573"/>
                  <a:gd name="connsiteX24" fmla="*/ 18584 w 2213267"/>
                  <a:gd name="connsiteY24" fmla="*/ 73974 h 4549573"/>
                  <a:gd name="connsiteX0" fmla="*/ 265177 w 2213267"/>
                  <a:gd name="connsiteY0" fmla="*/ 123290 h 4549573"/>
                  <a:gd name="connsiteX1" fmla="*/ 579671 w 2213267"/>
                  <a:gd name="connsiteY1" fmla="*/ 135443 h 4549573"/>
                  <a:gd name="connsiteX2" fmla="*/ 1189903 w 2213267"/>
                  <a:gd name="connsiteY2" fmla="*/ 320553 h 4549573"/>
                  <a:gd name="connsiteX3" fmla="*/ 1572123 w 2213267"/>
                  <a:gd name="connsiteY3" fmla="*/ 875358 h 4549573"/>
                  <a:gd name="connsiteX4" fmla="*/ 1806387 w 2213267"/>
                  <a:gd name="connsiteY4" fmla="*/ 1602768 h 4549573"/>
                  <a:gd name="connsiteX5" fmla="*/ 1831047 w 2213267"/>
                  <a:gd name="connsiteY5" fmla="*/ 1621526 h 4549573"/>
                  <a:gd name="connsiteX6" fmla="*/ 1942014 w 2213267"/>
                  <a:gd name="connsiteY6" fmla="*/ 1633503 h 4549573"/>
                  <a:gd name="connsiteX7" fmla="*/ 1973882 w 2213267"/>
                  <a:gd name="connsiteY7" fmla="*/ 1682374 h 4549573"/>
                  <a:gd name="connsiteX8" fmla="*/ 1972926 w 2213267"/>
                  <a:gd name="connsiteY8" fmla="*/ 1853311 h 4549573"/>
                  <a:gd name="connsiteX9" fmla="*/ 1966321 w 2213267"/>
                  <a:gd name="connsiteY9" fmla="*/ 2835491 h 4549573"/>
                  <a:gd name="connsiteX10" fmla="*/ 1929332 w 2213267"/>
                  <a:gd name="connsiteY10" fmla="*/ 2934651 h 4549573"/>
                  <a:gd name="connsiteX11" fmla="*/ 1836948 w 2213267"/>
                  <a:gd name="connsiteY11" fmla="*/ 2934123 h 4549573"/>
                  <a:gd name="connsiteX12" fmla="*/ 1578025 w 2213267"/>
                  <a:gd name="connsiteY12" fmla="*/ 3667609 h 4549573"/>
                  <a:gd name="connsiteX13" fmla="*/ 1202585 w 2213267"/>
                  <a:gd name="connsiteY13" fmla="*/ 4222590 h 4549573"/>
                  <a:gd name="connsiteX14" fmla="*/ 573419 w 2213267"/>
                  <a:gd name="connsiteY14" fmla="*/ 4413778 h 4549573"/>
                  <a:gd name="connsiteX15" fmla="*/ 197276 w 2213267"/>
                  <a:gd name="connsiteY15" fmla="*/ 4401449 h 4549573"/>
                  <a:gd name="connsiteX16" fmla="*/ 43066 w 2213267"/>
                  <a:gd name="connsiteY16" fmla="*/ 3630798 h 4549573"/>
                  <a:gd name="connsiteX17" fmla="*/ 43243 w 2213267"/>
                  <a:gd name="connsiteY17" fmla="*/ 924674 h 4549573"/>
                  <a:gd name="connsiteX18" fmla="*/ 203529 w 2213267"/>
                  <a:gd name="connsiteY18" fmla="*/ 110961 h 4549573"/>
                  <a:gd name="connsiteX19" fmla="*/ 0 w 2213267"/>
                  <a:gd name="connsiteY19" fmla="*/ 110961 h 4549573"/>
                  <a:gd name="connsiteX20" fmla="*/ 6254 w 2213267"/>
                  <a:gd name="connsiteY20" fmla="*/ 0 h 4549573"/>
                  <a:gd name="connsiteX21" fmla="*/ 2213267 w 2213267"/>
                  <a:gd name="connsiteY21" fmla="*/ 0 h 4549573"/>
                  <a:gd name="connsiteX22" fmla="*/ 2213267 w 2213267"/>
                  <a:gd name="connsiteY22" fmla="*/ 4549397 h 4549573"/>
                  <a:gd name="connsiteX23" fmla="*/ 12331 w 2213267"/>
                  <a:gd name="connsiteY23" fmla="*/ 4549573 h 4549573"/>
                  <a:gd name="connsiteX24" fmla="*/ 12507 w 2213267"/>
                  <a:gd name="connsiteY24" fmla="*/ 189426 h 4549573"/>
                  <a:gd name="connsiteX0" fmla="*/ 258923 w 2207013"/>
                  <a:gd name="connsiteY0" fmla="*/ 123290 h 4549573"/>
                  <a:gd name="connsiteX1" fmla="*/ 573417 w 2207013"/>
                  <a:gd name="connsiteY1" fmla="*/ 135443 h 4549573"/>
                  <a:gd name="connsiteX2" fmla="*/ 1183649 w 2207013"/>
                  <a:gd name="connsiteY2" fmla="*/ 320553 h 4549573"/>
                  <a:gd name="connsiteX3" fmla="*/ 1565869 w 2207013"/>
                  <a:gd name="connsiteY3" fmla="*/ 875358 h 4549573"/>
                  <a:gd name="connsiteX4" fmla="*/ 1800133 w 2207013"/>
                  <a:gd name="connsiteY4" fmla="*/ 1602768 h 4549573"/>
                  <a:gd name="connsiteX5" fmla="*/ 1824793 w 2207013"/>
                  <a:gd name="connsiteY5" fmla="*/ 1621526 h 4549573"/>
                  <a:gd name="connsiteX6" fmla="*/ 1935760 w 2207013"/>
                  <a:gd name="connsiteY6" fmla="*/ 1633503 h 4549573"/>
                  <a:gd name="connsiteX7" fmla="*/ 1967628 w 2207013"/>
                  <a:gd name="connsiteY7" fmla="*/ 1682374 h 4549573"/>
                  <a:gd name="connsiteX8" fmla="*/ 1966672 w 2207013"/>
                  <a:gd name="connsiteY8" fmla="*/ 1853311 h 4549573"/>
                  <a:gd name="connsiteX9" fmla="*/ 1960067 w 2207013"/>
                  <a:gd name="connsiteY9" fmla="*/ 2835491 h 4549573"/>
                  <a:gd name="connsiteX10" fmla="*/ 1923078 w 2207013"/>
                  <a:gd name="connsiteY10" fmla="*/ 2934651 h 4549573"/>
                  <a:gd name="connsiteX11" fmla="*/ 1830694 w 2207013"/>
                  <a:gd name="connsiteY11" fmla="*/ 2934123 h 4549573"/>
                  <a:gd name="connsiteX12" fmla="*/ 1571771 w 2207013"/>
                  <a:gd name="connsiteY12" fmla="*/ 3667609 h 4549573"/>
                  <a:gd name="connsiteX13" fmla="*/ 1196331 w 2207013"/>
                  <a:gd name="connsiteY13" fmla="*/ 4222590 h 4549573"/>
                  <a:gd name="connsiteX14" fmla="*/ 567165 w 2207013"/>
                  <a:gd name="connsiteY14" fmla="*/ 4413778 h 4549573"/>
                  <a:gd name="connsiteX15" fmla="*/ 191022 w 2207013"/>
                  <a:gd name="connsiteY15" fmla="*/ 4401449 h 4549573"/>
                  <a:gd name="connsiteX16" fmla="*/ 36812 w 2207013"/>
                  <a:gd name="connsiteY16" fmla="*/ 3630798 h 4549573"/>
                  <a:gd name="connsiteX17" fmla="*/ 36989 w 2207013"/>
                  <a:gd name="connsiteY17" fmla="*/ 924674 h 4549573"/>
                  <a:gd name="connsiteX18" fmla="*/ 197275 w 2207013"/>
                  <a:gd name="connsiteY18" fmla="*/ 110961 h 4549573"/>
                  <a:gd name="connsiteX19" fmla="*/ 5900 w 2207013"/>
                  <a:gd name="connsiteY19" fmla="*/ 123113 h 4549573"/>
                  <a:gd name="connsiteX20" fmla="*/ 0 w 2207013"/>
                  <a:gd name="connsiteY20" fmla="*/ 0 h 4549573"/>
                  <a:gd name="connsiteX21" fmla="*/ 2207013 w 2207013"/>
                  <a:gd name="connsiteY21" fmla="*/ 0 h 4549573"/>
                  <a:gd name="connsiteX22" fmla="*/ 2207013 w 2207013"/>
                  <a:gd name="connsiteY22" fmla="*/ 4549397 h 4549573"/>
                  <a:gd name="connsiteX23" fmla="*/ 6077 w 2207013"/>
                  <a:gd name="connsiteY23" fmla="*/ 4549573 h 4549573"/>
                  <a:gd name="connsiteX24" fmla="*/ 6253 w 2207013"/>
                  <a:gd name="connsiteY24" fmla="*/ 189426 h 4549573"/>
                  <a:gd name="connsiteX0" fmla="*/ 313486 w 2261576"/>
                  <a:gd name="connsiteY0" fmla="*/ 123290 h 4549573"/>
                  <a:gd name="connsiteX1" fmla="*/ 627980 w 2261576"/>
                  <a:gd name="connsiteY1" fmla="*/ 135443 h 4549573"/>
                  <a:gd name="connsiteX2" fmla="*/ 1238212 w 2261576"/>
                  <a:gd name="connsiteY2" fmla="*/ 320553 h 4549573"/>
                  <a:gd name="connsiteX3" fmla="*/ 1620432 w 2261576"/>
                  <a:gd name="connsiteY3" fmla="*/ 875358 h 4549573"/>
                  <a:gd name="connsiteX4" fmla="*/ 1854696 w 2261576"/>
                  <a:gd name="connsiteY4" fmla="*/ 1602768 h 4549573"/>
                  <a:gd name="connsiteX5" fmla="*/ 1879356 w 2261576"/>
                  <a:gd name="connsiteY5" fmla="*/ 1621526 h 4549573"/>
                  <a:gd name="connsiteX6" fmla="*/ 1990323 w 2261576"/>
                  <a:gd name="connsiteY6" fmla="*/ 1633503 h 4549573"/>
                  <a:gd name="connsiteX7" fmla="*/ 2022191 w 2261576"/>
                  <a:gd name="connsiteY7" fmla="*/ 1682374 h 4549573"/>
                  <a:gd name="connsiteX8" fmla="*/ 2021235 w 2261576"/>
                  <a:gd name="connsiteY8" fmla="*/ 1853311 h 4549573"/>
                  <a:gd name="connsiteX9" fmla="*/ 2014630 w 2261576"/>
                  <a:gd name="connsiteY9" fmla="*/ 2835491 h 4549573"/>
                  <a:gd name="connsiteX10" fmla="*/ 1977641 w 2261576"/>
                  <a:gd name="connsiteY10" fmla="*/ 2934651 h 4549573"/>
                  <a:gd name="connsiteX11" fmla="*/ 1885257 w 2261576"/>
                  <a:gd name="connsiteY11" fmla="*/ 2934123 h 4549573"/>
                  <a:gd name="connsiteX12" fmla="*/ 1626334 w 2261576"/>
                  <a:gd name="connsiteY12" fmla="*/ 3667609 h 4549573"/>
                  <a:gd name="connsiteX13" fmla="*/ 1250894 w 2261576"/>
                  <a:gd name="connsiteY13" fmla="*/ 4222590 h 4549573"/>
                  <a:gd name="connsiteX14" fmla="*/ 621728 w 2261576"/>
                  <a:gd name="connsiteY14" fmla="*/ 4413778 h 4549573"/>
                  <a:gd name="connsiteX15" fmla="*/ 245585 w 2261576"/>
                  <a:gd name="connsiteY15" fmla="*/ 4401449 h 4549573"/>
                  <a:gd name="connsiteX16" fmla="*/ 91375 w 2261576"/>
                  <a:gd name="connsiteY16" fmla="*/ 3630798 h 4549573"/>
                  <a:gd name="connsiteX17" fmla="*/ 91552 w 2261576"/>
                  <a:gd name="connsiteY17" fmla="*/ 924674 h 4549573"/>
                  <a:gd name="connsiteX18" fmla="*/ 251838 w 2261576"/>
                  <a:gd name="connsiteY18" fmla="*/ 110961 h 4549573"/>
                  <a:gd name="connsiteX19" fmla="*/ 60463 w 2261576"/>
                  <a:gd name="connsiteY19" fmla="*/ 123113 h 4549573"/>
                  <a:gd name="connsiteX20" fmla="*/ 54563 w 2261576"/>
                  <a:gd name="connsiteY20" fmla="*/ 0 h 4549573"/>
                  <a:gd name="connsiteX21" fmla="*/ 2261576 w 2261576"/>
                  <a:gd name="connsiteY21" fmla="*/ 0 h 4549573"/>
                  <a:gd name="connsiteX22" fmla="*/ 2261576 w 2261576"/>
                  <a:gd name="connsiteY22" fmla="*/ 4549397 h 4549573"/>
                  <a:gd name="connsiteX23" fmla="*/ 60640 w 2261576"/>
                  <a:gd name="connsiteY23" fmla="*/ 4549573 h 4549573"/>
                  <a:gd name="connsiteX24" fmla="*/ 49 w 2261576"/>
                  <a:gd name="connsiteY24" fmla="*/ 104356 h 4549573"/>
                  <a:gd name="connsiteX0" fmla="*/ 271039 w 2219129"/>
                  <a:gd name="connsiteY0" fmla="*/ 123290 h 4549573"/>
                  <a:gd name="connsiteX1" fmla="*/ 585533 w 2219129"/>
                  <a:gd name="connsiteY1" fmla="*/ 135443 h 4549573"/>
                  <a:gd name="connsiteX2" fmla="*/ 1195765 w 2219129"/>
                  <a:gd name="connsiteY2" fmla="*/ 320553 h 4549573"/>
                  <a:gd name="connsiteX3" fmla="*/ 1577985 w 2219129"/>
                  <a:gd name="connsiteY3" fmla="*/ 875358 h 4549573"/>
                  <a:gd name="connsiteX4" fmla="*/ 1812249 w 2219129"/>
                  <a:gd name="connsiteY4" fmla="*/ 1602768 h 4549573"/>
                  <a:gd name="connsiteX5" fmla="*/ 1836909 w 2219129"/>
                  <a:gd name="connsiteY5" fmla="*/ 1621526 h 4549573"/>
                  <a:gd name="connsiteX6" fmla="*/ 1947876 w 2219129"/>
                  <a:gd name="connsiteY6" fmla="*/ 1633503 h 4549573"/>
                  <a:gd name="connsiteX7" fmla="*/ 1979744 w 2219129"/>
                  <a:gd name="connsiteY7" fmla="*/ 1682374 h 4549573"/>
                  <a:gd name="connsiteX8" fmla="*/ 1978788 w 2219129"/>
                  <a:gd name="connsiteY8" fmla="*/ 1853311 h 4549573"/>
                  <a:gd name="connsiteX9" fmla="*/ 1972183 w 2219129"/>
                  <a:gd name="connsiteY9" fmla="*/ 2835491 h 4549573"/>
                  <a:gd name="connsiteX10" fmla="*/ 1935194 w 2219129"/>
                  <a:gd name="connsiteY10" fmla="*/ 2934651 h 4549573"/>
                  <a:gd name="connsiteX11" fmla="*/ 1842810 w 2219129"/>
                  <a:gd name="connsiteY11" fmla="*/ 2934123 h 4549573"/>
                  <a:gd name="connsiteX12" fmla="*/ 1583887 w 2219129"/>
                  <a:gd name="connsiteY12" fmla="*/ 3667609 h 4549573"/>
                  <a:gd name="connsiteX13" fmla="*/ 1208447 w 2219129"/>
                  <a:gd name="connsiteY13" fmla="*/ 4222590 h 4549573"/>
                  <a:gd name="connsiteX14" fmla="*/ 579281 w 2219129"/>
                  <a:gd name="connsiteY14" fmla="*/ 4413778 h 4549573"/>
                  <a:gd name="connsiteX15" fmla="*/ 203138 w 2219129"/>
                  <a:gd name="connsiteY15" fmla="*/ 4401449 h 4549573"/>
                  <a:gd name="connsiteX16" fmla="*/ 48928 w 2219129"/>
                  <a:gd name="connsiteY16" fmla="*/ 3630798 h 4549573"/>
                  <a:gd name="connsiteX17" fmla="*/ 49105 w 2219129"/>
                  <a:gd name="connsiteY17" fmla="*/ 924674 h 4549573"/>
                  <a:gd name="connsiteX18" fmla="*/ 209391 w 2219129"/>
                  <a:gd name="connsiteY18" fmla="*/ 110961 h 4549573"/>
                  <a:gd name="connsiteX19" fmla="*/ 18016 w 2219129"/>
                  <a:gd name="connsiteY19" fmla="*/ 123113 h 4549573"/>
                  <a:gd name="connsiteX20" fmla="*/ 12116 w 2219129"/>
                  <a:gd name="connsiteY20" fmla="*/ 0 h 4549573"/>
                  <a:gd name="connsiteX21" fmla="*/ 2219129 w 2219129"/>
                  <a:gd name="connsiteY21" fmla="*/ 0 h 4549573"/>
                  <a:gd name="connsiteX22" fmla="*/ 2219129 w 2219129"/>
                  <a:gd name="connsiteY22" fmla="*/ 4549397 h 4549573"/>
                  <a:gd name="connsiteX23" fmla="*/ 18193 w 2219129"/>
                  <a:gd name="connsiteY23" fmla="*/ 4549573 h 4549573"/>
                  <a:gd name="connsiteX24" fmla="*/ 139 w 2219129"/>
                  <a:gd name="connsiteY24" fmla="*/ 73974 h 4549573"/>
                  <a:gd name="connsiteX0" fmla="*/ 259033 w 2207123"/>
                  <a:gd name="connsiteY0" fmla="*/ 123290 h 4549573"/>
                  <a:gd name="connsiteX1" fmla="*/ 573527 w 2207123"/>
                  <a:gd name="connsiteY1" fmla="*/ 135443 h 4549573"/>
                  <a:gd name="connsiteX2" fmla="*/ 1183759 w 2207123"/>
                  <a:gd name="connsiteY2" fmla="*/ 320553 h 4549573"/>
                  <a:gd name="connsiteX3" fmla="*/ 1565979 w 2207123"/>
                  <a:gd name="connsiteY3" fmla="*/ 875358 h 4549573"/>
                  <a:gd name="connsiteX4" fmla="*/ 1800243 w 2207123"/>
                  <a:gd name="connsiteY4" fmla="*/ 1602768 h 4549573"/>
                  <a:gd name="connsiteX5" fmla="*/ 1824903 w 2207123"/>
                  <a:gd name="connsiteY5" fmla="*/ 1621526 h 4549573"/>
                  <a:gd name="connsiteX6" fmla="*/ 1935870 w 2207123"/>
                  <a:gd name="connsiteY6" fmla="*/ 1633503 h 4549573"/>
                  <a:gd name="connsiteX7" fmla="*/ 1967738 w 2207123"/>
                  <a:gd name="connsiteY7" fmla="*/ 1682374 h 4549573"/>
                  <a:gd name="connsiteX8" fmla="*/ 1966782 w 2207123"/>
                  <a:gd name="connsiteY8" fmla="*/ 1853311 h 4549573"/>
                  <a:gd name="connsiteX9" fmla="*/ 1960177 w 2207123"/>
                  <a:gd name="connsiteY9" fmla="*/ 2835491 h 4549573"/>
                  <a:gd name="connsiteX10" fmla="*/ 1923188 w 2207123"/>
                  <a:gd name="connsiteY10" fmla="*/ 2934651 h 4549573"/>
                  <a:gd name="connsiteX11" fmla="*/ 1830804 w 2207123"/>
                  <a:gd name="connsiteY11" fmla="*/ 2934123 h 4549573"/>
                  <a:gd name="connsiteX12" fmla="*/ 1571881 w 2207123"/>
                  <a:gd name="connsiteY12" fmla="*/ 3667609 h 4549573"/>
                  <a:gd name="connsiteX13" fmla="*/ 1196441 w 2207123"/>
                  <a:gd name="connsiteY13" fmla="*/ 4222590 h 4549573"/>
                  <a:gd name="connsiteX14" fmla="*/ 567275 w 2207123"/>
                  <a:gd name="connsiteY14" fmla="*/ 4413778 h 4549573"/>
                  <a:gd name="connsiteX15" fmla="*/ 191132 w 2207123"/>
                  <a:gd name="connsiteY15" fmla="*/ 4401449 h 4549573"/>
                  <a:gd name="connsiteX16" fmla="*/ 36922 w 2207123"/>
                  <a:gd name="connsiteY16" fmla="*/ 3630798 h 4549573"/>
                  <a:gd name="connsiteX17" fmla="*/ 37099 w 2207123"/>
                  <a:gd name="connsiteY17" fmla="*/ 924674 h 4549573"/>
                  <a:gd name="connsiteX18" fmla="*/ 197385 w 2207123"/>
                  <a:gd name="connsiteY18" fmla="*/ 110961 h 4549573"/>
                  <a:gd name="connsiteX19" fmla="*/ 6010 w 2207123"/>
                  <a:gd name="connsiteY19" fmla="*/ 123113 h 4549573"/>
                  <a:gd name="connsiteX20" fmla="*/ 110 w 2207123"/>
                  <a:gd name="connsiteY20" fmla="*/ 0 h 4549573"/>
                  <a:gd name="connsiteX21" fmla="*/ 2207123 w 2207123"/>
                  <a:gd name="connsiteY21" fmla="*/ 0 h 4549573"/>
                  <a:gd name="connsiteX22" fmla="*/ 2207123 w 2207123"/>
                  <a:gd name="connsiteY22" fmla="*/ 4549397 h 4549573"/>
                  <a:gd name="connsiteX23" fmla="*/ 6187 w 2207123"/>
                  <a:gd name="connsiteY23" fmla="*/ 4549573 h 4549573"/>
                  <a:gd name="connsiteX24" fmla="*/ 286 w 2207123"/>
                  <a:gd name="connsiteY24" fmla="*/ 67898 h 4549573"/>
                  <a:gd name="connsiteX0" fmla="*/ 259033 w 2207123"/>
                  <a:gd name="connsiteY0" fmla="*/ 123290 h 4549573"/>
                  <a:gd name="connsiteX1" fmla="*/ 573527 w 2207123"/>
                  <a:gd name="connsiteY1" fmla="*/ 135443 h 4549573"/>
                  <a:gd name="connsiteX2" fmla="*/ 1183759 w 2207123"/>
                  <a:gd name="connsiteY2" fmla="*/ 320553 h 4549573"/>
                  <a:gd name="connsiteX3" fmla="*/ 1565979 w 2207123"/>
                  <a:gd name="connsiteY3" fmla="*/ 875358 h 4549573"/>
                  <a:gd name="connsiteX4" fmla="*/ 1800243 w 2207123"/>
                  <a:gd name="connsiteY4" fmla="*/ 1602768 h 4549573"/>
                  <a:gd name="connsiteX5" fmla="*/ 1824903 w 2207123"/>
                  <a:gd name="connsiteY5" fmla="*/ 1621526 h 4549573"/>
                  <a:gd name="connsiteX6" fmla="*/ 1935870 w 2207123"/>
                  <a:gd name="connsiteY6" fmla="*/ 1633503 h 4549573"/>
                  <a:gd name="connsiteX7" fmla="*/ 1967738 w 2207123"/>
                  <a:gd name="connsiteY7" fmla="*/ 1682374 h 4549573"/>
                  <a:gd name="connsiteX8" fmla="*/ 1966782 w 2207123"/>
                  <a:gd name="connsiteY8" fmla="*/ 1853311 h 4549573"/>
                  <a:gd name="connsiteX9" fmla="*/ 1960177 w 2207123"/>
                  <a:gd name="connsiteY9" fmla="*/ 2835491 h 4549573"/>
                  <a:gd name="connsiteX10" fmla="*/ 1923188 w 2207123"/>
                  <a:gd name="connsiteY10" fmla="*/ 2934651 h 4549573"/>
                  <a:gd name="connsiteX11" fmla="*/ 1830804 w 2207123"/>
                  <a:gd name="connsiteY11" fmla="*/ 2934123 h 4549573"/>
                  <a:gd name="connsiteX12" fmla="*/ 1571881 w 2207123"/>
                  <a:gd name="connsiteY12" fmla="*/ 3667609 h 4549573"/>
                  <a:gd name="connsiteX13" fmla="*/ 1196441 w 2207123"/>
                  <a:gd name="connsiteY13" fmla="*/ 4222590 h 4549573"/>
                  <a:gd name="connsiteX14" fmla="*/ 567275 w 2207123"/>
                  <a:gd name="connsiteY14" fmla="*/ 4413778 h 4549573"/>
                  <a:gd name="connsiteX15" fmla="*/ 191132 w 2207123"/>
                  <a:gd name="connsiteY15" fmla="*/ 4401449 h 4549573"/>
                  <a:gd name="connsiteX16" fmla="*/ 36922 w 2207123"/>
                  <a:gd name="connsiteY16" fmla="*/ 3630798 h 4549573"/>
                  <a:gd name="connsiteX17" fmla="*/ 37099 w 2207123"/>
                  <a:gd name="connsiteY17" fmla="*/ 924674 h 4549573"/>
                  <a:gd name="connsiteX18" fmla="*/ 197385 w 2207123"/>
                  <a:gd name="connsiteY18" fmla="*/ 110961 h 4549573"/>
                  <a:gd name="connsiteX19" fmla="*/ 6010 w 2207123"/>
                  <a:gd name="connsiteY19" fmla="*/ 123113 h 4549573"/>
                  <a:gd name="connsiteX20" fmla="*/ 110 w 2207123"/>
                  <a:gd name="connsiteY20" fmla="*/ 0 h 4549573"/>
                  <a:gd name="connsiteX21" fmla="*/ 2207123 w 2207123"/>
                  <a:gd name="connsiteY21" fmla="*/ 0 h 4549573"/>
                  <a:gd name="connsiteX22" fmla="*/ 2207123 w 2207123"/>
                  <a:gd name="connsiteY22" fmla="*/ 4549397 h 4549573"/>
                  <a:gd name="connsiteX23" fmla="*/ 6187 w 2207123"/>
                  <a:gd name="connsiteY23" fmla="*/ 4549573 h 4549573"/>
                  <a:gd name="connsiteX24" fmla="*/ 286 w 2207123"/>
                  <a:gd name="connsiteY24" fmla="*/ 107277 h 4549573"/>
                  <a:gd name="connsiteX0" fmla="*/ 259033 w 2207123"/>
                  <a:gd name="connsiteY0" fmla="*/ 123290 h 4549573"/>
                  <a:gd name="connsiteX1" fmla="*/ 573527 w 2207123"/>
                  <a:gd name="connsiteY1" fmla="*/ 135443 h 4549573"/>
                  <a:gd name="connsiteX2" fmla="*/ 1183759 w 2207123"/>
                  <a:gd name="connsiteY2" fmla="*/ 320553 h 4549573"/>
                  <a:gd name="connsiteX3" fmla="*/ 1565979 w 2207123"/>
                  <a:gd name="connsiteY3" fmla="*/ 875358 h 4549573"/>
                  <a:gd name="connsiteX4" fmla="*/ 1800243 w 2207123"/>
                  <a:gd name="connsiteY4" fmla="*/ 1602768 h 4549573"/>
                  <a:gd name="connsiteX5" fmla="*/ 1824903 w 2207123"/>
                  <a:gd name="connsiteY5" fmla="*/ 1621526 h 4549573"/>
                  <a:gd name="connsiteX6" fmla="*/ 1935870 w 2207123"/>
                  <a:gd name="connsiteY6" fmla="*/ 1633503 h 4549573"/>
                  <a:gd name="connsiteX7" fmla="*/ 1967738 w 2207123"/>
                  <a:gd name="connsiteY7" fmla="*/ 1682374 h 4549573"/>
                  <a:gd name="connsiteX8" fmla="*/ 1966782 w 2207123"/>
                  <a:gd name="connsiteY8" fmla="*/ 1853311 h 4549573"/>
                  <a:gd name="connsiteX9" fmla="*/ 1960177 w 2207123"/>
                  <a:gd name="connsiteY9" fmla="*/ 2835491 h 4549573"/>
                  <a:gd name="connsiteX10" fmla="*/ 1923188 w 2207123"/>
                  <a:gd name="connsiteY10" fmla="*/ 2934651 h 4549573"/>
                  <a:gd name="connsiteX11" fmla="*/ 1830804 w 2207123"/>
                  <a:gd name="connsiteY11" fmla="*/ 2934123 h 4549573"/>
                  <a:gd name="connsiteX12" fmla="*/ 1571881 w 2207123"/>
                  <a:gd name="connsiteY12" fmla="*/ 3667609 h 4549573"/>
                  <a:gd name="connsiteX13" fmla="*/ 1196441 w 2207123"/>
                  <a:gd name="connsiteY13" fmla="*/ 4222590 h 4549573"/>
                  <a:gd name="connsiteX14" fmla="*/ 567275 w 2207123"/>
                  <a:gd name="connsiteY14" fmla="*/ 4413778 h 4549573"/>
                  <a:gd name="connsiteX15" fmla="*/ 191132 w 2207123"/>
                  <a:gd name="connsiteY15" fmla="*/ 4401449 h 4549573"/>
                  <a:gd name="connsiteX16" fmla="*/ 36922 w 2207123"/>
                  <a:gd name="connsiteY16" fmla="*/ 3630798 h 4549573"/>
                  <a:gd name="connsiteX17" fmla="*/ 37099 w 2207123"/>
                  <a:gd name="connsiteY17" fmla="*/ 924674 h 4549573"/>
                  <a:gd name="connsiteX18" fmla="*/ 197385 w 2207123"/>
                  <a:gd name="connsiteY18" fmla="*/ 110961 h 4549573"/>
                  <a:gd name="connsiteX19" fmla="*/ 6010 w 2207123"/>
                  <a:gd name="connsiteY19" fmla="*/ 123113 h 4549573"/>
                  <a:gd name="connsiteX20" fmla="*/ 110 w 2207123"/>
                  <a:gd name="connsiteY20" fmla="*/ 0 h 4549573"/>
                  <a:gd name="connsiteX21" fmla="*/ 2207123 w 2207123"/>
                  <a:gd name="connsiteY21" fmla="*/ 0 h 4549573"/>
                  <a:gd name="connsiteX22" fmla="*/ 2207123 w 2207123"/>
                  <a:gd name="connsiteY22" fmla="*/ 4549397 h 4549573"/>
                  <a:gd name="connsiteX23" fmla="*/ 6187 w 2207123"/>
                  <a:gd name="connsiteY23" fmla="*/ 4549573 h 4549573"/>
                  <a:gd name="connsiteX24" fmla="*/ 286 w 2207123"/>
                  <a:gd name="connsiteY24" fmla="*/ 181112 h 4549573"/>
                  <a:gd name="connsiteX0" fmla="*/ 258923 w 2207013"/>
                  <a:gd name="connsiteY0" fmla="*/ 123290 h 4549573"/>
                  <a:gd name="connsiteX1" fmla="*/ 573417 w 2207013"/>
                  <a:gd name="connsiteY1" fmla="*/ 135443 h 4549573"/>
                  <a:gd name="connsiteX2" fmla="*/ 1183649 w 2207013"/>
                  <a:gd name="connsiteY2" fmla="*/ 320553 h 4549573"/>
                  <a:gd name="connsiteX3" fmla="*/ 1565869 w 2207013"/>
                  <a:gd name="connsiteY3" fmla="*/ 875358 h 4549573"/>
                  <a:gd name="connsiteX4" fmla="*/ 1800133 w 2207013"/>
                  <a:gd name="connsiteY4" fmla="*/ 1602768 h 4549573"/>
                  <a:gd name="connsiteX5" fmla="*/ 1824793 w 2207013"/>
                  <a:gd name="connsiteY5" fmla="*/ 1621526 h 4549573"/>
                  <a:gd name="connsiteX6" fmla="*/ 1935760 w 2207013"/>
                  <a:gd name="connsiteY6" fmla="*/ 1633503 h 4549573"/>
                  <a:gd name="connsiteX7" fmla="*/ 1967628 w 2207013"/>
                  <a:gd name="connsiteY7" fmla="*/ 1682374 h 4549573"/>
                  <a:gd name="connsiteX8" fmla="*/ 1966672 w 2207013"/>
                  <a:gd name="connsiteY8" fmla="*/ 1853311 h 4549573"/>
                  <a:gd name="connsiteX9" fmla="*/ 1960067 w 2207013"/>
                  <a:gd name="connsiteY9" fmla="*/ 2835491 h 4549573"/>
                  <a:gd name="connsiteX10" fmla="*/ 1923078 w 2207013"/>
                  <a:gd name="connsiteY10" fmla="*/ 2934651 h 4549573"/>
                  <a:gd name="connsiteX11" fmla="*/ 1830694 w 2207013"/>
                  <a:gd name="connsiteY11" fmla="*/ 2934123 h 4549573"/>
                  <a:gd name="connsiteX12" fmla="*/ 1571771 w 2207013"/>
                  <a:gd name="connsiteY12" fmla="*/ 3667609 h 4549573"/>
                  <a:gd name="connsiteX13" fmla="*/ 1196331 w 2207013"/>
                  <a:gd name="connsiteY13" fmla="*/ 4222590 h 4549573"/>
                  <a:gd name="connsiteX14" fmla="*/ 567165 w 2207013"/>
                  <a:gd name="connsiteY14" fmla="*/ 4413778 h 4549573"/>
                  <a:gd name="connsiteX15" fmla="*/ 191022 w 2207013"/>
                  <a:gd name="connsiteY15" fmla="*/ 4401449 h 4549573"/>
                  <a:gd name="connsiteX16" fmla="*/ 36812 w 2207013"/>
                  <a:gd name="connsiteY16" fmla="*/ 3630798 h 4549573"/>
                  <a:gd name="connsiteX17" fmla="*/ 36989 w 2207013"/>
                  <a:gd name="connsiteY17" fmla="*/ 924674 h 4549573"/>
                  <a:gd name="connsiteX18" fmla="*/ 197275 w 2207013"/>
                  <a:gd name="connsiteY18" fmla="*/ 110961 h 4549573"/>
                  <a:gd name="connsiteX19" fmla="*/ 5900 w 2207013"/>
                  <a:gd name="connsiteY19" fmla="*/ 123113 h 4549573"/>
                  <a:gd name="connsiteX20" fmla="*/ 0 w 2207013"/>
                  <a:gd name="connsiteY20" fmla="*/ 0 h 4549573"/>
                  <a:gd name="connsiteX21" fmla="*/ 2207013 w 2207013"/>
                  <a:gd name="connsiteY21" fmla="*/ 0 h 4549573"/>
                  <a:gd name="connsiteX22" fmla="*/ 2207013 w 2207013"/>
                  <a:gd name="connsiteY22" fmla="*/ 4549397 h 4549573"/>
                  <a:gd name="connsiteX23" fmla="*/ 6077 w 2207013"/>
                  <a:gd name="connsiteY23" fmla="*/ 4549573 h 4549573"/>
                  <a:gd name="connsiteX24" fmla="*/ 5098 w 2207013"/>
                  <a:gd name="connsiteY24" fmla="*/ 92510 h 4549573"/>
                  <a:gd name="connsiteX0" fmla="*/ 194931 w 2207013"/>
                  <a:gd name="connsiteY0" fmla="*/ 123290 h 4549573"/>
                  <a:gd name="connsiteX1" fmla="*/ 573417 w 2207013"/>
                  <a:gd name="connsiteY1" fmla="*/ 135443 h 4549573"/>
                  <a:gd name="connsiteX2" fmla="*/ 1183649 w 2207013"/>
                  <a:gd name="connsiteY2" fmla="*/ 320553 h 4549573"/>
                  <a:gd name="connsiteX3" fmla="*/ 1565869 w 2207013"/>
                  <a:gd name="connsiteY3" fmla="*/ 875358 h 4549573"/>
                  <a:gd name="connsiteX4" fmla="*/ 1800133 w 2207013"/>
                  <a:gd name="connsiteY4" fmla="*/ 1602768 h 4549573"/>
                  <a:gd name="connsiteX5" fmla="*/ 1824793 w 2207013"/>
                  <a:gd name="connsiteY5" fmla="*/ 1621526 h 4549573"/>
                  <a:gd name="connsiteX6" fmla="*/ 1935760 w 2207013"/>
                  <a:gd name="connsiteY6" fmla="*/ 1633503 h 4549573"/>
                  <a:gd name="connsiteX7" fmla="*/ 1967628 w 2207013"/>
                  <a:gd name="connsiteY7" fmla="*/ 1682374 h 4549573"/>
                  <a:gd name="connsiteX8" fmla="*/ 1966672 w 2207013"/>
                  <a:gd name="connsiteY8" fmla="*/ 1853311 h 4549573"/>
                  <a:gd name="connsiteX9" fmla="*/ 1960067 w 2207013"/>
                  <a:gd name="connsiteY9" fmla="*/ 2835491 h 4549573"/>
                  <a:gd name="connsiteX10" fmla="*/ 1923078 w 2207013"/>
                  <a:gd name="connsiteY10" fmla="*/ 2934651 h 4549573"/>
                  <a:gd name="connsiteX11" fmla="*/ 1830694 w 2207013"/>
                  <a:gd name="connsiteY11" fmla="*/ 2934123 h 4549573"/>
                  <a:gd name="connsiteX12" fmla="*/ 1571771 w 2207013"/>
                  <a:gd name="connsiteY12" fmla="*/ 3667609 h 4549573"/>
                  <a:gd name="connsiteX13" fmla="*/ 1196331 w 2207013"/>
                  <a:gd name="connsiteY13" fmla="*/ 4222590 h 4549573"/>
                  <a:gd name="connsiteX14" fmla="*/ 567165 w 2207013"/>
                  <a:gd name="connsiteY14" fmla="*/ 4413778 h 4549573"/>
                  <a:gd name="connsiteX15" fmla="*/ 191022 w 2207013"/>
                  <a:gd name="connsiteY15" fmla="*/ 4401449 h 4549573"/>
                  <a:gd name="connsiteX16" fmla="*/ 36812 w 2207013"/>
                  <a:gd name="connsiteY16" fmla="*/ 3630798 h 4549573"/>
                  <a:gd name="connsiteX17" fmla="*/ 36989 w 2207013"/>
                  <a:gd name="connsiteY17" fmla="*/ 924674 h 4549573"/>
                  <a:gd name="connsiteX18" fmla="*/ 197275 w 2207013"/>
                  <a:gd name="connsiteY18" fmla="*/ 110961 h 4549573"/>
                  <a:gd name="connsiteX19" fmla="*/ 5900 w 2207013"/>
                  <a:gd name="connsiteY19" fmla="*/ 123113 h 4549573"/>
                  <a:gd name="connsiteX20" fmla="*/ 0 w 2207013"/>
                  <a:gd name="connsiteY20" fmla="*/ 0 h 4549573"/>
                  <a:gd name="connsiteX21" fmla="*/ 2207013 w 2207013"/>
                  <a:gd name="connsiteY21" fmla="*/ 0 h 4549573"/>
                  <a:gd name="connsiteX22" fmla="*/ 2207013 w 2207013"/>
                  <a:gd name="connsiteY22" fmla="*/ 4549397 h 4549573"/>
                  <a:gd name="connsiteX23" fmla="*/ 6077 w 2207013"/>
                  <a:gd name="connsiteY23" fmla="*/ 4549573 h 4549573"/>
                  <a:gd name="connsiteX24" fmla="*/ 5098 w 2207013"/>
                  <a:gd name="connsiteY24" fmla="*/ 92510 h 4549573"/>
                  <a:gd name="connsiteX0" fmla="*/ 194931 w 2207013"/>
                  <a:gd name="connsiteY0" fmla="*/ 123290 h 4549573"/>
                  <a:gd name="connsiteX1" fmla="*/ 573417 w 2207013"/>
                  <a:gd name="connsiteY1" fmla="*/ 135443 h 4549573"/>
                  <a:gd name="connsiteX2" fmla="*/ 1183649 w 2207013"/>
                  <a:gd name="connsiteY2" fmla="*/ 320553 h 4549573"/>
                  <a:gd name="connsiteX3" fmla="*/ 1565869 w 2207013"/>
                  <a:gd name="connsiteY3" fmla="*/ 875358 h 4549573"/>
                  <a:gd name="connsiteX4" fmla="*/ 1800133 w 2207013"/>
                  <a:gd name="connsiteY4" fmla="*/ 1602768 h 4549573"/>
                  <a:gd name="connsiteX5" fmla="*/ 1824793 w 2207013"/>
                  <a:gd name="connsiteY5" fmla="*/ 1621526 h 4549573"/>
                  <a:gd name="connsiteX6" fmla="*/ 1935760 w 2207013"/>
                  <a:gd name="connsiteY6" fmla="*/ 1633503 h 4549573"/>
                  <a:gd name="connsiteX7" fmla="*/ 1967628 w 2207013"/>
                  <a:gd name="connsiteY7" fmla="*/ 1682374 h 4549573"/>
                  <a:gd name="connsiteX8" fmla="*/ 1966672 w 2207013"/>
                  <a:gd name="connsiteY8" fmla="*/ 1853311 h 4549573"/>
                  <a:gd name="connsiteX9" fmla="*/ 1960067 w 2207013"/>
                  <a:gd name="connsiteY9" fmla="*/ 2835491 h 4549573"/>
                  <a:gd name="connsiteX10" fmla="*/ 1923078 w 2207013"/>
                  <a:gd name="connsiteY10" fmla="*/ 2934651 h 4549573"/>
                  <a:gd name="connsiteX11" fmla="*/ 1830694 w 2207013"/>
                  <a:gd name="connsiteY11" fmla="*/ 2934123 h 4549573"/>
                  <a:gd name="connsiteX12" fmla="*/ 1571771 w 2207013"/>
                  <a:gd name="connsiteY12" fmla="*/ 3667609 h 4549573"/>
                  <a:gd name="connsiteX13" fmla="*/ 1196331 w 2207013"/>
                  <a:gd name="connsiteY13" fmla="*/ 4222590 h 4549573"/>
                  <a:gd name="connsiteX14" fmla="*/ 567165 w 2207013"/>
                  <a:gd name="connsiteY14" fmla="*/ 4413778 h 4549573"/>
                  <a:gd name="connsiteX15" fmla="*/ 191022 w 2207013"/>
                  <a:gd name="connsiteY15" fmla="*/ 4401449 h 4549573"/>
                  <a:gd name="connsiteX16" fmla="*/ 36812 w 2207013"/>
                  <a:gd name="connsiteY16" fmla="*/ 3630798 h 4549573"/>
                  <a:gd name="connsiteX17" fmla="*/ 36989 w 2207013"/>
                  <a:gd name="connsiteY17" fmla="*/ 924674 h 4549573"/>
                  <a:gd name="connsiteX18" fmla="*/ 197275 w 2207013"/>
                  <a:gd name="connsiteY18" fmla="*/ 110961 h 4549573"/>
                  <a:gd name="connsiteX19" fmla="*/ 5900 w 2207013"/>
                  <a:gd name="connsiteY19" fmla="*/ 123113 h 4549573"/>
                  <a:gd name="connsiteX20" fmla="*/ 0 w 2207013"/>
                  <a:gd name="connsiteY20" fmla="*/ 0 h 4549573"/>
                  <a:gd name="connsiteX21" fmla="*/ 2207013 w 2207013"/>
                  <a:gd name="connsiteY21" fmla="*/ 0 h 4549573"/>
                  <a:gd name="connsiteX22" fmla="*/ 2207013 w 2207013"/>
                  <a:gd name="connsiteY22" fmla="*/ 4549397 h 4549573"/>
                  <a:gd name="connsiteX23" fmla="*/ 6077 w 2207013"/>
                  <a:gd name="connsiteY23" fmla="*/ 4549573 h 4549573"/>
                  <a:gd name="connsiteX24" fmla="*/ 5098 w 2207013"/>
                  <a:gd name="connsiteY24" fmla="*/ 174583 h 4549573"/>
                  <a:gd name="connsiteX0" fmla="*/ 194931 w 2207013"/>
                  <a:gd name="connsiteY0" fmla="*/ 123290 h 4549573"/>
                  <a:gd name="connsiteX1" fmla="*/ 573417 w 2207013"/>
                  <a:gd name="connsiteY1" fmla="*/ 135443 h 4549573"/>
                  <a:gd name="connsiteX2" fmla="*/ 1183649 w 2207013"/>
                  <a:gd name="connsiteY2" fmla="*/ 320553 h 4549573"/>
                  <a:gd name="connsiteX3" fmla="*/ 1565869 w 2207013"/>
                  <a:gd name="connsiteY3" fmla="*/ 875358 h 4549573"/>
                  <a:gd name="connsiteX4" fmla="*/ 1800133 w 2207013"/>
                  <a:gd name="connsiteY4" fmla="*/ 1602768 h 4549573"/>
                  <a:gd name="connsiteX5" fmla="*/ 1824793 w 2207013"/>
                  <a:gd name="connsiteY5" fmla="*/ 1621526 h 4549573"/>
                  <a:gd name="connsiteX6" fmla="*/ 1935760 w 2207013"/>
                  <a:gd name="connsiteY6" fmla="*/ 1633503 h 4549573"/>
                  <a:gd name="connsiteX7" fmla="*/ 1967628 w 2207013"/>
                  <a:gd name="connsiteY7" fmla="*/ 1682374 h 4549573"/>
                  <a:gd name="connsiteX8" fmla="*/ 1966672 w 2207013"/>
                  <a:gd name="connsiteY8" fmla="*/ 1853311 h 4549573"/>
                  <a:gd name="connsiteX9" fmla="*/ 1960067 w 2207013"/>
                  <a:gd name="connsiteY9" fmla="*/ 2835491 h 4549573"/>
                  <a:gd name="connsiteX10" fmla="*/ 1923078 w 2207013"/>
                  <a:gd name="connsiteY10" fmla="*/ 2934651 h 4549573"/>
                  <a:gd name="connsiteX11" fmla="*/ 1830694 w 2207013"/>
                  <a:gd name="connsiteY11" fmla="*/ 2934123 h 4549573"/>
                  <a:gd name="connsiteX12" fmla="*/ 1571771 w 2207013"/>
                  <a:gd name="connsiteY12" fmla="*/ 3667609 h 4549573"/>
                  <a:gd name="connsiteX13" fmla="*/ 1196331 w 2207013"/>
                  <a:gd name="connsiteY13" fmla="*/ 4222590 h 4549573"/>
                  <a:gd name="connsiteX14" fmla="*/ 567165 w 2207013"/>
                  <a:gd name="connsiteY14" fmla="*/ 4413778 h 4549573"/>
                  <a:gd name="connsiteX15" fmla="*/ 191022 w 2207013"/>
                  <a:gd name="connsiteY15" fmla="*/ 4401449 h 4549573"/>
                  <a:gd name="connsiteX16" fmla="*/ 36812 w 2207013"/>
                  <a:gd name="connsiteY16" fmla="*/ 3630798 h 4549573"/>
                  <a:gd name="connsiteX17" fmla="*/ 36989 w 2207013"/>
                  <a:gd name="connsiteY17" fmla="*/ 924674 h 4549573"/>
                  <a:gd name="connsiteX18" fmla="*/ 197275 w 2207013"/>
                  <a:gd name="connsiteY18" fmla="*/ 110961 h 4549573"/>
                  <a:gd name="connsiteX19" fmla="*/ 5900 w 2207013"/>
                  <a:gd name="connsiteY19" fmla="*/ 123113 h 4549573"/>
                  <a:gd name="connsiteX20" fmla="*/ 0 w 2207013"/>
                  <a:gd name="connsiteY20" fmla="*/ 0 h 4549573"/>
                  <a:gd name="connsiteX21" fmla="*/ 2207013 w 2207013"/>
                  <a:gd name="connsiteY21" fmla="*/ 0 h 4549573"/>
                  <a:gd name="connsiteX22" fmla="*/ 2207013 w 2207013"/>
                  <a:gd name="connsiteY22" fmla="*/ 4549397 h 4549573"/>
                  <a:gd name="connsiteX23" fmla="*/ 6077 w 2207013"/>
                  <a:gd name="connsiteY23" fmla="*/ 4549573 h 4549573"/>
                  <a:gd name="connsiteX24" fmla="*/ 9418 w 2207013"/>
                  <a:gd name="connsiteY24" fmla="*/ 118427 h 4549573"/>
                  <a:gd name="connsiteX0" fmla="*/ 189031 w 2201113"/>
                  <a:gd name="connsiteY0" fmla="*/ 123290 h 4549573"/>
                  <a:gd name="connsiteX1" fmla="*/ 567517 w 2201113"/>
                  <a:gd name="connsiteY1" fmla="*/ 135443 h 4549573"/>
                  <a:gd name="connsiteX2" fmla="*/ 1177749 w 2201113"/>
                  <a:gd name="connsiteY2" fmla="*/ 320553 h 4549573"/>
                  <a:gd name="connsiteX3" fmla="*/ 1559969 w 2201113"/>
                  <a:gd name="connsiteY3" fmla="*/ 875358 h 4549573"/>
                  <a:gd name="connsiteX4" fmla="*/ 1794233 w 2201113"/>
                  <a:gd name="connsiteY4" fmla="*/ 1602768 h 4549573"/>
                  <a:gd name="connsiteX5" fmla="*/ 1818893 w 2201113"/>
                  <a:gd name="connsiteY5" fmla="*/ 1621526 h 4549573"/>
                  <a:gd name="connsiteX6" fmla="*/ 1929860 w 2201113"/>
                  <a:gd name="connsiteY6" fmla="*/ 1633503 h 4549573"/>
                  <a:gd name="connsiteX7" fmla="*/ 1961728 w 2201113"/>
                  <a:gd name="connsiteY7" fmla="*/ 1682374 h 4549573"/>
                  <a:gd name="connsiteX8" fmla="*/ 1960772 w 2201113"/>
                  <a:gd name="connsiteY8" fmla="*/ 1853311 h 4549573"/>
                  <a:gd name="connsiteX9" fmla="*/ 1954167 w 2201113"/>
                  <a:gd name="connsiteY9" fmla="*/ 2835491 h 4549573"/>
                  <a:gd name="connsiteX10" fmla="*/ 1917178 w 2201113"/>
                  <a:gd name="connsiteY10" fmla="*/ 2934651 h 4549573"/>
                  <a:gd name="connsiteX11" fmla="*/ 1824794 w 2201113"/>
                  <a:gd name="connsiteY11" fmla="*/ 2934123 h 4549573"/>
                  <a:gd name="connsiteX12" fmla="*/ 1565871 w 2201113"/>
                  <a:gd name="connsiteY12" fmla="*/ 3667609 h 4549573"/>
                  <a:gd name="connsiteX13" fmla="*/ 1190431 w 2201113"/>
                  <a:gd name="connsiteY13" fmla="*/ 4222590 h 4549573"/>
                  <a:gd name="connsiteX14" fmla="*/ 561265 w 2201113"/>
                  <a:gd name="connsiteY14" fmla="*/ 4413778 h 4549573"/>
                  <a:gd name="connsiteX15" fmla="*/ 185122 w 2201113"/>
                  <a:gd name="connsiteY15" fmla="*/ 4401449 h 4549573"/>
                  <a:gd name="connsiteX16" fmla="*/ 30912 w 2201113"/>
                  <a:gd name="connsiteY16" fmla="*/ 3630798 h 4549573"/>
                  <a:gd name="connsiteX17" fmla="*/ 31089 w 2201113"/>
                  <a:gd name="connsiteY17" fmla="*/ 924674 h 4549573"/>
                  <a:gd name="connsiteX18" fmla="*/ 191375 w 2201113"/>
                  <a:gd name="connsiteY18" fmla="*/ 110961 h 4549573"/>
                  <a:gd name="connsiteX19" fmla="*/ 0 w 2201113"/>
                  <a:gd name="connsiteY19" fmla="*/ 123113 h 4549573"/>
                  <a:gd name="connsiteX20" fmla="*/ 2201113 w 2201113"/>
                  <a:gd name="connsiteY20" fmla="*/ 0 h 4549573"/>
                  <a:gd name="connsiteX21" fmla="*/ 2201113 w 2201113"/>
                  <a:gd name="connsiteY21" fmla="*/ 4549397 h 4549573"/>
                  <a:gd name="connsiteX22" fmla="*/ 177 w 2201113"/>
                  <a:gd name="connsiteY22" fmla="*/ 4549573 h 4549573"/>
                  <a:gd name="connsiteX23" fmla="*/ 3518 w 2201113"/>
                  <a:gd name="connsiteY23" fmla="*/ 118427 h 4549573"/>
                  <a:gd name="connsiteX0" fmla="*/ 189031 w 2201113"/>
                  <a:gd name="connsiteY0" fmla="*/ 12329 h 4438612"/>
                  <a:gd name="connsiteX1" fmla="*/ 567517 w 2201113"/>
                  <a:gd name="connsiteY1" fmla="*/ 24482 h 4438612"/>
                  <a:gd name="connsiteX2" fmla="*/ 1177749 w 2201113"/>
                  <a:gd name="connsiteY2" fmla="*/ 209592 h 4438612"/>
                  <a:gd name="connsiteX3" fmla="*/ 1559969 w 2201113"/>
                  <a:gd name="connsiteY3" fmla="*/ 764397 h 4438612"/>
                  <a:gd name="connsiteX4" fmla="*/ 1794233 w 2201113"/>
                  <a:gd name="connsiteY4" fmla="*/ 1491807 h 4438612"/>
                  <a:gd name="connsiteX5" fmla="*/ 1818893 w 2201113"/>
                  <a:gd name="connsiteY5" fmla="*/ 1510565 h 4438612"/>
                  <a:gd name="connsiteX6" fmla="*/ 1929860 w 2201113"/>
                  <a:gd name="connsiteY6" fmla="*/ 1522542 h 4438612"/>
                  <a:gd name="connsiteX7" fmla="*/ 1961728 w 2201113"/>
                  <a:gd name="connsiteY7" fmla="*/ 1571413 h 4438612"/>
                  <a:gd name="connsiteX8" fmla="*/ 1960772 w 2201113"/>
                  <a:gd name="connsiteY8" fmla="*/ 1742350 h 4438612"/>
                  <a:gd name="connsiteX9" fmla="*/ 1954167 w 2201113"/>
                  <a:gd name="connsiteY9" fmla="*/ 2724530 h 4438612"/>
                  <a:gd name="connsiteX10" fmla="*/ 1917178 w 2201113"/>
                  <a:gd name="connsiteY10" fmla="*/ 2823690 h 4438612"/>
                  <a:gd name="connsiteX11" fmla="*/ 1824794 w 2201113"/>
                  <a:gd name="connsiteY11" fmla="*/ 2823162 h 4438612"/>
                  <a:gd name="connsiteX12" fmla="*/ 1565871 w 2201113"/>
                  <a:gd name="connsiteY12" fmla="*/ 3556648 h 4438612"/>
                  <a:gd name="connsiteX13" fmla="*/ 1190431 w 2201113"/>
                  <a:gd name="connsiteY13" fmla="*/ 4111629 h 4438612"/>
                  <a:gd name="connsiteX14" fmla="*/ 561265 w 2201113"/>
                  <a:gd name="connsiteY14" fmla="*/ 4302817 h 4438612"/>
                  <a:gd name="connsiteX15" fmla="*/ 185122 w 2201113"/>
                  <a:gd name="connsiteY15" fmla="*/ 4290488 h 4438612"/>
                  <a:gd name="connsiteX16" fmla="*/ 30912 w 2201113"/>
                  <a:gd name="connsiteY16" fmla="*/ 3519837 h 4438612"/>
                  <a:gd name="connsiteX17" fmla="*/ 31089 w 2201113"/>
                  <a:gd name="connsiteY17" fmla="*/ 813713 h 4438612"/>
                  <a:gd name="connsiteX18" fmla="*/ 191375 w 2201113"/>
                  <a:gd name="connsiteY18" fmla="*/ 0 h 4438612"/>
                  <a:gd name="connsiteX19" fmla="*/ 0 w 2201113"/>
                  <a:gd name="connsiteY19" fmla="*/ 12152 h 4438612"/>
                  <a:gd name="connsiteX20" fmla="*/ 2201113 w 2201113"/>
                  <a:gd name="connsiteY20" fmla="*/ 4438436 h 4438612"/>
                  <a:gd name="connsiteX21" fmla="*/ 177 w 2201113"/>
                  <a:gd name="connsiteY21" fmla="*/ 4438612 h 4438612"/>
                  <a:gd name="connsiteX22" fmla="*/ 3518 w 2201113"/>
                  <a:gd name="connsiteY22" fmla="*/ 7466 h 4438612"/>
                  <a:gd name="connsiteX0" fmla="*/ 189031 w 1962214"/>
                  <a:gd name="connsiteY0" fmla="*/ 12329 h 4438612"/>
                  <a:gd name="connsiteX1" fmla="*/ 567517 w 1962214"/>
                  <a:gd name="connsiteY1" fmla="*/ 24482 h 4438612"/>
                  <a:gd name="connsiteX2" fmla="*/ 1177749 w 1962214"/>
                  <a:gd name="connsiteY2" fmla="*/ 209592 h 4438612"/>
                  <a:gd name="connsiteX3" fmla="*/ 1559969 w 1962214"/>
                  <a:gd name="connsiteY3" fmla="*/ 764397 h 4438612"/>
                  <a:gd name="connsiteX4" fmla="*/ 1794233 w 1962214"/>
                  <a:gd name="connsiteY4" fmla="*/ 1491807 h 4438612"/>
                  <a:gd name="connsiteX5" fmla="*/ 1818893 w 1962214"/>
                  <a:gd name="connsiteY5" fmla="*/ 1510565 h 4438612"/>
                  <a:gd name="connsiteX6" fmla="*/ 1929860 w 1962214"/>
                  <a:gd name="connsiteY6" fmla="*/ 1522542 h 4438612"/>
                  <a:gd name="connsiteX7" fmla="*/ 1961728 w 1962214"/>
                  <a:gd name="connsiteY7" fmla="*/ 1571413 h 4438612"/>
                  <a:gd name="connsiteX8" fmla="*/ 1960772 w 1962214"/>
                  <a:gd name="connsiteY8" fmla="*/ 1742350 h 4438612"/>
                  <a:gd name="connsiteX9" fmla="*/ 1954167 w 1962214"/>
                  <a:gd name="connsiteY9" fmla="*/ 2724530 h 4438612"/>
                  <a:gd name="connsiteX10" fmla="*/ 1917178 w 1962214"/>
                  <a:gd name="connsiteY10" fmla="*/ 2823690 h 4438612"/>
                  <a:gd name="connsiteX11" fmla="*/ 1824794 w 1962214"/>
                  <a:gd name="connsiteY11" fmla="*/ 2823162 h 4438612"/>
                  <a:gd name="connsiteX12" fmla="*/ 1565871 w 1962214"/>
                  <a:gd name="connsiteY12" fmla="*/ 3556648 h 4438612"/>
                  <a:gd name="connsiteX13" fmla="*/ 1190431 w 1962214"/>
                  <a:gd name="connsiteY13" fmla="*/ 4111629 h 4438612"/>
                  <a:gd name="connsiteX14" fmla="*/ 561265 w 1962214"/>
                  <a:gd name="connsiteY14" fmla="*/ 4302817 h 4438612"/>
                  <a:gd name="connsiteX15" fmla="*/ 185122 w 1962214"/>
                  <a:gd name="connsiteY15" fmla="*/ 4290488 h 4438612"/>
                  <a:gd name="connsiteX16" fmla="*/ 30912 w 1962214"/>
                  <a:gd name="connsiteY16" fmla="*/ 3519837 h 4438612"/>
                  <a:gd name="connsiteX17" fmla="*/ 31089 w 1962214"/>
                  <a:gd name="connsiteY17" fmla="*/ 813713 h 4438612"/>
                  <a:gd name="connsiteX18" fmla="*/ 191375 w 1962214"/>
                  <a:gd name="connsiteY18" fmla="*/ 0 h 4438612"/>
                  <a:gd name="connsiteX19" fmla="*/ 0 w 1962214"/>
                  <a:gd name="connsiteY19" fmla="*/ 12152 h 4438612"/>
                  <a:gd name="connsiteX20" fmla="*/ 177 w 1962214"/>
                  <a:gd name="connsiteY20" fmla="*/ 4438612 h 4438612"/>
                  <a:gd name="connsiteX21" fmla="*/ 3518 w 1962214"/>
                  <a:gd name="connsiteY21" fmla="*/ 7466 h 4438612"/>
                  <a:gd name="connsiteX0" fmla="*/ 189031 w 1962214"/>
                  <a:gd name="connsiteY0" fmla="*/ 12329 h 4302817"/>
                  <a:gd name="connsiteX1" fmla="*/ 567517 w 1962214"/>
                  <a:gd name="connsiteY1" fmla="*/ 24482 h 4302817"/>
                  <a:gd name="connsiteX2" fmla="*/ 1177749 w 1962214"/>
                  <a:gd name="connsiteY2" fmla="*/ 209592 h 4302817"/>
                  <a:gd name="connsiteX3" fmla="*/ 1559969 w 1962214"/>
                  <a:gd name="connsiteY3" fmla="*/ 764397 h 4302817"/>
                  <a:gd name="connsiteX4" fmla="*/ 1794233 w 1962214"/>
                  <a:gd name="connsiteY4" fmla="*/ 1491807 h 4302817"/>
                  <a:gd name="connsiteX5" fmla="*/ 1818893 w 1962214"/>
                  <a:gd name="connsiteY5" fmla="*/ 1510565 h 4302817"/>
                  <a:gd name="connsiteX6" fmla="*/ 1929860 w 1962214"/>
                  <a:gd name="connsiteY6" fmla="*/ 1522542 h 4302817"/>
                  <a:gd name="connsiteX7" fmla="*/ 1961728 w 1962214"/>
                  <a:gd name="connsiteY7" fmla="*/ 1571413 h 4302817"/>
                  <a:gd name="connsiteX8" fmla="*/ 1960772 w 1962214"/>
                  <a:gd name="connsiteY8" fmla="*/ 1742350 h 4302817"/>
                  <a:gd name="connsiteX9" fmla="*/ 1954167 w 1962214"/>
                  <a:gd name="connsiteY9" fmla="*/ 2724530 h 4302817"/>
                  <a:gd name="connsiteX10" fmla="*/ 1917178 w 1962214"/>
                  <a:gd name="connsiteY10" fmla="*/ 2823690 h 4302817"/>
                  <a:gd name="connsiteX11" fmla="*/ 1824794 w 1962214"/>
                  <a:gd name="connsiteY11" fmla="*/ 2823162 h 4302817"/>
                  <a:gd name="connsiteX12" fmla="*/ 1565871 w 1962214"/>
                  <a:gd name="connsiteY12" fmla="*/ 3556648 h 4302817"/>
                  <a:gd name="connsiteX13" fmla="*/ 1190431 w 1962214"/>
                  <a:gd name="connsiteY13" fmla="*/ 4111629 h 4302817"/>
                  <a:gd name="connsiteX14" fmla="*/ 561265 w 1962214"/>
                  <a:gd name="connsiteY14" fmla="*/ 4302817 h 4302817"/>
                  <a:gd name="connsiteX15" fmla="*/ 185122 w 1962214"/>
                  <a:gd name="connsiteY15" fmla="*/ 4290488 h 4302817"/>
                  <a:gd name="connsiteX16" fmla="*/ 30912 w 1962214"/>
                  <a:gd name="connsiteY16" fmla="*/ 3519837 h 4302817"/>
                  <a:gd name="connsiteX17" fmla="*/ 31089 w 1962214"/>
                  <a:gd name="connsiteY17" fmla="*/ 813713 h 4302817"/>
                  <a:gd name="connsiteX18" fmla="*/ 191375 w 1962214"/>
                  <a:gd name="connsiteY18" fmla="*/ 0 h 4302817"/>
                  <a:gd name="connsiteX19" fmla="*/ 0 w 1962214"/>
                  <a:gd name="connsiteY19" fmla="*/ 12152 h 4302817"/>
                  <a:gd name="connsiteX20" fmla="*/ 3518 w 1962214"/>
                  <a:gd name="connsiteY20" fmla="*/ 7466 h 4302817"/>
                  <a:gd name="connsiteX0" fmla="*/ 189031 w 1962214"/>
                  <a:gd name="connsiteY0" fmla="*/ 196727 h 4487215"/>
                  <a:gd name="connsiteX1" fmla="*/ 567517 w 1962214"/>
                  <a:gd name="connsiteY1" fmla="*/ 208880 h 4487215"/>
                  <a:gd name="connsiteX2" fmla="*/ 1177749 w 1962214"/>
                  <a:gd name="connsiteY2" fmla="*/ 393990 h 4487215"/>
                  <a:gd name="connsiteX3" fmla="*/ 1559969 w 1962214"/>
                  <a:gd name="connsiteY3" fmla="*/ 948795 h 4487215"/>
                  <a:gd name="connsiteX4" fmla="*/ 1794233 w 1962214"/>
                  <a:gd name="connsiteY4" fmla="*/ 1676205 h 4487215"/>
                  <a:gd name="connsiteX5" fmla="*/ 1818893 w 1962214"/>
                  <a:gd name="connsiteY5" fmla="*/ 1694963 h 4487215"/>
                  <a:gd name="connsiteX6" fmla="*/ 1929860 w 1962214"/>
                  <a:gd name="connsiteY6" fmla="*/ 1706940 h 4487215"/>
                  <a:gd name="connsiteX7" fmla="*/ 1961728 w 1962214"/>
                  <a:gd name="connsiteY7" fmla="*/ 1755811 h 4487215"/>
                  <a:gd name="connsiteX8" fmla="*/ 1960772 w 1962214"/>
                  <a:gd name="connsiteY8" fmla="*/ 1926748 h 4487215"/>
                  <a:gd name="connsiteX9" fmla="*/ 1954167 w 1962214"/>
                  <a:gd name="connsiteY9" fmla="*/ 2908928 h 4487215"/>
                  <a:gd name="connsiteX10" fmla="*/ 1917178 w 1962214"/>
                  <a:gd name="connsiteY10" fmla="*/ 3008088 h 4487215"/>
                  <a:gd name="connsiteX11" fmla="*/ 1824794 w 1962214"/>
                  <a:gd name="connsiteY11" fmla="*/ 3007560 h 4487215"/>
                  <a:gd name="connsiteX12" fmla="*/ 1565871 w 1962214"/>
                  <a:gd name="connsiteY12" fmla="*/ 3741046 h 4487215"/>
                  <a:gd name="connsiteX13" fmla="*/ 1190431 w 1962214"/>
                  <a:gd name="connsiteY13" fmla="*/ 4296027 h 4487215"/>
                  <a:gd name="connsiteX14" fmla="*/ 561265 w 1962214"/>
                  <a:gd name="connsiteY14" fmla="*/ 4487215 h 4487215"/>
                  <a:gd name="connsiteX15" fmla="*/ 185122 w 1962214"/>
                  <a:gd name="connsiteY15" fmla="*/ 4474886 h 4487215"/>
                  <a:gd name="connsiteX16" fmla="*/ 30912 w 1962214"/>
                  <a:gd name="connsiteY16" fmla="*/ 3704235 h 4487215"/>
                  <a:gd name="connsiteX17" fmla="*/ 31089 w 1962214"/>
                  <a:gd name="connsiteY17" fmla="*/ 998111 h 4487215"/>
                  <a:gd name="connsiteX18" fmla="*/ 191375 w 1962214"/>
                  <a:gd name="connsiteY18" fmla="*/ 184398 h 4487215"/>
                  <a:gd name="connsiteX19" fmla="*/ 0 w 1962214"/>
                  <a:gd name="connsiteY19" fmla="*/ 196550 h 4487215"/>
                  <a:gd name="connsiteX20" fmla="*/ 268496 w 1962214"/>
                  <a:gd name="connsiteY20" fmla="*/ 0 h 4487215"/>
                  <a:gd name="connsiteX0" fmla="*/ 158119 w 1931302"/>
                  <a:gd name="connsiteY0" fmla="*/ 196727 h 4487215"/>
                  <a:gd name="connsiteX1" fmla="*/ 536605 w 1931302"/>
                  <a:gd name="connsiteY1" fmla="*/ 208880 h 4487215"/>
                  <a:gd name="connsiteX2" fmla="*/ 1146837 w 1931302"/>
                  <a:gd name="connsiteY2" fmla="*/ 393990 h 4487215"/>
                  <a:gd name="connsiteX3" fmla="*/ 1529057 w 1931302"/>
                  <a:gd name="connsiteY3" fmla="*/ 948795 h 4487215"/>
                  <a:gd name="connsiteX4" fmla="*/ 1763321 w 1931302"/>
                  <a:gd name="connsiteY4" fmla="*/ 1676205 h 4487215"/>
                  <a:gd name="connsiteX5" fmla="*/ 1787981 w 1931302"/>
                  <a:gd name="connsiteY5" fmla="*/ 1694963 h 4487215"/>
                  <a:gd name="connsiteX6" fmla="*/ 1898948 w 1931302"/>
                  <a:gd name="connsiteY6" fmla="*/ 1706940 h 4487215"/>
                  <a:gd name="connsiteX7" fmla="*/ 1930816 w 1931302"/>
                  <a:gd name="connsiteY7" fmla="*/ 1755811 h 4487215"/>
                  <a:gd name="connsiteX8" fmla="*/ 1929860 w 1931302"/>
                  <a:gd name="connsiteY8" fmla="*/ 1926748 h 4487215"/>
                  <a:gd name="connsiteX9" fmla="*/ 1923255 w 1931302"/>
                  <a:gd name="connsiteY9" fmla="*/ 2908928 h 4487215"/>
                  <a:gd name="connsiteX10" fmla="*/ 1886266 w 1931302"/>
                  <a:gd name="connsiteY10" fmla="*/ 3008088 h 4487215"/>
                  <a:gd name="connsiteX11" fmla="*/ 1793882 w 1931302"/>
                  <a:gd name="connsiteY11" fmla="*/ 3007560 h 4487215"/>
                  <a:gd name="connsiteX12" fmla="*/ 1534959 w 1931302"/>
                  <a:gd name="connsiteY12" fmla="*/ 3741046 h 4487215"/>
                  <a:gd name="connsiteX13" fmla="*/ 1159519 w 1931302"/>
                  <a:gd name="connsiteY13" fmla="*/ 4296027 h 4487215"/>
                  <a:gd name="connsiteX14" fmla="*/ 530353 w 1931302"/>
                  <a:gd name="connsiteY14" fmla="*/ 4487215 h 4487215"/>
                  <a:gd name="connsiteX15" fmla="*/ 154210 w 1931302"/>
                  <a:gd name="connsiteY15" fmla="*/ 4474886 h 4487215"/>
                  <a:gd name="connsiteX16" fmla="*/ 0 w 1931302"/>
                  <a:gd name="connsiteY16" fmla="*/ 3704235 h 4487215"/>
                  <a:gd name="connsiteX17" fmla="*/ 177 w 1931302"/>
                  <a:gd name="connsiteY17" fmla="*/ 998111 h 4487215"/>
                  <a:gd name="connsiteX18" fmla="*/ 160463 w 1931302"/>
                  <a:gd name="connsiteY18" fmla="*/ 184398 h 4487215"/>
                  <a:gd name="connsiteX19" fmla="*/ 237584 w 1931302"/>
                  <a:gd name="connsiteY19" fmla="*/ 0 h 4487215"/>
                  <a:gd name="connsiteX0" fmla="*/ 158119 w 1931302"/>
                  <a:gd name="connsiteY0" fmla="*/ 12329 h 4302817"/>
                  <a:gd name="connsiteX1" fmla="*/ 536605 w 1931302"/>
                  <a:gd name="connsiteY1" fmla="*/ 24482 h 4302817"/>
                  <a:gd name="connsiteX2" fmla="*/ 1146837 w 1931302"/>
                  <a:gd name="connsiteY2" fmla="*/ 209592 h 4302817"/>
                  <a:gd name="connsiteX3" fmla="*/ 1529057 w 1931302"/>
                  <a:gd name="connsiteY3" fmla="*/ 764397 h 4302817"/>
                  <a:gd name="connsiteX4" fmla="*/ 1763321 w 1931302"/>
                  <a:gd name="connsiteY4" fmla="*/ 1491807 h 4302817"/>
                  <a:gd name="connsiteX5" fmla="*/ 1787981 w 1931302"/>
                  <a:gd name="connsiteY5" fmla="*/ 1510565 h 4302817"/>
                  <a:gd name="connsiteX6" fmla="*/ 1898948 w 1931302"/>
                  <a:gd name="connsiteY6" fmla="*/ 1522542 h 4302817"/>
                  <a:gd name="connsiteX7" fmla="*/ 1930816 w 1931302"/>
                  <a:gd name="connsiteY7" fmla="*/ 1571413 h 4302817"/>
                  <a:gd name="connsiteX8" fmla="*/ 1929860 w 1931302"/>
                  <a:gd name="connsiteY8" fmla="*/ 1742350 h 4302817"/>
                  <a:gd name="connsiteX9" fmla="*/ 1923255 w 1931302"/>
                  <a:gd name="connsiteY9" fmla="*/ 2724530 h 4302817"/>
                  <a:gd name="connsiteX10" fmla="*/ 1886266 w 1931302"/>
                  <a:gd name="connsiteY10" fmla="*/ 2823690 h 4302817"/>
                  <a:gd name="connsiteX11" fmla="*/ 1793882 w 1931302"/>
                  <a:gd name="connsiteY11" fmla="*/ 2823162 h 4302817"/>
                  <a:gd name="connsiteX12" fmla="*/ 1534959 w 1931302"/>
                  <a:gd name="connsiteY12" fmla="*/ 3556648 h 4302817"/>
                  <a:gd name="connsiteX13" fmla="*/ 1159519 w 1931302"/>
                  <a:gd name="connsiteY13" fmla="*/ 4111629 h 4302817"/>
                  <a:gd name="connsiteX14" fmla="*/ 530353 w 1931302"/>
                  <a:gd name="connsiteY14" fmla="*/ 4302817 h 4302817"/>
                  <a:gd name="connsiteX15" fmla="*/ 154210 w 1931302"/>
                  <a:gd name="connsiteY15" fmla="*/ 4290488 h 4302817"/>
                  <a:gd name="connsiteX16" fmla="*/ 0 w 1931302"/>
                  <a:gd name="connsiteY16" fmla="*/ 3519837 h 4302817"/>
                  <a:gd name="connsiteX17" fmla="*/ 177 w 1931302"/>
                  <a:gd name="connsiteY17" fmla="*/ 813713 h 4302817"/>
                  <a:gd name="connsiteX18" fmla="*/ 160463 w 1931302"/>
                  <a:gd name="connsiteY18" fmla="*/ 0 h 430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31302" h="4302817">
                    <a:moveTo>
                      <a:pt x="158119" y="12329"/>
                    </a:moveTo>
                    <a:lnTo>
                      <a:pt x="536605" y="24482"/>
                    </a:lnTo>
                    <a:lnTo>
                      <a:pt x="1146837" y="209592"/>
                    </a:lnTo>
                    <a:lnTo>
                      <a:pt x="1529057" y="764397"/>
                    </a:lnTo>
                    <a:lnTo>
                      <a:pt x="1763321" y="1491807"/>
                    </a:lnTo>
                    <a:lnTo>
                      <a:pt x="1787981" y="1510565"/>
                    </a:lnTo>
                    <a:lnTo>
                      <a:pt x="1898948" y="1522542"/>
                    </a:lnTo>
                    <a:cubicBezTo>
                      <a:pt x="1899443" y="1555036"/>
                      <a:pt x="1930321" y="1538919"/>
                      <a:pt x="1930816" y="1571413"/>
                    </a:cubicBezTo>
                    <a:cubicBezTo>
                      <a:pt x="1930497" y="1628392"/>
                      <a:pt x="1930179" y="1685371"/>
                      <a:pt x="1929860" y="1742350"/>
                    </a:cubicBezTo>
                    <a:cubicBezTo>
                      <a:pt x="1931709" y="2069743"/>
                      <a:pt x="1933559" y="2451824"/>
                      <a:pt x="1923255" y="2724530"/>
                    </a:cubicBezTo>
                    <a:lnTo>
                      <a:pt x="1886266" y="2823690"/>
                    </a:lnTo>
                    <a:lnTo>
                      <a:pt x="1793882" y="2823162"/>
                    </a:lnTo>
                    <a:lnTo>
                      <a:pt x="1534959" y="3556648"/>
                    </a:lnTo>
                    <a:lnTo>
                      <a:pt x="1159519" y="4111629"/>
                    </a:lnTo>
                    <a:lnTo>
                      <a:pt x="530353" y="4302817"/>
                    </a:lnTo>
                    <a:lnTo>
                      <a:pt x="154210" y="4290488"/>
                    </a:lnTo>
                    <a:lnTo>
                      <a:pt x="0" y="3519837"/>
                    </a:lnTo>
                    <a:lnTo>
                      <a:pt x="177" y="813713"/>
                    </a:lnTo>
                    <a:lnTo>
                      <a:pt x="160463" y="0"/>
                    </a:lnTo>
                  </a:path>
                </a:pathLst>
              </a:cu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715000" y="3200400"/>
                <a:ext cx="1143000" cy="381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 16"/>
            <p:cNvSpPr/>
            <p:nvPr/>
          </p:nvSpPr>
          <p:spPr>
            <a:xfrm>
              <a:off x="5517601" y="1445230"/>
              <a:ext cx="1959624" cy="4313793"/>
            </a:xfrm>
            <a:custGeom>
              <a:avLst/>
              <a:gdLst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503590 w 1959624"/>
                <a:gd name="connsiteY3" fmla="*/ 481743 h 4313793"/>
                <a:gd name="connsiteX4" fmla="*/ 1784462 w 1959624"/>
                <a:gd name="connsiteY4" fmla="*/ 2102153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503590 w 1959624"/>
                <a:gd name="connsiteY3" fmla="*/ 481743 h 4313793"/>
                <a:gd name="connsiteX4" fmla="*/ 1784462 w 1959624"/>
                <a:gd name="connsiteY4" fmla="*/ 2102153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503590 w 1959624"/>
                <a:gd name="connsiteY3" fmla="*/ 481743 h 4313793"/>
                <a:gd name="connsiteX4" fmla="*/ 1784462 w 1959624"/>
                <a:gd name="connsiteY4" fmla="*/ 2102153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503590 w 1959624"/>
                <a:gd name="connsiteY3" fmla="*/ 481743 h 4313793"/>
                <a:gd name="connsiteX4" fmla="*/ 1521719 w 1959624"/>
                <a:gd name="connsiteY4" fmla="*/ 1302897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503590 w 1959624"/>
                <a:gd name="connsiteY3" fmla="*/ 481743 h 4313793"/>
                <a:gd name="connsiteX4" fmla="*/ 1521719 w 1959624"/>
                <a:gd name="connsiteY4" fmla="*/ 1302897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481695 w 1959624"/>
                <a:gd name="connsiteY3" fmla="*/ 514590 h 4313793"/>
                <a:gd name="connsiteX4" fmla="*/ 1521719 w 1959624"/>
                <a:gd name="connsiteY4" fmla="*/ 1302897 h 4313793"/>
                <a:gd name="connsiteX5" fmla="*/ 1773514 w 1959624"/>
                <a:gd name="connsiteY5" fmla="*/ 2189743 h 4313793"/>
                <a:gd name="connsiteX6" fmla="*/ 1215186 w 1959624"/>
                <a:gd name="connsiteY6" fmla="*/ 3558332 h 4313793"/>
                <a:gd name="connsiteX7" fmla="*/ 416009 w 1959624"/>
                <a:gd name="connsiteY7" fmla="*/ 4029126 h 4313793"/>
                <a:gd name="connsiteX8" fmla="*/ 32843 w 1959624"/>
                <a:gd name="connsiteY8" fmla="*/ 2463460 h 4313793"/>
                <a:gd name="connsiteX9" fmla="*/ 0 w 1959624"/>
                <a:gd name="connsiteY9" fmla="*/ 3525486 h 4313793"/>
                <a:gd name="connsiteX10" fmla="*/ 164214 w 1959624"/>
                <a:gd name="connsiteY10" fmla="*/ 4291896 h 4313793"/>
                <a:gd name="connsiteX11" fmla="*/ 569276 w 1959624"/>
                <a:gd name="connsiteY11" fmla="*/ 4313793 h 4313793"/>
                <a:gd name="connsiteX12" fmla="*/ 1182343 w 1959624"/>
                <a:gd name="connsiteY12" fmla="*/ 4116716 h 4313793"/>
                <a:gd name="connsiteX13" fmla="*/ 1565509 w 1959624"/>
                <a:gd name="connsiteY13" fmla="*/ 3558332 h 4313793"/>
                <a:gd name="connsiteX14" fmla="*/ 1828252 w 1959624"/>
                <a:gd name="connsiteY14" fmla="*/ 2791922 h 4313793"/>
                <a:gd name="connsiteX15" fmla="*/ 1893938 w 1959624"/>
                <a:gd name="connsiteY15" fmla="*/ 2802871 h 4313793"/>
                <a:gd name="connsiteX16" fmla="*/ 1959624 w 1959624"/>
                <a:gd name="connsiteY16" fmla="*/ 2704332 h 4313793"/>
                <a:gd name="connsiteX17" fmla="*/ 1937729 w 1959624"/>
                <a:gd name="connsiteY17" fmla="*/ 1576615 h 4313793"/>
                <a:gd name="connsiteX18" fmla="*/ 1937729 w 1959624"/>
                <a:gd name="connsiteY18" fmla="*/ 1467128 h 4313793"/>
                <a:gd name="connsiteX19" fmla="*/ 1784462 w 1959624"/>
                <a:gd name="connsiteY19" fmla="*/ 1489025 h 4313793"/>
                <a:gd name="connsiteX20" fmla="*/ 1565509 w 1959624"/>
                <a:gd name="connsiteY20" fmla="*/ 755461 h 4313793"/>
                <a:gd name="connsiteX21" fmla="*/ 1193290 w 1959624"/>
                <a:gd name="connsiteY21" fmla="*/ 186128 h 4313793"/>
                <a:gd name="connsiteX22" fmla="*/ 580224 w 1959624"/>
                <a:gd name="connsiteY22" fmla="*/ 0 h 4313793"/>
                <a:gd name="connsiteX23" fmla="*/ 197057 w 1959624"/>
                <a:gd name="connsiteY23" fmla="*/ 0 h 4313793"/>
                <a:gd name="connsiteX24" fmla="*/ 21895 w 1959624"/>
                <a:gd name="connsiteY24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20424 w 1959624"/>
                <a:gd name="connsiteY3" fmla="*/ 1280999 h 4313793"/>
                <a:gd name="connsiteX4" fmla="*/ 481695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20424 w 1959624"/>
                <a:gd name="connsiteY3" fmla="*/ 1280999 h 4313793"/>
                <a:gd name="connsiteX4" fmla="*/ 481695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20424 w 1959624"/>
                <a:gd name="connsiteY3" fmla="*/ 1280999 h 4313793"/>
                <a:gd name="connsiteX4" fmla="*/ 481695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481695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481695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47381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47381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14539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14539 w 1959624"/>
                <a:gd name="connsiteY4" fmla="*/ 514590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215186 w 1959624"/>
                <a:gd name="connsiteY7" fmla="*/ 3558332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32843 w 1959624"/>
                <a:gd name="connsiteY9" fmla="*/ 2463460 h 4313793"/>
                <a:gd name="connsiteX10" fmla="*/ 0 w 1959624"/>
                <a:gd name="connsiteY10" fmla="*/ 3525486 h 4313793"/>
                <a:gd name="connsiteX11" fmla="*/ 164214 w 1959624"/>
                <a:gd name="connsiteY11" fmla="*/ 4291896 h 4313793"/>
                <a:gd name="connsiteX12" fmla="*/ 569276 w 1959624"/>
                <a:gd name="connsiteY12" fmla="*/ 4313793 h 4313793"/>
                <a:gd name="connsiteX13" fmla="*/ 1182343 w 1959624"/>
                <a:gd name="connsiteY13" fmla="*/ 4116716 h 4313793"/>
                <a:gd name="connsiteX14" fmla="*/ 1565509 w 1959624"/>
                <a:gd name="connsiteY14" fmla="*/ 3558332 h 4313793"/>
                <a:gd name="connsiteX15" fmla="*/ 1828252 w 1959624"/>
                <a:gd name="connsiteY15" fmla="*/ 2791922 h 4313793"/>
                <a:gd name="connsiteX16" fmla="*/ 1893938 w 1959624"/>
                <a:gd name="connsiteY16" fmla="*/ 2802871 h 4313793"/>
                <a:gd name="connsiteX17" fmla="*/ 1959624 w 1959624"/>
                <a:gd name="connsiteY17" fmla="*/ 2704332 h 4313793"/>
                <a:gd name="connsiteX18" fmla="*/ 1937729 w 1959624"/>
                <a:gd name="connsiteY18" fmla="*/ 1576615 h 4313793"/>
                <a:gd name="connsiteX19" fmla="*/ 1937729 w 1959624"/>
                <a:gd name="connsiteY19" fmla="*/ 1467128 h 4313793"/>
                <a:gd name="connsiteX20" fmla="*/ 1784462 w 1959624"/>
                <a:gd name="connsiteY20" fmla="*/ 1489025 h 4313793"/>
                <a:gd name="connsiteX21" fmla="*/ 1565509 w 1959624"/>
                <a:gd name="connsiteY21" fmla="*/ 755461 h 4313793"/>
                <a:gd name="connsiteX22" fmla="*/ 1193290 w 1959624"/>
                <a:gd name="connsiteY22" fmla="*/ 186128 h 4313793"/>
                <a:gd name="connsiteX23" fmla="*/ 580224 w 1959624"/>
                <a:gd name="connsiteY23" fmla="*/ 0 h 4313793"/>
                <a:gd name="connsiteX24" fmla="*/ 197057 w 1959624"/>
                <a:gd name="connsiteY24" fmla="*/ 0 h 4313793"/>
                <a:gd name="connsiteX25" fmla="*/ 21895 w 1959624"/>
                <a:gd name="connsiteY25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109476 w 1959624"/>
                <a:gd name="connsiteY9" fmla="*/ 3306511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109476 w 1959624"/>
                <a:gd name="connsiteY9" fmla="*/ 3175126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109476 w 1959624"/>
                <a:gd name="connsiteY9" fmla="*/ 3175126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109476 w 1959624"/>
                <a:gd name="connsiteY9" fmla="*/ 3175126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16009 w 1959624"/>
                <a:gd name="connsiteY8" fmla="*/ 4029126 h 4313793"/>
                <a:gd name="connsiteX9" fmla="*/ 109476 w 1959624"/>
                <a:gd name="connsiteY9" fmla="*/ 3175126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37904 w 1959624"/>
                <a:gd name="connsiteY8" fmla="*/ 4007229 h 4313793"/>
                <a:gd name="connsiteX9" fmla="*/ 109476 w 1959624"/>
                <a:gd name="connsiteY9" fmla="*/ 3175126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37904 w 1959624"/>
                <a:gd name="connsiteY8" fmla="*/ 4007229 h 4313793"/>
                <a:gd name="connsiteX9" fmla="*/ 131372 w 1959624"/>
                <a:gd name="connsiteY9" fmla="*/ 3098485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69277 w 1959624"/>
                <a:gd name="connsiteY4" fmla="*/ 525539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37904 w 1959624"/>
                <a:gd name="connsiteY8" fmla="*/ 4007229 h 4313793"/>
                <a:gd name="connsiteX9" fmla="*/ 131372 w 1959624"/>
                <a:gd name="connsiteY9" fmla="*/ 3098485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59508 w 1959624"/>
                <a:gd name="connsiteY4" fmla="*/ 486462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37904 w 1959624"/>
                <a:gd name="connsiteY8" fmla="*/ 4007229 h 4313793"/>
                <a:gd name="connsiteX9" fmla="*/ 131372 w 1959624"/>
                <a:gd name="connsiteY9" fmla="*/ 3098485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59508 w 1959624"/>
                <a:gd name="connsiteY4" fmla="*/ 486462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28135 w 1959624"/>
                <a:gd name="connsiteY8" fmla="*/ 4026768 h 4313793"/>
                <a:gd name="connsiteX9" fmla="*/ 131372 w 1959624"/>
                <a:gd name="connsiteY9" fmla="*/ 3098485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59508 w 1959624"/>
                <a:gd name="connsiteY4" fmla="*/ 486462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28135 w 1959624"/>
                <a:gd name="connsiteY8" fmla="*/ 4026768 h 4313793"/>
                <a:gd name="connsiteX9" fmla="*/ 131372 w 1959624"/>
                <a:gd name="connsiteY9" fmla="*/ 3137562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59508 w 1959624"/>
                <a:gd name="connsiteY4" fmla="*/ 486462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28135 w 1959624"/>
                <a:gd name="connsiteY8" fmla="*/ 4026768 h 4313793"/>
                <a:gd name="connsiteX9" fmla="*/ 131372 w 1959624"/>
                <a:gd name="connsiteY9" fmla="*/ 3137562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  <a:gd name="connsiteX0" fmla="*/ 43790 w 1959624"/>
                <a:gd name="connsiteY0" fmla="*/ 2332076 h 4313793"/>
                <a:gd name="connsiteX1" fmla="*/ 43790 w 1959624"/>
                <a:gd name="connsiteY1" fmla="*/ 2332076 h 4313793"/>
                <a:gd name="connsiteX2" fmla="*/ 54738 w 1959624"/>
                <a:gd name="connsiteY2" fmla="*/ 2222589 h 4313793"/>
                <a:gd name="connsiteX3" fmla="*/ 109477 w 1959624"/>
                <a:gd name="connsiteY3" fmla="*/ 1346691 h 4313793"/>
                <a:gd name="connsiteX4" fmla="*/ 559508 w 1959624"/>
                <a:gd name="connsiteY4" fmla="*/ 486462 h 4313793"/>
                <a:gd name="connsiteX5" fmla="*/ 1521719 w 1959624"/>
                <a:gd name="connsiteY5" fmla="*/ 1302897 h 4313793"/>
                <a:gd name="connsiteX6" fmla="*/ 1773514 w 1959624"/>
                <a:gd name="connsiteY6" fmla="*/ 2189743 h 4313793"/>
                <a:gd name="connsiteX7" fmla="*/ 1423191 w 1959624"/>
                <a:gd name="connsiteY7" fmla="*/ 3284615 h 4313793"/>
                <a:gd name="connsiteX8" fmla="*/ 428135 w 1959624"/>
                <a:gd name="connsiteY8" fmla="*/ 4026768 h 4313793"/>
                <a:gd name="connsiteX9" fmla="*/ 121603 w 1959624"/>
                <a:gd name="connsiteY9" fmla="*/ 3157101 h 4313793"/>
                <a:gd name="connsiteX10" fmla="*/ 32843 w 1959624"/>
                <a:gd name="connsiteY10" fmla="*/ 2463460 h 4313793"/>
                <a:gd name="connsiteX11" fmla="*/ 0 w 1959624"/>
                <a:gd name="connsiteY11" fmla="*/ 3525486 h 4313793"/>
                <a:gd name="connsiteX12" fmla="*/ 164214 w 1959624"/>
                <a:gd name="connsiteY12" fmla="*/ 4291896 h 4313793"/>
                <a:gd name="connsiteX13" fmla="*/ 569276 w 1959624"/>
                <a:gd name="connsiteY13" fmla="*/ 4313793 h 4313793"/>
                <a:gd name="connsiteX14" fmla="*/ 1182343 w 1959624"/>
                <a:gd name="connsiteY14" fmla="*/ 4116716 h 4313793"/>
                <a:gd name="connsiteX15" fmla="*/ 1565509 w 1959624"/>
                <a:gd name="connsiteY15" fmla="*/ 3558332 h 4313793"/>
                <a:gd name="connsiteX16" fmla="*/ 1828252 w 1959624"/>
                <a:gd name="connsiteY16" fmla="*/ 2791922 h 4313793"/>
                <a:gd name="connsiteX17" fmla="*/ 1893938 w 1959624"/>
                <a:gd name="connsiteY17" fmla="*/ 2802871 h 4313793"/>
                <a:gd name="connsiteX18" fmla="*/ 1959624 w 1959624"/>
                <a:gd name="connsiteY18" fmla="*/ 2704332 h 4313793"/>
                <a:gd name="connsiteX19" fmla="*/ 1937729 w 1959624"/>
                <a:gd name="connsiteY19" fmla="*/ 1576615 h 4313793"/>
                <a:gd name="connsiteX20" fmla="*/ 1937729 w 1959624"/>
                <a:gd name="connsiteY20" fmla="*/ 1467128 h 4313793"/>
                <a:gd name="connsiteX21" fmla="*/ 1784462 w 1959624"/>
                <a:gd name="connsiteY21" fmla="*/ 1489025 h 4313793"/>
                <a:gd name="connsiteX22" fmla="*/ 1565509 w 1959624"/>
                <a:gd name="connsiteY22" fmla="*/ 755461 h 4313793"/>
                <a:gd name="connsiteX23" fmla="*/ 1193290 w 1959624"/>
                <a:gd name="connsiteY23" fmla="*/ 186128 h 4313793"/>
                <a:gd name="connsiteX24" fmla="*/ 580224 w 1959624"/>
                <a:gd name="connsiteY24" fmla="*/ 0 h 4313793"/>
                <a:gd name="connsiteX25" fmla="*/ 197057 w 1959624"/>
                <a:gd name="connsiteY25" fmla="*/ 0 h 4313793"/>
                <a:gd name="connsiteX26" fmla="*/ 21895 w 1959624"/>
                <a:gd name="connsiteY26" fmla="*/ 766410 h 4313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59624" h="4313793">
                  <a:moveTo>
                    <a:pt x="43790" y="2332076"/>
                  </a:moveTo>
                  <a:lnTo>
                    <a:pt x="43790" y="2332076"/>
                  </a:lnTo>
                  <a:cubicBezTo>
                    <a:pt x="47439" y="2295580"/>
                    <a:pt x="43790" y="2386820"/>
                    <a:pt x="54738" y="2222589"/>
                  </a:cubicBezTo>
                  <a:cubicBezTo>
                    <a:pt x="65686" y="2058358"/>
                    <a:pt x="25349" y="1636045"/>
                    <a:pt x="109477" y="1346691"/>
                  </a:cubicBezTo>
                  <a:cubicBezTo>
                    <a:pt x="193605" y="1057337"/>
                    <a:pt x="181815" y="493761"/>
                    <a:pt x="559508" y="486462"/>
                  </a:cubicBezTo>
                  <a:cubicBezTo>
                    <a:pt x="937201" y="479163"/>
                    <a:pt x="1319385" y="1019017"/>
                    <a:pt x="1521719" y="1302897"/>
                  </a:cubicBezTo>
                  <a:cubicBezTo>
                    <a:pt x="1724053" y="1586777"/>
                    <a:pt x="1789935" y="1859457"/>
                    <a:pt x="1773514" y="2189743"/>
                  </a:cubicBezTo>
                  <a:cubicBezTo>
                    <a:pt x="1757093" y="2520029"/>
                    <a:pt x="1647421" y="2978444"/>
                    <a:pt x="1423191" y="3284615"/>
                  </a:cubicBezTo>
                  <a:cubicBezTo>
                    <a:pt x="1198961" y="3590786"/>
                    <a:pt x="645066" y="4048020"/>
                    <a:pt x="428135" y="4026768"/>
                  </a:cubicBezTo>
                  <a:cubicBezTo>
                    <a:pt x="211204" y="4005516"/>
                    <a:pt x="167947" y="3407883"/>
                    <a:pt x="121603" y="3157101"/>
                  </a:cubicBezTo>
                  <a:cubicBezTo>
                    <a:pt x="75259" y="2906319"/>
                    <a:pt x="56563" y="2423315"/>
                    <a:pt x="32843" y="2463460"/>
                  </a:cubicBezTo>
                  <a:lnTo>
                    <a:pt x="0" y="3525486"/>
                  </a:lnTo>
                  <a:lnTo>
                    <a:pt x="164214" y="4291896"/>
                  </a:lnTo>
                  <a:lnTo>
                    <a:pt x="569276" y="4313793"/>
                  </a:lnTo>
                  <a:lnTo>
                    <a:pt x="1182343" y="4116716"/>
                  </a:lnTo>
                  <a:lnTo>
                    <a:pt x="1565509" y="3558332"/>
                  </a:lnTo>
                  <a:lnTo>
                    <a:pt x="1828252" y="2791922"/>
                  </a:lnTo>
                  <a:lnTo>
                    <a:pt x="1893938" y="2802871"/>
                  </a:lnTo>
                  <a:lnTo>
                    <a:pt x="1959624" y="2704332"/>
                  </a:lnTo>
                  <a:lnTo>
                    <a:pt x="1937729" y="1576615"/>
                  </a:lnTo>
                  <a:lnTo>
                    <a:pt x="1937729" y="1467128"/>
                  </a:lnTo>
                  <a:lnTo>
                    <a:pt x="1784462" y="1489025"/>
                  </a:lnTo>
                  <a:lnTo>
                    <a:pt x="1565509" y="755461"/>
                  </a:lnTo>
                  <a:lnTo>
                    <a:pt x="1193290" y="186128"/>
                  </a:lnTo>
                  <a:lnTo>
                    <a:pt x="580224" y="0"/>
                  </a:lnTo>
                  <a:lnTo>
                    <a:pt x="197057" y="0"/>
                  </a:lnTo>
                  <a:lnTo>
                    <a:pt x="21895" y="766410"/>
                  </a:lnTo>
                </a:path>
              </a:pathLst>
            </a:custGeom>
            <a:solidFill>
              <a:srgbClr val="FF8A93">
                <a:alpha val="34000"/>
              </a:srgbClr>
            </a:solidFill>
            <a:ln w="3175" cmpd="sng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03138" y="1289447"/>
            <a:ext cx="2926080" cy="4551681"/>
            <a:chOff x="1066800" y="847098"/>
            <a:chExt cx="3657600" cy="5689601"/>
          </a:xfrm>
        </p:grpSpPr>
        <p:grpSp>
          <p:nvGrpSpPr>
            <p:cNvPr id="4" name="Group 3"/>
            <p:cNvGrpSpPr/>
            <p:nvPr/>
          </p:nvGrpSpPr>
          <p:grpSpPr>
            <a:xfrm>
              <a:off x="1066800" y="847098"/>
              <a:ext cx="3657600" cy="5689601"/>
              <a:chOff x="1066800" y="847098"/>
              <a:chExt cx="3657600" cy="568960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066800" y="847098"/>
                <a:ext cx="3657600" cy="5689601"/>
                <a:chOff x="1752600" y="1050951"/>
                <a:chExt cx="3657600" cy="5689601"/>
              </a:xfrm>
            </p:grpSpPr>
            <p:pic>
              <p:nvPicPr>
                <p:cNvPr id="7" name="Picture 6" descr="fig01_box.png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52600" y="1050951"/>
                  <a:ext cx="3657600" cy="5689601"/>
                </a:xfrm>
                <a:prstGeom prst="rect">
                  <a:avLst/>
                </a:prstGeom>
              </p:spPr>
            </p:pic>
            <p:sp>
              <p:nvSpPr>
                <p:cNvPr id="8" name="Freeform 7"/>
                <p:cNvSpPr/>
                <p:nvPr/>
              </p:nvSpPr>
              <p:spPr>
                <a:xfrm>
                  <a:off x="2340914" y="1516814"/>
                  <a:ext cx="2221532" cy="4538685"/>
                </a:xfrm>
                <a:custGeom>
                  <a:avLst/>
                  <a:gdLst>
                    <a:gd name="connsiteX0" fmla="*/ 11759 w 2222429"/>
                    <a:gd name="connsiteY0" fmla="*/ 0 h 4538685"/>
                    <a:gd name="connsiteX1" fmla="*/ 2222429 w 2222429"/>
                    <a:gd name="connsiteY1" fmla="*/ 0 h 4538685"/>
                    <a:gd name="connsiteX2" fmla="*/ 2210670 w 2222429"/>
                    <a:gd name="connsiteY2" fmla="*/ 4538685 h 4538685"/>
                    <a:gd name="connsiteX3" fmla="*/ 11759 w 2222429"/>
                    <a:gd name="connsiteY3" fmla="*/ 4538685 h 4538685"/>
                    <a:gd name="connsiteX4" fmla="*/ 0 w 2222429"/>
                    <a:gd name="connsiteY4" fmla="*/ 4150663 h 4538685"/>
                    <a:gd name="connsiteX5" fmla="*/ 2034287 w 2222429"/>
                    <a:gd name="connsiteY5" fmla="*/ 4150663 h 4538685"/>
                    <a:gd name="connsiteX0" fmla="*/ 11759 w 2222429"/>
                    <a:gd name="connsiteY0" fmla="*/ 0 h 4538685"/>
                    <a:gd name="connsiteX1" fmla="*/ 2222429 w 2222429"/>
                    <a:gd name="connsiteY1" fmla="*/ 0 h 4538685"/>
                    <a:gd name="connsiteX2" fmla="*/ 2210670 w 2222429"/>
                    <a:gd name="connsiteY2" fmla="*/ 4538685 h 4538685"/>
                    <a:gd name="connsiteX3" fmla="*/ 11759 w 2222429"/>
                    <a:gd name="connsiteY3" fmla="*/ 4538685 h 4538685"/>
                    <a:gd name="connsiteX4" fmla="*/ 0 w 2222429"/>
                    <a:gd name="connsiteY4" fmla="*/ 4150663 h 4538685"/>
                    <a:gd name="connsiteX5" fmla="*/ 2034287 w 2222429"/>
                    <a:gd name="connsiteY5" fmla="*/ 4150663 h 4538685"/>
                    <a:gd name="connsiteX6" fmla="*/ 2034287 w 2222429"/>
                    <a:gd name="connsiteY6" fmla="*/ 4115388 h 4538685"/>
                    <a:gd name="connsiteX0" fmla="*/ 11759 w 2222429"/>
                    <a:gd name="connsiteY0" fmla="*/ 0 h 4538685"/>
                    <a:gd name="connsiteX1" fmla="*/ 2222429 w 2222429"/>
                    <a:gd name="connsiteY1" fmla="*/ 0 h 4538685"/>
                    <a:gd name="connsiteX2" fmla="*/ 2210670 w 2222429"/>
                    <a:gd name="connsiteY2" fmla="*/ 4538685 h 4538685"/>
                    <a:gd name="connsiteX3" fmla="*/ 11759 w 2222429"/>
                    <a:gd name="connsiteY3" fmla="*/ 4538685 h 4538685"/>
                    <a:gd name="connsiteX4" fmla="*/ 0 w 2222429"/>
                    <a:gd name="connsiteY4" fmla="*/ 4150663 h 4538685"/>
                    <a:gd name="connsiteX5" fmla="*/ 2034287 w 2222429"/>
                    <a:gd name="connsiteY5" fmla="*/ 4150663 h 4538685"/>
                    <a:gd name="connsiteX6" fmla="*/ 2093081 w 2222429"/>
                    <a:gd name="connsiteY6" fmla="*/ 423297 h 4538685"/>
                    <a:gd name="connsiteX0" fmla="*/ 11759 w 2222429"/>
                    <a:gd name="connsiteY0" fmla="*/ 0 h 4538685"/>
                    <a:gd name="connsiteX1" fmla="*/ 2222429 w 2222429"/>
                    <a:gd name="connsiteY1" fmla="*/ 0 h 4538685"/>
                    <a:gd name="connsiteX2" fmla="*/ 2210670 w 2222429"/>
                    <a:gd name="connsiteY2" fmla="*/ 4538685 h 4538685"/>
                    <a:gd name="connsiteX3" fmla="*/ 11759 w 2222429"/>
                    <a:gd name="connsiteY3" fmla="*/ 4538685 h 4538685"/>
                    <a:gd name="connsiteX4" fmla="*/ 0 w 2222429"/>
                    <a:gd name="connsiteY4" fmla="*/ 4150663 h 4538685"/>
                    <a:gd name="connsiteX5" fmla="*/ 2034287 w 2222429"/>
                    <a:gd name="connsiteY5" fmla="*/ 4150663 h 4538685"/>
                    <a:gd name="connsiteX6" fmla="*/ 2093081 w 2222429"/>
                    <a:gd name="connsiteY6" fmla="*/ 423297 h 4538685"/>
                    <a:gd name="connsiteX7" fmla="*/ 2104840 w 2222429"/>
                    <a:gd name="connsiteY7" fmla="*/ 423297 h 4538685"/>
                    <a:gd name="connsiteX0" fmla="*/ 11759 w 2222429"/>
                    <a:gd name="connsiteY0" fmla="*/ 0 h 4538685"/>
                    <a:gd name="connsiteX1" fmla="*/ 2222429 w 2222429"/>
                    <a:gd name="connsiteY1" fmla="*/ 0 h 4538685"/>
                    <a:gd name="connsiteX2" fmla="*/ 2210670 w 2222429"/>
                    <a:gd name="connsiteY2" fmla="*/ 4538685 h 4538685"/>
                    <a:gd name="connsiteX3" fmla="*/ 11759 w 2222429"/>
                    <a:gd name="connsiteY3" fmla="*/ 4538685 h 4538685"/>
                    <a:gd name="connsiteX4" fmla="*/ 0 w 2222429"/>
                    <a:gd name="connsiteY4" fmla="*/ 4150663 h 4538685"/>
                    <a:gd name="connsiteX5" fmla="*/ 2034287 w 2222429"/>
                    <a:gd name="connsiteY5" fmla="*/ 4150663 h 4538685"/>
                    <a:gd name="connsiteX6" fmla="*/ 2093081 w 2222429"/>
                    <a:gd name="connsiteY6" fmla="*/ 423297 h 4538685"/>
                    <a:gd name="connsiteX7" fmla="*/ 82313 w 2222429"/>
                    <a:gd name="connsiteY7" fmla="*/ 399780 h 4538685"/>
                    <a:gd name="connsiteX0" fmla="*/ 75059 w 2285729"/>
                    <a:gd name="connsiteY0" fmla="*/ 0 h 4538685"/>
                    <a:gd name="connsiteX1" fmla="*/ 2285729 w 2285729"/>
                    <a:gd name="connsiteY1" fmla="*/ 0 h 4538685"/>
                    <a:gd name="connsiteX2" fmla="*/ 2273970 w 2285729"/>
                    <a:gd name="connsiteY2" fmla="*/ 4538685 h 4538685"/>
                    <a:gd name="connsiteX3" fmla="*/ 75059 w 2285729"/>
                    <a:gd name="connsiteY3" fmla="*/ 4538685 h 4538685"/>
                    <a:gd name="connsiteX4" fmla="*/ 63300 w 2285729"/>
                    <a:gd name="connsiteY4" fmla="*/ 4150663 h 4538685"/>
                    <a:gd name="connsiteX5" fmla="*/ 2097587 w 2285729"/>
                    <a:gd name="connsiteY5" fmla="*/ 4150663 h 4538685"/>
                    <a:gd name="connsiteX6" fmla="*/ 2156381 w 2285729"/>
                    <a:gd name="connsiteY6" fmla="*/ 423297 h 4538685"/>
                    <a:gd name="connsiteX7" fmla="*/ 145613 w 2285729"/>
                    <a:gd name="connsiteY7" fmla="*/ 399780 h 4538685"/>
                    <a:gd name="connsiteX8" fmla="*/ 157371 w 2285729"/>
                    <a:gd name="connsiteY8" fmla="*/ 411539 h 4538685"/>
                    <a:gd name="connsiteX0" fmla="*/ 75059 w 2285729"/>
                    <a:gd name="connsiteY0" fmla="*/ 0 h 4538685"/>
                    <a:gd name="connsiteX1" fmla="*/ 2285729 w 2285729"/>
                    <a:gd name="connsiteY1" fmla="*/ 0 h 4538685"/>
                    <a:gd name="connsiteX2" fmla="*/ 2273970 w 2285729"/>
                    <a:gd name="connsiteY2" fmla="*/ 4538685 h 4538685"/>
                    <a:gd name="connsiteX3" fmla="*/ 75059 w 2285729"/>
                    <a:gd name="connsiteY3" fmla="*/ 4538685 h 4538685"/>
                    <a:gd name="connsiteX4" fmla="*/ 63300 w 2285729"/>
                    <a:gd name="connsiteY4" fmla="*/ 4150663 h 4538685"/>
                    <a:gd name="connsiteX5" fmla="*/ 2097587 w 2285729"/>
                    <a:gd name="connsiteY5" fmla="*/ 4150663 h 4538685"/>
                    <a:gd name="connsiteX6" fmla="*/ 2156381 w 2285729"/>
                    <a:gd name="connsiteY6" fmla="*/ 423297 h 4538685"/>
                    <a:gd name="connsiteX7" fmla="*/ 145613 w 2285729"/>
                    <a:gd name="connsiteY7" fmla="*/ 399780 h 4538685"/>
                    <a:gd name="connsiteX8" fmla="*/ 157371 w 2285729"/>
                    <a:gd name="connsiteY8" fmla="*/ 4080114 h 4538685"/>
                    <a:gd name="connsiteX0" fmla="*/ 75059 w 2285729"/>
                    <a:gd name="connsiteY0" fmla="*/ 0 h 4538685"/>
                    <a:gd name="connsiteX1" fmla="*/ 2285729 w 2285729"/>
                    <a:gd name="connsiteY1" fmla="*/ 0 h 4538685"/>
                    <a:gd name="connsiteX2" fmla="*/ 2273970 w 2285729"/>
                    <a:gd name="connsiteY2" fmla="*/ 4538685 h 4538685"/>
                    <a:gd name="connsiteX3" fmla="*/ 75059 w 2285729"/>
                    <a:gd name="connsiteY3" fmla="*/ 4538685 h 4538685"/>
                    <a:gd name="connsiteX4" fmla="*/ 63300 w 2285729"/>
                    <a:gd name="connsiteY4" fmla="*/ 4150663 h 4538685"/>
                    <a:gd name="connsiteX5" fmla="*/ 2097587 w 2285729"/>
                    <a:gd name="connsiteY5" fmla="*/ 4150663 h 4538685"/>
                    <a:gd name="connsiteX6" fmla="*/ 2156381 w 2285729"/>
                    <a:gd name="connsiteY6" fmla="*/ 423297 h 4538685"/>
                    <a:gd name="connsiteX7" fmla="*/ 145613 w 2285729"/>
                    <a:gd name="connsiteY7" fmla="*/ 399780 h 4538685"/>
                    <a:gd name="connsiteX8" fmla="*/ 157371 w 2285729"/>
                    <a:gd name="connsiteY8" fmla="*/ 4080114 h 4538685"/>
                    <a:gd name="connsiteX9" fmla="*/ 180889 w 2285729"/>
                    <a:gd name="connsiteY9" fmla="*/ 4080114 h 4538685"/>
                    <a:gd name="connsiteX0" fmla="*/ 75059 w 2285729"/>
                    <a:gd name="connsiteY0" fmla="*/ 0 h 4538685"/>
                    <a:gd name="connsiteX1" fmla="*/ 2285729 w 2285729"/>
                    <a:gd name="connsiteY1" fmla="*/ 0 h 4538685"/>
                    <a:gd name="connsiteX2" fmla="*/ 2273970 w 2285729"/>
                    <a:gd name="connsiteY2" fmla="*/ 4538685 h 4538685"/>
                    <a:gd name="connsiteX3" fmla="*/ 75059 w 2285729"/>
                    <a:gd name="connsiteY3" fmla="*/ 4538685 h 4538685"/>
                    <a:gd name="connsiteX4" fmla="*/ 63300 w 2285729"/>
                    <a:gd name="connsiteY4" fmla="*/ 4150663 h 4538685"/>
                    <a:gd name="connsiteX5" fmla="*/ 2097587 w 2285729"/>
                    <a:gd name="connsiteY5" fmla="*/ 4150663 h 4538685"/>
                    <a:gd name="connsiteX6" fmla="*/ 2156381 w 2285729"/>
                    <a:gd name="connsiteY6" fmla="*/ 423297 h 4538685"/>
                    <a:gd name="connsiteX7" fmla="*/ 145613 w 2285729"/>
                    <a:gd name="connsiteY7" fmla="*/ 399780 h 4538685"/>
                    <a:gd name="connsiteX8" fmla="*/ 157371 w 2285729"/>
                    <a:gd name="connsiteY8" fmla="*/ 4080114 h 4538685"/>
                    <a:gd name="connsiteX9" fmla="*/ 4506 w 2285729"/>
                    <a:gd name="connsiteY9" fmla="*/ 4044839 h 4538685"/>
                    <a:gd name="connsiteX0" fmla="*/ 78994 w 2289664"/>
                    <a:gd name="connsiteY0" fmla="*/ 0 h 4538685"/>
                    <a:gd name="connsiteX1" fmla="*/ 2289664 w 2289664"/>
                    <a:gd name="connsiteY1" fmla="*/ 0 h 4538685"/>
                    <a:gd name="connsiteX2" fmla="*/ 2277905 w 2289664"/>
                    <a:gd name="connsiteY2" fmla="*/ 4538685 h 4538685"/>
                    <a:gd name="connsiteX3" fmla="*/ 78994 w 2289664"/>
                    <a:gd name="connsiteY3" fmla="*/ 4538685 h 4538685"/>
                    <a:gd name="connsiteX4" fmla="*/ 67235 w 2289664"/>
                    <a:gd name="connsiteY4" fmla="*/ 4150663 h 4538685"/>
                    <a:gd name="connsiteX5" fmla="*/ 2101522 w 2289664"/>
                    <a:gd name="connsiteY5" fmla="*/ 4150663 h 4538685"/>
                    <a:gd name="connsiteX6" fmla="*/ 2160316 w 2289664"/>
                    <a:gd name="connsiteY6" fmla="*/ 423297 h 4538685"/>
                    <a:gd name="connsiteX7" fmla="*/ 149548 w 2289664"/>
                    <a:gd name="connsiteY7" fmla="*/ 399780 h 4538685"/>
                    <a:gd name="connsiteX8" fmla="*/ 161306 w 2289664"/>
                    <a:gd name="connsiteY8" fmla="*/ 4080114 h 4538685"/>
                    <a:gd name="connsiteX9" fmla="*/ 8441 w 2289664"/>
                    <a:gd name="connsiteY9" fmla="*/ 4044839 h 4538685"/>
                    <a:gd name="connsiteX10" fmla="*/ 20200 w 2289664"/>
                    <a:gd name="connsiteY10" fmla="*/ 4033081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08720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392161"/>
                    <a:gd name="connsiteY0" fmla="*/ 0 h 4538685"/>
                    <a:gd name="connsiteX1" fmla="*/ 2296862 w 2392161"/>
                    <a:gd name="connsiteY1" fmla="*/ 0 h 4538685"/>
                    <a:gd name="connsiteX2" fmla="*/ 2285103 w 2392161"/>
                    <a:gd name="connsiteY2" fmla="*/ 4538685 h 4538685"/>
                    <a:gd name="connsiteX3" fmla="*/ 86192 w 2392161"/>
                    <a:gd name="connsiteY3" fmla="*/ 4538685 h 4538685"/>
                    <a:gd name="connsiteX4" fmla="*/ 74433 w 2392161"/>
                    <a:gd name="connsiteY4" fmla="*/ 4150663 h 4538685"/>
                    <a:gd name="connsiteX5" fmla="*/ 2108720 w 2392161"/>
                    <a:gd name="connsiteY5" fmla="*/ 4150663 h 4538685"/>
                    <a:gd name="connsiteX6" fmla="*/ 2167514 w 2392161"/>
                    <a:gd name="connsiteY6" fmla="*/ 423297 h 4538685"/>
                    <a:gd name="connsiteX7" fmla="*/ 156746 w 2392161"/>
                    <a:gd name="connsiteY7" fmla="*/ 399780 h 4538685"/>
                    <a:gd name="connsiteX8" fmla="*/ 168504 w 2392161"/>
                    <a:gd name="connsiteY8" fmla="*/ 4080114 h 4538685"/>
                    <a:gd name="connsiteX9" fmla="*/ 15639 w 2392161"/>
                    <a:gd name="connsiteY9" fmla="*/ 4044839 h 4538685"/>
                    <a:gd name="connsiteX10" fmla="*/ 3880 w 2392161"/>
                    <a:gd name="connsiteY10" fmla="*/ 11759 h 4538685"/>
                    <a:gd name="connsiteX0" fmla="*/ 86192 w 2392161"/>
                    <a:gd name="connsiteY0" fmla="*/ 0 h 4538685"/>
                    <a:gd name="connsiteX1" fmla="*/ 2296862 w 2392161"/>
                    <a:gd name="connsiteY1" fmla="*/ 0 h 4538685"/>
                    <a:gd name="connsiteX2" fmla="*/ 2285103 w 2392161"/>
                    <a:gd name="connsiteY2" fmla="*/ 4538685 h 4538685"/>
                    <a:gd name="connsiteX3" fmla="*/ 86192 w 2392161"/>
                    <a:gd name="connsiteY3" fmla="*/ 4538685 h 4538685"/>
                    <a:gd name="connsiteX4" fmla="*/ 74433 w 2392161"/>
                    <a:gd name="connsiteY4" fmla="*/ 4150663 h 4538685"/>
                    <a:gd name="connsiteX5" fmla="*/ 2108720 w 2392161"/>
                    <a:gd name="connsiteY5" fmla="*/ 4150663 h 4538685"/>
                    <a:gd name="connsiteX6" fmla="*/ 2167514 w 2392161"/>
                    <a:gd name="connsiteY6" fmla="*/ 423297 h 4538685"/>
                    <a:gd name="connsiteX7" fmla="*/ 156746 w 2392161"/>
                    <a:gd name="connsiteY7" fmla="*/ 399780 h 4538685"/>
                    <a:gd name="connsiteX8" fmla="*/ 168504 w 2392161"/>
                    <a:gd name="connsiteY8" fmla="*/ 4080114 h 4538685"/>
                    <a:gd name="connsiteX9" fmla="*/ 15639 w 2392161"/>
                    <a:gd name="connsiteY9" fmla="*/ 4044839 h 4538685"/>
                    <a:gd name="connsiteX10" fmla="*/ 3880 w 2392161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08720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306197"/>
                    <a:gd name="connsiteY0" fmla="*/ 0 h 4538685"/>
                    <a:gd name="connsiteX1" fmla="*/ 2296862 w 2306197"/>
                    <a:gd name="connsiteY1" fmla="*/ 0 h 4538685"/>
                    <a:gd name="connsiteX2" fmla="*/ 2285103 w 2306197"/>
                    <a:gd name="connsiteY2" fmla="*/ 4538685 h 4538685"/>
                    <a:gd name="connsiteX3" fmla="*/ 86192 w 2306197"/>
                    <a:gd name="connsiteY3" fmla="*/ 4538685 h 4538685"/>
                    <a:gd name="connsiteX4" fmla="*/ 74433 w 2306197"/>
                    <a:gd name="connsiteY4" fmla="*/ 4150663 h 4538685"/>
                    <a:gd name="connsiteX5" fmla="*/ 2167514 w 2306197"/>
                    <a:gd name="connsiteY5" fmla="*/ 4138905 h 4538685"/>
                    <a:gd name="connsiteX6" fmla="*/ 2167514 w 2306197"/>
                    <a:gd name="connsiteY6" fmla="*/ 423297 h 4538685"/>
                    <a:gd name="connsiteX7" fmla="*/ 156746 w 2306197"/>
                    <a:gd name="connsiteY7" fmla="*/ 399780 h 4538685"/>
                    <a:gd name="connsiteX8" fmla="*/ 168504 w 2306197"/>
                    <a:gd name="connsiteY8" fmla="*/ 4080114 h 4538685"/>
                    <a:gd name="connsiteX9" fmla="*/ 15639 w 2306197"/>
                    <a:gd name="connsiteY9" fmla="*/ 4044839 h 4538685"/>
                    <a:gd name="connsiteX10" fmla="*/ 3880 w 2306197"/>
                    <a:gd name="connsiteY10" fmla="*/ 11759 h 4538685"/>
                    <a:gd name="connsiteX0" fmla="*/ 86192 w 2306197"/>
                    <a:gd name="connsiteY0" fmla="*/ 0 h 4538685"/>
                    <a:gd name="connsiteX1" fmla="*/ 2296862 w 2306197"/>
                    <a:gd name="connsiteY1" fmla="*/ 0 h 4538685"/>
                    <a:gd name="connsiteX2" fmla="*/ 2285103 w 2306197"/>
                    <a:gd name="connsiteY2" fmla="*/ 4538685 h 4538685"/>
                    <a:gd name="connsiteX3" fmla="*/ 86192 w 2306197"/>
                    <a:gd name="connsiteY3" fmla="*/ 4538685 h 4538685"/>
                    <a:gd name="connsiteX4" fmla="*/ 74433 w 2306197"/>
                    <a:gd name="connsiteY4" fmla="*/ 4150663 h 4538685"/>
                    <a:gd name="connsiteX5" fmla="*/ 2167514 w 2306197"/>
                    <a:gd name="connsiteY5" fmla="*/ 4138905 h 4538685"/>
                    <a:gd name="connsiteX6" fmla="*/ 2167514 w 2306197"/>
                    <a:gd name="connsiteY6" fmla="*/ 423297 h 4538685"/>
                    <a:gd name="connsiteX7" fmla="*/ 156746 w 2306197"/>
                    <a:gd name="connsiteY7" fmla="*/ 399780 h 4538685"/>
                    <a:gd name="connsiteX8" fmla="*/ 168504 w 2306197"/>
                    <a:gd name="connsiteY8" fmla="*/ 4080114 h 4538685"/>
                    <a:gd name="connsiteX9" fmla="*/ 15639 w 2306197"/>
                    <a:gd name="connsiteY9" fmla="*/ 4044839 h 4538685"/>
                    <a:gd name="connsiteX10" fmla="*/ 3880 w 2306197"/>
                    <a:gd name="connsiteY10" fmla="*/ 11759 h 4538685"/>
                    <a:gd name="connsiteX0" fmla="*/ 86192 w 2309091"/>
                    <a:gd name="connsiteY0" fmla="*/ 0 h 4538685"/>
                    <a:gd name="connsiteX1" fmla="*/ 2296862 w 2309091"/>
                    <a:gd name="connsiteY1" fmla="*/ 0 h 4538685"/>
                    <a:gd name="connsiteX2" fmla="*/ 2285103 w 2309091"/>
                    <a:gd name="connsiteY2" fmla="*/ 4538685 h 4538685"/>
                    <a:gd name="connsiteX3" fmla="*/ 86192 w 2309091"/>
                    <a:gd name="connsiteY3" fmla="*/ 4538685 h 4538685"/>
                    <a:gd name="connsiteX4" fmla="*/ 74433 w 2309091"/>
                    <a:gd name="connsiteY4" fmla="*/ 4150663 h 4538685"/>
                    <a:gd name="connsiteX5" fmla="*/ 2179273 w 2309091"/>
                    <a:gd name="connsiteY5" fmla="*/ 4150663 h 4538685"/>
                    <a:gd name="connsiteX6" fmla="*/ 2167514 w 2309091"/>
                    <a:gd name="connsiteY6" fmla="*/ 423297 h 4538685"/>
                    <a:gd name="connsiteX7" fmla="*/ 156746 w 2309091"/>
                    <a:gd name="connsiteY7" fmla="*/ 399780 h 4538685"/>
                    <a:gd name="connsiteX8" fmla="*/ 168504 w 2309091"/>
                    <a:gd name="connsiteY8" fmla="*/ 4080114 h 4538685"/>
                    <a:gd name="connsiteX9" fmla="*/ 15639 w 2309091"/>
                    <a:gd name="connsiteY9" fmla="*/ 4044839 h 4538685"/>
                    <a:gd name="connsiteX10" fmla="*/ 3880 w 2309091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79273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79273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79273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79273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86192 w 2296862"/>
                    <a:gd name="connsiteY0" fmla="*/ 0 h 4538685"/>
                    <a:gd name="connsiteX1" fmla="*/ 2296862 w 2296862"/>
                    <a:gd name="connsiteY1" fmla="*/ 0 h 4538685"/>
                    <a:gd name="connsiteX2" fmla="*/ 2285103 w 2296862"/>
                    <a:gd name="connsiteY2" fmla="*/ 4538685 h 4538685"/>
                    <a:gd name="connsiteX3" fmla="*/ 86192 w 2296862"/>
                    <a:gd name="connsiteY3" fmla="*/ 4538685 h 4538685"/>
                    <a:gd name="connsiteX4" fmla="*/ 74433 w 2296862"/>
                    <a:gd name="connsiteY4" fmla="*/ 4150663 h 4538685"/>
                    <a:gd name="connsiteX5" fmla="*/ 2179273 w 2296862"/>
                    <a:gd name="connsiteY5" fmla="*/ 4150663 h 4538685"/>
                    <a:gd name="connsiteX6" fmla="*/ 2167514 w 2296862"/>
                    <a:gd name="connsiteY6" fmla="*/ 423297 h 4538685"/>
                    <a:gd name="connsiteX7" fmla="*/ 156746 w 2296862"/>
                    <a:gd name="connsiteY7" fmla="*/ 399780 h 4538685"/>
                    <a:gd name="connsiteX8" fmla="*/ 168504 w 2296862"/>
                    <a:gd name="connsiteY8" fmla="*/ 4080114 h 4538685"/>
                    <a:gd name="connsiteX9" fmla="*/ 15639 w 2296862"/>
                    <a:gd name="connsiteY9" fmla="*/ 4044839 h 4538685"/>
                    <a:gd name="connsiteX10" fmla="*/ 3880 w 2296862"/>
                    <a:gd name="connsiteY10" fmla="*/ 11759 h 4538685"/>
                    <a:gd name="connsiteX0" fmla="*/ 169473 w 2380143"/>
                    <a:gd name="connsiteY0" fmla="*/ 0 h 4538685"/>
                    <a:gd name="connsiteX1" fmla="*/ 2380143 w 2380143"/>
                    <a:gd name="connsiteY1" fmla="*/ 0 h 4538685"/>
                    <a:gd name="connsiteX2" fmla="*/ 2368384 w 2380143"/>
                    <a:gd name="connsiteY2" fmla="*/ 4538685 h 4538685"/>
                    <a:gd name="connsiteX3" fmla="*/ 169473 w 2380143"/>
                    <a:gd name="connsiteY3" fmla="*/ 4538685 h 4538685"/>
                    <a:gd name="connsiteX4" fmla="*/ 157714 w 2380143"/>
                    <a:gd name="connsiteY4" fmla="*/ 4150663 h 4538685"/>
                    <a:gd name="connsiteX5" fmla="*/ 2262554 w 2380143"/>
                    <a:gd name="connsiteY5" fmla="*/ 4150663 h 4538685"/>
                    <a:gd name="connsiteX6" fmla="*/ 2250795 w 2380143"/>
                    <a:gd name="connsiteY6" fmla="*/ 423297 h 4538685"/>
                    <a:gd name="connsiteX7" fmla="*/ 240027 w 2380143"/>
                    <a:gd name="connsiteY7" fmla="*/ 399780 h 4538685"/>
                    <a:gd name="connsiteX8" fmla="*/ 251785 w 2380143"/>
                    <a:gd name="connsiteY8" fmla="*/ 4080114 h 4538685"/>
                    <a:gd name="connsiteX9" fmla="*/ 98920 w 2380143"/>
                    <a:gd name="connsiteY9" fmla="*/ 4044839 h 4538685"/>
                    <a:gd name="connsiteX10" fmla="*/ 87161 w 2380143"/>
                    <a:gd name="connsiteY10" fmla="*/ 11759 h 4538685"/>
                    <a:gd name="connsiteX0" fmla="*/ 162499 w 2373169"/>
                    <a:gd name="connsiteY0" fmla="*/ 0 h 4538685"/>
                    <a:gd name="connsiteX1" fmla="*/ 2373169 w 2373169"/>
                    <a:gd name="connsiteY1" fmla="*/ 0 h 4538685"/>
                    <a:gd name="connsiteX2" fmla="*/ 2361410 w 2373169"/>
                    <a:gd name="connsiteY2" fmla="*/ 4538685 h 4538685"/>
                    <a:gd name="connsiteX3" fmla="*/ 162499 w 2373169"/>
                    <a:gd name="connsiteY3" fmla="*/ 4538685 h 4538685"/>
                    <a:gd name="connsiteX4" fmla="*/ 150740 w 2373169"/>
                    <a:gd name="connsiteY4" fmla="*/ 4150663 h 4538685"/>
                    <a:gd name="connsiteX5" fmla="*/ 2255580 w 2373169"/>
                    <a:gd name="connsiteY5" fmla="*/ 4150663 h 4538685"/>
                    <a:gd name="connsiteX6" fmla="*/ 2243821 w 2373169"/>
                    <a:gd name="connsiteY6" fmla="*/ 423297 h 4538685"/>
                    <a:gd name="connsiteX7" fmla="*/ 233053 w 2373169"/>
                    <a:gd name="connsiteY7" fmla="*/ 399780 h 4538685"/>
                    <a:gd name="connsiteX8" fmla="*/ 256570 w 2373169"/>
                    <a:gd name="connsiteY8" fmla="*/ 4150663 h 4538685"/>
                    <a:gd name="connsiteX9" fmla="*/ 91946 w 2373169"/>
                    <a:gd name="connsiteY9" fmla="*/ 4044839 h 4538685"/>
                    <a:gd name="connsiteX10" fmla="*/ 80187 w 2373169"/>
                    <a:gd name="connsiteY10" fmla="*/ 11759 h 4538685"/>
                    <a:gd name="connsiteX0" fmla="*/ 162499 w 2373169"/>
                    <a:gd name="connsiteY0" fmla="*/ 0 h 4538685"/>
                    <a:gd name="connsiteX1" fmla="*/ 2373169 w 2373169"/>
                    <a:gd name="connsiteY1" fmla="*/ 0 h 4538685"/>
                    <a:gd name="connsiteX2" fmla="*/ 2361410 w 2373169"/>
                    <a:gd name="connsiteY2" fmla="*/ 4538685 h 4538685"/>
                    <a:gd name="connsiteX3" fmla="*/ 162499 w 2373169"/>
                    <a:gd name="connsiteY3" fmla="*/ 4538685 h 4538685"/>
                    <a:gd name="connsiteX4" fmla="*/ 150740 w 2373169"/>
                    <a:gd name="connsiteY4" fmla="*/ 4150663 h 4538685"/>
                    <a:gd name="connsiteX5" fmla="*/ 2255580 w 2373169"/>
                    <a:gd name="connsiteY5" fmla="*/ 4150663 h 4538685"/>
                    <a:gd name="connsiteX6" fmla="*/ 2243821 w 2373169"/>
                    <a:gd name="connsiteY6" fmla="*/ 423297 h 4538685"/>
                    <a:gd name="connsiteX7" fmla="*/ 233053 w 2373169"/>
                    <a:gd name="connsiteY7" fmla="*/ 399780 h 4538685"/>
                    <a:gd name="connsiteX8" fmla="*/ 256570 w 2373169"/>
                    <a:gd name="connsiteY8" fmla="*/ 4150663 h 4538685"/>
                    <a:gd name="connsiteX9" fmla="*/ 91946 w 2373169"/>
                    <a:gd name="connsiteY9" fmla="*/ 4044839 h 4538685"/>
                    <a:gd name="connsiteX10" fmla="*/ 80187 w 2373169"/>
                    <a:gd name="connsiteY10" fmla="*/ 11759 h 4538685"/>
                    <a:gd name="connsiteX0" fmla="*/ 162499 w 2373169"/>
                    <a:gd name="connsiteY0" fmla="*/ 0 h 4538685"/>
                    <a:gd name="connsiteX1" fmla="*/ 2373169 w 2373169"/>
                    <a:gd name="connsiteY1" fmla="*/ 0 h 4538685"/>
                    <a:gd name="connsiteX2" fmla="*/ 2361410 w 2373169"/>
                    <a:gd name="connsiteY2" fmla="*/ 4538685 h 4538685"/>
                    <a:gd name="connsiteX3" fmla="*/ 162499 w 2373169"/>
                    <a:gd name="connsiteY3" fmla="*/ 4538685 h 4538685"/>
                    <a:gd name="connsiteX4" fmla="*/ 150740 w 2373169"/>
                    <a:gd name="connsiteY4" fmla="*/ 4150663 h 4538685"/>
                    <a:gd name="connsiteX5" fmla="*/ 2255580 w 2373169"/>
                    <a:gd name="connsiteY5" fmla="*/ 4150663 h 4538685"/>
                    <a:gd name="connsiteX6" fmla="*/ 2243821 w 2373169"/>
                    <a:gd name="connsiteY6" fmla="*/ 423297 h 4538685"/>
                    <a:gd name="connsiteX7" fmla="*/ 233053 w 2373169"/>
                    <a:gd name="connsiteY7" fmla="*/ 399780 h 4538685"/>
                    <a:gd name="connsiteX8" fmla="*/ 256570 w 2373169"/>
                    <a:gd name="connsiteY8" fmla="*/ 4150663 h 4538685"/>
                    <a:gd name="connsiteX9" fmla="*/ 91946 w 2373169"/>
                    <a:gd name="connsiteY9" fmla="*/ 4044839 h 4538685"/>
                    <a:gd name="connsiteX10" fmla="*/ 80187 w 2373169"/>
                    <a:gd name="connsiteY10" fmla="*/ 11759 h 4538685"/>
                    <a:gd name="connsiteX0" fmla="*/ 401338 w 2612008"/>
                    <a:gd name="connsiteY0" fmla="*/ 0 h 4538685"/>
                    <a:gd name="connsiteX1" fmla="*/ 2612008 w 2612008"/>
                    <a:gd name="connsiteY1" fmla="*/ 0 h 4538685"/>
                    <a:gd name="connsiteX2" fmla="*/ 2600249 w 2612008"/>
                    <a:gd name="connsiteY2" fmla="*/ 4538685 h 4538685"/>
                    <a:gd name="connsiteX3" fmla="*/ 401338 w 2612008"/>
                    <a:gd name="connsiteY3" fmla="*/ 4538685 h 4538685"/>
                    <a:gd name="connsiteX4" fmla="*/ 389579 w 2612008"/>
                    <a:gd name="connsiteY4" fmla="*/ 4150663 h 4538685"/>
                    <a:gd name="connsiteX5" fmla="*/ 2494419 w 2612008"/>
                    <a:gd name="connsiteY5" fmla="*/ 4150663 h 4538685"/>
                    <a:gd name="connsiteX6" fmla="*/ 2482660 w 2612008"/>
                    <a:gd name="connsiteY6" fmla="*/ 423297 h 4538685"/>
                    <a:gd name="connsiteX7" fmla="*/ 471892 w 2612008"/>
                    <a:gd name="connsiteY7" fmla="*/ 399780 h 4538685"/>
                    <a:gd name="connsiteX8" fmla="*/ 495409 w 2612008"/>
                    <a:gd name="connsiteY8" fmla="*/ 4150663 h 4538685"/>
                    <a:gd name="connsiteX9" fmla="*/ 1537 w 2612008"/>
                    <a:gd name="connsiteY9" fmla="*/ 4280004 h 4538685"/>
                    <a:gd name="connsiteX10" fmla="*/ 330785 w 2612008"/>
                    <a:gd name="connsiteY10" fmla="*/ 4044839 h 4538685"/>
                    <a:gd name="connsiteX11" fmla="*/ 319026 w 2612008"/>
                    <a:gd name="connsiteY11" fmla="*/ 11759 h 4538685"/>
                    <a:gd name="connsiteX0" fmla="*/ 86193 w 2296863"/>
                    <a:gd name="connsiteY0" fmla="*/ 0 h 4585458"/>
                    <a:gd name="connsiteX1" fmla="*/ 2296863 w 2296863"/>
                    <a:gd name="connsiteY1" fmla="*/ 0 h 4585458"/>
                    <a:gd name="connsiteX2" fmla="*/ 2285104 w 2296863"/>
                    <a:gd name="connsiteY2" fmla="*/ 4538685 h 4585458"/>
                    <a:gd name="connsiteX3" fmla="*/ 86193 w 2296863"/>
                    <a:gd name="connsiteY3" fmla="*/ 4538685 h 4585458"/>
                    <a:gd name="connsiteX4" fmla="*/ 74434 w 2296863"/>
                    <a:gd name="connsiteY4" fmla="*/ 4150663 h 4585458"/>
                    <a:gd name="connsiteX5" fmla="*/ 2179274 w 2296863"/>
                    <a:gd name="connsiteY5" fmla="*/ 4150663 h 4585458"/>
                    <a:gd name="connsiteX6" fmla="*/ 2167515 w 2296863"/>
                    <a:gd name="connsiteY6" fmla="*/ 423297 h 4585458"/>
                    <a:gd name="connsiteX7" fmla="*/ 156747 w 2296863"/>
                    <a:gd name="connsiteY7" fmla="*/ 399780 h 4585458"/>
                    <a:gd name="connsiteX8" fmla="*/ 180264 w 2296863"/>
                    <a:gd name="connsiteY8" fmla="*/ 4150663 h 4585458"/>
                    <a:gd name="connsiteX9" fmla="*/ 15640 w 2296863"/>
                    <a:gd name="connsiteY9" fmla="*/ 4044839 h 4585458"/>
                    <a:gd name="connsiteX10" fmla="*/ 3881 w 2296863"/>
                    <a:gd name="connsiteY10" fmla="*/ 11759 h 4585458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74434 w 2296863"/>
                    <a:gd name="connsiteY4" fmla="*/ 4150663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6193 w 2296863"/>
                    <a:gd name="connsiteY0" fmla="*/ 0 h 4538685"/>
                    <a:gd name="connsiteX1" fmla="*/ 2296863 w 2296863"/>
                    <a:gd name="connsiteY1" fmla="*/ 0 h 4538685"/>
                    <a:gd name="connsiteX2" fmla="*/ 2285104 w 2296863"/>
                    <a:gd name="connsiteY2" fmla="*/ 4538685 h 4538685"/>
                    <a:gd name="connsiteX3" fmla="*/ 86193 w 2296863"/>
                    <a:gd name="connsiteY3" fmla="*/ 4538685 h 4538685"/>
                    <a:gd name="connsiteX4" fmla="*/ 52462 w 2296863"/>
                    <a:gd name="connsiteY4" fmla="*/ 4282495 h 4538685"/>
                    <a:gd name="connsiteX5" fmla="*/ 2179274 w 2296863"/>
                    <a:gd name="connsiteY5" fmla="*/ 4150663 h 4538685"/>
                    <a:gd name="connsiteX6" fmla="*/ 2167515 w 2296863"/>
                    <a:gd name="connsiteY6" fmla="*/ 423297 h 4538685"/>
                    <a:gd name="connsiteX7" fmla="*/ 156747 w 2296863"/>
                    <a:gd name="connsiteY7" fmla="*/ 399780 h 4538685"/>
                    <a:gd name="connsiteX8" fmla="*/ 180264 w 2296863"/>
                    <a:gd name="connsiteY8" fmla="*/ 4150663 h 4538685"/>
                    <a:gd name="connsiteX9" fmla="*/ 15640 w 2296863"/>
                    <a:gd name="connsiteY9" fmla="*/ 4044839 h 4538685"/>
                    <a:gd name="connsiteX10" fmla="*/ 3881 w 2296863"/>
                    <a:gd name="connsiteY10" fmla="*/ 11759 h 4538685"/>
                    <a:gd name="connsiteX0" fmla="*/ 82342 w 2293012"/>
                    <a:gd name="connsiteY0" fmla="*/ 0 h 4538685"/>
                    <a:gd name="connsiteX1" fmla="*/ 2293012 w 2293012"/>
                    <a:gd name="connsiteY1" fmla="*/ 0 h 4538685"/>
                    <a:gd name="connsiteX2" fmla="*/ 2281253 w 2293012"/>
                    <a:gd name="connsiteY2" fmla="*/ 4538685 h 4538685"/>
                    <a:gd name="connsiteX3" fmla="*/ 82342 w 2293012"/>
                    <a:gd name="connsiteY3" fmla="*/ 4538685 h 4538685"/>
                    <a:gd name="connsiteX4" fmla="*/ 48611 w 2293012"/>
                    <a:gd name="connsiteY4" fmla="*/ 4282495 h 4538685"/>
                    <a:gd name="connsiteX5" fmla="*/ 2175423 w 2293012"/>
                    <a:gd name="connsiteY5" fmla="*/ 4150663 h 4538685"/>
                    <a:gd name="connsiteX6" fmla="*/ 2163664 w 2293012"/>
                    <a:gd name="connsiteY6" fmla="*/ 423297 h 4538685"/>
                    <a:gd name="connsiteX7" fmla="*/ 152896 w 2293012"/>
                    <a:gd name="connsiteY7" fmla="*/ 399780 h 4538685"/>
                    <a:gd name="connsiteX8" fmla="*/ 176413 w 2293012"/>
                    <a:gd name="connsiteY8" fmla="*/ 4150663 h 4538685"/>
                    <a:gd name="connsiteX9" fmla="*/ 174388 w 2293012"/>
                    <a:gd name="connsiteY9" fmla="*/ 4145910 h 4538685"/>
                    <a:gd name="connsiteX10" fmla="*/ 30 w 2293012"/>
                    <a:gd name="connsiteY10" fmla="*/ 11759 h 4538685"/>
                    <a:gd name="connsiteX0" fmla="*/ 82357 w 2293027"/>
                    <a:gd name="connsiteY0" fmla="*/ 0 h 4538685"/>
                    <a:gd name="connsiteX1" fmla="*/ 2293027 w 2293027"/>
                    <a:gd name="connsiteY1" fmla="*/ 0 h 4538685"/>
                    <a:gd name="connsiteX2" fmla="*/ 2281268 w 2293027"/>
                    <a:gd name="connsiteY2" fmla="*/ 4538685 h 4538685"/>
                    <a:gd name="connsiteX3" fmla="*/ 82357 w 2293027"/>
                    <a:gd name="connsiteY3" fmla="*/ 4538685 h 4538685"/>
                    <a:gd name="connsiteX4" fmla="*/ 48626 w 2293027"/>
                    <a:gd name="connsiteY4" fmla="*/ 4282495 h 4538685"/>
                    <a:gd name="connsiteX5" fmla="*/ 2175438 w 2293027"/>
                    <a:gd name="connsiteY5" fmla="*/ 4150663 h 4538685"/>
                    <a:gd name="connsiteX6" fmla="*/ 2163679 w 2293027"/>
                    <a:gd name="connsiteY6" fmla="*/ 423297 h 4538685"/>
                    <a:gd name="connsiteX7" fmla="*/ 152911 w 2293027"/>
                    <a:gd name="connsiteY7" fmla="*/ 399780 h 4538685"/>
                    <a:gd name="connsiteX8" fmla="*/ 176428 w 2293027"/>
                    <a:gd name="connsiteY8" fmla="*/ 4150663 h 4538685"/>
                    <a:gd name="connsiteX9" fmla="*/ 174403 w 2293027"/>
                    <a:gd name="connsiteY9" fmla="*/ 4145910 h 4538685"/>
                    <a:gd name="connsiteX10" fmla="*/ 45 w 2293027"/>
                    <a:gd name="connsiteY10" fmla="*/ 11759 h 4538685"/>
                    <a:gd name="connsiteX0" fmla="*/ 82340 w 2293010"/>
                    <a:gd name="connsiteY0" fmla="*/ 0 h 4538685"/>
                    <a:gd name="connsiteX1" fmla="*/ 2293010 w 2293010"/>
                    <a:gd name="connsiteY1" fmla="*/ 0 h 4538685"/>
                    <a:gd name="connsiteX2" fmla="*/ 2281251 w 2293010"/>
                    <a:gd name="connsiteY2" fmla="*/ 4538685 h 4538685"/>
                    <a:gd name="connsiteX3" fmla="*/ 82340 w 2293010"/>
                    <a:gd name="connsiteY3" fmla="*/ 4538685 h 4538685"/>
                    <a:gd name="connsiteX4" fmla="*/ 48609 w 2293010"/>
                    <a:gd name="connsiteY4" fmla="*/ 4282495 h 4538685"/>
                    <a:gd name="connsiteX5" fmla="*/ 2175421 w 2293010"/>
                    <a:gd name="connsiteY5" fmla="*/ 4150663 h 4538685"/>
                    <a:gd name="connsiteX6" fmla="*/ 2163662 w 2293010"/>
                    <a:gd name="connsiteY6" fmla="*/ 423297 h 4538685"/>
                    <a:gd name="connsiteX7" fmla="*/ 152894 w 2293010"/>
                    <a:gd name="connsiteY7" fmla="*/ 399780 h 4538685"/>
                    <a:gd name="connsiteX8" fmla="*/ 176411 w 2293010"/>
                    <a:gd name="connsiteY8" fmla="*/ 4150663 h 4538685"/>
                    <a:gd name="connsiteX9" fmla="*/ 174386 w 2293010"/>
                    <a:gd name="connsiteY9" fmla="*/ 4145910 h 4538685"/>
                    <a:gd name="connsiteX10" fmla="*/ 28 w 2293010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76442 w 2293041"/>
                    <a:gd name="connsiteY8" fmla="*/ 4150663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259939 w 2293041"/>
                    <a:gd name="connsiteY8" fmla="*/ 4067170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259939 w 2293041"/>
                    <a:gd name="connsiteY8" fmla="*/ 4067170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48640 w 2293041"/>
                    <a:gd name="connsiteY4" fmla="*/ 4282495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75452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57874 w 2293041"/>
                    <a:gd name="connsiteY5" fmla="*/ 4141874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57874 w 2293041"/>
                    <a:gd name="connsiteY5" fmla="*/ 4141874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44690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82371 w 2293041"/>
                    <a:gd name="connsiteY0" fmla="*/ 0 h 4538685"/>
                    <a:gd name="connsiteX1" fmla="*/ 2293041 w 2293041"/>
                    <a:gd name="connsiteY1" fmla="*/ 0 h 4538685"/>
                    <a:gd name="connsiteX2" fmla="*/ 2281282 w 2293041"/>
                    <a:gd name="connsiteY2" fmla="*/ 4538685 h 4538685"/>
                    <a:gd name="connsiteX3" fmla="*/ 82371 w 2293041"/>
                    <a:gd name="connsiteY3" fmla="*/ 4538685 h 4538685"/>
                    <a:gd name="connsiteX4" fmla="*/ 88191 w 2293041"/>
                    <a:gd name="connsiteY4" fmla="*/ 4155058 h 4538685"/>
                    <a:gd name="connsiteX5" fmla="*/ 2144690 w 2293041"/>
                    <a:gd name="connsiteY5" fmla="*/ 4150663 h 4538685"/>
                    <a:gd name="connsiteX6" fmla="*/ 2163693 w 2293041"/>
                    <a:gd name="connsiteY6" fmla="*/ 423297 h 4538685"/>
                    <a:gd name="connsiteX7" fmla="*/ 152925 w 2293041"/>
                    <a:gd name="connsiteY7" fmla="*/ 399780 h 4538685"/>
                    <a:gd name="connsiteX8" fmla="*/ 154469 w 2293041"/>
                    <a:gd name="connsiteY8" fmla="*/ 4163847 h 4538685"/>
                    <a:gd name="connsiteX9" fmla="*/ 86526 w 2293041"/>
                    <a:gd name="connsiteY9" fmla="*/ 4163488 h 4538685"/>
                    <a:gd name="connsiteX10" fmla="*/ 59 w 2293041"/>
                    <a:gd name="connsiteY10" fmla="*/ 11759 h 4538685"/>
                    <a:gd name="connsiteX0" fmla="*/ 10862 w 2221532"/>
                    <a:gd name="connsiteY0" fmla="*/ 0 h 4538685"/>
                    <a:gd name="connsiteX1" fmla="*/ 2221532 w 2221532"/>
                    <a:gd name="connsiteY1" fmla="*/ 0 h 4538685"/>
                    <a:gd name="connsiteX2" fmla="*/ 2209773 w 2221532"/>
                    <a:gd name="connsiteY2" fmla="*/ 4538685 h 4538685"/>
                    <a:gd name="connsiteX3" fmla="*/ 10862 w 2221532"/>
                    <a:gd name="connsiteY3" fmla="*/ 4538685 h 4538685"/>
                    <a:gd name="connsiteX4" fmla="*/ 16682 w 2221532"/>
                    <a:gd name="connsiteY4" fmla="*/ 4155058 h 4538685"/>
                    <a:gd name="connsiteX5" fmla="*/ 2073181 w 2221532"/>
                    <a:gd name="connsiteY5" fmla="*/ 4150663 h 4538685"/>
                    <a:gd name="connsiteX6" fmla="*/ 2092184 w 2221532"/>
                    <a:gd name="connsiteY6" fmla="*/ 423297 h 4538685"/>
                    <a:gd name="connsiteX7" fmla="*/ 81416 w 2221532"/>
                    <a:gd name="connsiteY7" fmla="*/ 399780 h 4538685"/>
                    <a:gd name="connsiteX8" fmla="*/ 82960 w 2221532"/>
                    <a:gd name="connsiteY8" fmla="*/ 4163847 h 4538685"/>
                    <a:gd name="connsiteX9" fmla="*/ 15017 w 2221532"/>
                    <a:gd name="connsiteY9" fmla="*/ 4163488 h 4538685"/>
                    <a:gd name="connsiteX10" fmla="*/ 16441 w 2221532"/>
                    <a:gd name="connsiteY10" fmla="*/ 2970 h 453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21532" h="4538685">
                      <a:moveTo>
                        <a:pt x="10862" y="0"/>
                      </a:moveTo>
                      <a:lnTo>
                        <a:pt x="2221532" y="0"/>
                      </a:lnTo>
                      <a:cubicBezTo>
                        <a:pt x="2217612" y="1512895"/>
                        <a:pt x="2213693" y="3025790"/>
                        <a:pt x="2209773" y="4538685"/>
                      </a:cubicBezTo>
                      <a:lnTo>
                        <a:pt x="10862" y="4538685"/>
                      </a:lnTo>
                      <a:lnTo>
                        <a:pt x="16682" y="4155058"/>
                      </a:lnTo>
                      <a:lnTo>
                        <a:pt x="2073181" y="4150663"/>
                      </a:lnTo>
                      <a:cubicBezTo>
                        <a:pt x="2076506" y="3333700"/>
                        <a:pt x="2098063" y="2286980"/>
                        <a:pt x="2092184" y="423297"/>
                      </a:cubicBezTo>
                      <a:lnTo>
                        <a:pt x="81416" y="399780"/>
                      </a:lnTo>
                      <a:cubicBezTo>
                        <a:pt x="65738" y="1068040"/>
                        <a:pt x="82960" y="3640604"/>
                        <a:pt x="82960" y="4163847"/>
                      </a:cubicBezTo>
                      <a:cubicBezTo>
                        <a:pt x="-58267" y="4184749"/>
                        <a:pt x="26103" y="4856967"/>
                        <a:pt x="15017" y="4163488"/>
                      </a:cubicBezTo>
                      <a:cubicBezTo>
                        <a:pt x="3931" y="3470009"/>
                        <a:pt x="13991" y="5420"/>
                        <a:pt x="16441" y="2970"/>
                      </a:cubicBezTo>
                    </a:path>
                  </a:pathLst>
                </a:custGeom>
                <a:noFill/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1828800" y="3200400"/>
                <a:ext cx="1143000" cy="381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1743960" y="1743960"/>
              <a:ext cx="1981200" cy="3733800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742088" y="1749787"/>
              <a:ext cx="2004418" cy="3714715"/>
            </a:xfrm>
            <a:custGeom>
              <a:avLst/>
              <a:gdLst>
                <a:gd name="connsiteX0" fmla="*/ 160286 w 2009738"/>
                <a:gd name="connsiteY0" fmla="*/ 0 h 3735684"/>
                <a:gd name="connsiteX1" fmla="*/ 1331606 w 2009738"/>
                <a:gd name="connsiteY1" fmla="*/ 0 h 3735684"/>
                <a:gd name="connsiteX2" fmla="*/ 1627518 w 2009738"/>
                <a:gd name="connsiteY2" fmla="*/ 480831 h 3735684"/>
                <a:gd name="connsiteX3" fmla="*/ 1837123 w 2009738"/>
                <a:gd name="connsiteY3" fmla="*/ 1220570 h 3735684"/>
                <a:gd name="connsiteX4" fmla="*/ 1972749 w 2009738"/>
                <a:gd name="connsiteY4" fmla="*/ 1208241 h 3735684"/>
                <a:gd name="connsiteX5" fmla="*/ 2009738 w 2009738"/>
                <a:gd name="connsiteY5" fmla="*/ 1269886 h 3735684"/>
                <a:gd name="connsiteX6" fmla="*/ 1985079 w 2009738"/>
                <a:gd name="connsiteY6" fmla="*/ 2428811 h 3735684"/>
                <a:gd name="connsiteX7" fmla="*/ 1960420 w 2009738"/>
                <a:gd name="connsiteY7" fmla="*/ 2527443 h 3735684"/>
                <a:gd name="connsiteX8" fmla="*/ 1886442 w 2009738"/>
                <a:gd name="connsiteY8" fmla="*/ 2527443 h 3735684"/>
                <a:gd name="connsiteX9" fmla="*/ 1627518 w 2009738"/>
                <a:gd name="connsiteY9" fmla="*/ 3168551 h 3735684"/>
                <a:gd name="connsiteX10" fmla="*/ 1294617 w 2009738"/>
                <a:gd name="connsiteY10" fmla="*/ 3723355 h 3735684"/>
                <a:gd name="connsiteX11" fmla="*/ 110967 w 2009738"/>
                <a:gd name="connsiteY11" fmla="*/ 3735684 h 3735684"/>
                <a:gd name="connsiteX12" fmla="*/ 110967 w 2009738"/>
                <a:gd name="connsiteY12" fmla="*/ 2083600 h 3735684"/>
                <a:gd name="connsiteX13" fmla="*/ 184945 w 2009738"/>
                <a:gd name="connsiteY13" fmla="*/ 2724707 h 3735684"/>
                <a:gd name="connsiteX14" fmla="*/ 308242 w 2009738"/>
                <a:gd name="connsiteY14" fmla="*/ 3402801 h 3735684"/>
                <a:gd name="connsiteX15" fmla="*/ 456198 w 2009738"/>
                <a:gd name="connsiteY15" fmla="*/ 3723355 h 3735684"/>
                <a:gd name="connsiteX16" fmla="*/ 1072683 w 2009738"/>
                <a:gd name="connsiteY16" fmla="*/ 3427459 h 3735684"/>
                <a:gd name="connsiteX17" fmla="*/ 1849452 w 2009738"/>
                <a:gd name="connsiteY17" fmla="*/ 2108257 h 3735684"/>
                <a:gd name="connsiteX18" fmla="*/ 1676837 w 2009738"/>
                <a:gd name="connsiteY18" fmla="*/ 1072622 h 3735684"/>
                <a:gd name="connsiteX19" fmla="*/ 986375 w 2009738"/>
                <a:gd name="connsiteY19" fmla="*/ 295896 h 3735684"/>
                <a:gd name="connsiteX20" fmla="*/ 591825 w 2009738"/>
                <a:gd name="connsiteY20" fmla="*/ 160277 h 3735684"/>
                <a:gd name="connsiteX21" fmla="*/ 221935 w 2009738"/>
                <a:gd name="connsiteY21" fmla="*/ 924675 h 3735684"/>
                <a:gd name="connsiteX22" fmla="*/ 123297 w 2009738"/>
                <a:gd name="connsiteY22" fmla="*/ 2046613 h 3735684"/>
                <a:gd name="connsiteX23" fmla="*/ 0 w 2009738"/>
                <a:gd name="connsiteY23" fmla="*/ 517818 h 3735684"/>
                <a:gd name="connsiteX24" fmla="*/ 49319 w 2009738"/>
                <a:gd name="connsiteY24" fmla="*/ 394528 h 3735684"/>
                <a:gd name="connsiteX25" fmla="*/ 135627 w 2009738"/>
                <a:gd name="connsiteY25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837123 w 2119978"/>
                <a:gd name="connsiteY3" fmla="*/ 1220570 h 3735684"/>
                <a:gd name="connsiteX4" fmla="*/ 1972749 w 2119978"/>
                <a:gd name="connsiteY4" fmla="*/ 1208241 h 3735684"/>
                <a:gd name="connsiteX5" fmla="*/ 2009738 w 2119978"/>
                <a:gd name="connsiteY5" fmla="*/ 1269886 h 3735684"/>
                <a:gd name="connsiteX6" fmla="*/ 1985079 w 2119978"/>
                <a:gd name="connsiteY6" fmla="*/ 2428811 h 3735684"/>
                <a:gd name="connsiteX7" fmla="*/ 1960420 w 2119978"/>
                <a:gd name="connsiteY7" fmla="*/ 2527443 h 3735684"/>
                <a:gd name="connsiteX8" fmla="*/ 1886442 w 2119978"/>
                <a:gd name="connsiteY8" fmla="*/ 2527443 h 3735684"/>
                <a:gd name="connsiteX9" fmla="*/ 1627518 w 2119978"/>
                <a:gd name="connsiteY9" fmla="*/ 3168551 h 3735684"/>
                <a:gd name="connsiteX10" fmla="*/ 1294617 w 2119978"/>
                <a:gd name="connsiteY10" fmla="*/ 3723355 h 3735684"/>
                <a:gd name="connsiteX11" fmla="*/ 110967 w 2119978"/>
                <a:gd name="connsiteY11" fmla="*/ 3735684 h 3735684"/>
                <a:gd name="connsiteX12" fmla="*/ 110967 w 2119978"/>
                <a:gd name="connsiteY12" fmla="*/ 2083600 h 3735684"/>
                <a:gd name="connsiteX13" fmla="*/ 184945 w 2119978"/>
                <a:gd name="connsiteY13" fmla="*/ 2724707 h 3735684"/>
                <a:gd name="connsiteX14" fmla="*/ 308242 w 2119978"/>
                <a:gd name="connsiteY14" fmla="*/ 3402801 h 3735684"/>
                <a:gd name="connsiteX15" fmla="*/ 456198 w 2119978"/>
                <a:gd name="connsiteY15" fmla="*/ 3723355 h 3735684"/>
                <a:gd name="connsiteX16" fmla="*/ 1072683 w 2119978"/>
                <a:gd name="connsiteY16" fmla="*/ 3427459 h 3735684"/>
                <a:gd name="connsiteX17" fmla="*/ 1849452 w 2119978"/>
                <a:gd name="connsiteY17" fmla="*/ 2108257 h 3735684"/>
                <a:gd name="connsiteX18" fmla="*/ 1676837 w 2119978"/>
                <a:gd name="connsiteY18" fmla="*/ 1072622 h 3735684"/>
                <a:gd name="connsiteX19" fmla="*/ 986375 w 2119978"/>
                <a:gd name="connsiteY19" fmla="*/ 295896 h 3735684"/>
                <a:gd name="connsiteX20" fmla="*/ 591825 w 2119978"/>
                <a:gd name="connsiteY20" fmla="*/ 160277 h 3735684"/>
                <a:gd name="connsiteX21" fmla="*/ 221935 w 2119978"/>
                <a:gd name="connsiteY21" fmla="*/ 924675 h 3735684"/>
                <a:gd name="connsiteX22" fmla="*/ 123297 w 2119978"/>
                <a:gd name="connsiteY22" fmla="*/ 2046613 h 3735684"/>
                <a:gd name="connsiteX23" fmla="*/ 0 w 2119978"/>
                <a:gd name="connsiteY23" fmla="*/ 517818 h 3735684"/>
                <a:gd name="connsiteX24" fmla="*/ 49319 w 2119978"/>
                <a:gd name="connsiteY24" fmla="*/ 394528 h 3735684"/>
                <a:gd name="connsiteX25" fmla="*/ 135627 w 2119978"/>
                <a:gd name="connsiteY25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972749 w 2119978"/>
                <a:gd name="connsiteY3" fmla="*/ 1208241 h 3735684"/>
                <a:gd name="connsiteX4" fmla="*/ 2009738 w 2119978"/>
                <a:gd name="connsiteY4" fmla="*/ 1269886 h 3735684"/>
                <a:gd name="connsiteX5" fmla="*/ 1985079 w 2119978"/>
                <a:gd name="connsiteY5" fmla="*/ 2428811 h 3735684"/>
                <a:gd name="connsiteX6" fmla="*/ 1960420 w 2119978"/>
                <a:gd name="connsiteY6" fmla="*/ 2527443 h 3735684"/>
                <a:gd name="connsiteX7" fmla="*/ 1886442 w 2119978"/>
                <a:gd name="connsiteY7" fmla="*/ 2527443 h 3735684"/>
                <a:gd name="connsiteX8" fmla="*/ 1627518 w 2119978"/>
                <a:gd name="connsiteY8" fmla="*/ 3168551 h 3735684"/>
                <a:gd name="connsiteX9" fmla="*/ 1294617 w 2119978"/>
                <a:gd name="connsiteY9" fmla="*/ 3723355 h 3735684"/>
                <a:gd name="connsiteX10" fmla="*/ 110967 w 2119978"/>
                <a:gd name="connsiteY10" fmla="*/ 3735684 h 3735684"/>
                <a:gd name="connsiteX11" fmla="*/ 110967 w 2119978"/>
                <a:gd name="connsiteY11" fmla="*/ 2083600 h 3735684"/>
                <a:gd name="connsiteX12" fmla="*/ 184945 w 2119978"/>
                <a:gd name="connsiteY12" fmla="*/ 2724707 h 3735684"/>
                <a:gd name="connsiteX13" fmla="*/ 308242 w 2119978"/>
                <a:gd name="connsiteY13" fmla="*/ 3402801 h 3735684"/>
                <a:gd name="connsiteX14" fmla="*/ 456198 w 2119978"/>
                <a:gd name="connsiteY14" fmla="*/ 3723355 h 3735684"/>
                <a:gd name="connsiteX15" fmla="*/ 1072683 w 2119978"/>
                <a:gd name="connsiteY15" fmla="*/ 3427459 h 3735684"/>
                <a:gd name="connsiteX16" fmla="*/ 1849452 w 2119978"/>
                <a:gd name="connsiteY16" fmla="*/ 2108257 h 3735684"/>
                <a:gd name="connsiteX17" fmla="*/ 1676837 w 2119978"/>
                <a:gd name="connsiteY17" fmla="*/ 1072622 h 3735684"/>
                <a:gd name="connsiteX18" fmla="*/ 986375 w 2119978"/>
                <a:gd name="connsiteY18" fmla="*/ 295896 h 3735684"/>
                <a:gd name="connsiteX19" fmla="*/ 591825 w 2119978"/>
                <a:gd name="connsiteY19" fmla="*/ 160277 h 3735684"/>
                <a:gd name="connsiteX20" fmla="*/ 221935 w 2119978"/>
                <a:gd name="connsiteY20" fmla="*/ 924675 h 3735684"/>
                <a:gd name="connsiteX21" fmla="*/ 123297 w 2119978"/>
                <a:gd name="connsiteY21" fmla="*/ 2046613 h 3735684"/>
                <a:gd name="connsiteX22" fmla="*/ 0 w 2119978"/>
                <a:gd name="connsiteY22" fmla="*/ 517818 h 3735684"/>
                <a:gd name="connsiteX23" fmla="*/ 49319 w 2119978"/>
                <a:gd name="connsiteY23" fmla="*/ 394528 h 3735684"/>
                <a:gd name="connsiteX24" fmla="*/ 135627 w 2119978"/>
                <a:gd name="connsiteY24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2009738 w 2119978"/>
                <a:gd name="connsiteY3" fmla="*/ 1269886 h 3735684"/>
                <a:gd name="connsiteX4" fmla="*/ 1985079 w 2119978"/>
                <a:gd name="connsiteY4" fmla="*/ 2428811 h 3735684"/>
                <a:gd name="connsiteX5" fmla="*/ 1960420 w 2119978"/>
                <a:gd name="connsiteY5" fmla="*/ 2527443 h 3735684"/>
                <a:gd name="connsiteX6" fmla="*/ 1886442 w 2119978"/>
                <a:gd name="connsiteY6" fmla="*/ 2527443 h 3735684"/>
                <a:gd name="connsiteX7" fmla="*/ 1627518 w 2119978"/>
                <a:gd name="connsiteY7" fmla="*/ 3168551 h 3735684"/>
                <a:gd name="connsiteX8" fmla="*/ 1294617 w 2119978"/>
                <a:gd name="connsiteY8" fmla="*/ 3723355 h 3735684"/>
                <a:gd name="connsiteX9" fmla="*/ 110967 w 2119978"/>
                <a:gd name="connsiteY9" fmla="*/ 3735684 h 3735684"/>
                <a:gd name="connsiteX10" fmla="*/ 110967 w 2119978"/>
                <a:gd name="connsiteY10" fmla="*/ 2083600 h 3735684"/>
                <a:gd name="connsiteX11" fmla="*/ 184945 w 2119978"/>
                <a:gd name="connsiteY11" fmla="*/ 2724707 h 3735684"/>
                <a:gd name="connsiteX12" fmla="*/ 308242 w 2119978"/>
                <a:gd name="connsiteY12" fmla="*/ 3402801 h 3735684"/>
                <a:gd name="connsiteX13" fmla="*/ 456198 w 2119978"/>
                <a:gd name="connsiteY13" fmla="*/ 3723355 h 3735684"/>
                <a:gd name="connsiteX14" fmla="*/ 1072683 w 2119978"/>
                <a:gd name="connsiteY14" fmla="*/ 3427459 h 3735684"/>
                <a:gd name="connsiteX15" fmla="*/ 1849452 w 2119978"/>
                <a:gd name="connsiteY15" fmla="*/ 2108257 h 3735684"/>
                <a:gd name="connsiteX16" fmla="*/ 1676837 w 2119978"/>
                <a:gd name="connsiteY16" fmla="*/ 1072622 h 3735684"/>
                <a:gd name="connsiteX17" fmla="*/ 986375 w 2119978"/>
                <a:gd name="connsiteY17" fmla="*/ 295896 h 3735684"/>
                <a:gd name="connsiteX18" fmla="*/ 591825 w 2119978"/>
                <a:gd name="connsiteY18" fmla="*/ 160277 h 3735684"/>
                <a:gd name="connsiteX19" fmla="*/ 221935 w 2119978"/>
                <a:gd name="connsiteY19" fmla="*/ 924675 h 3735684"/>
                <a:gd name="connsiteX20" fmla="*/ 123297 w 2119978"/>
                <a:gd name="connsiteY20" fmla="*/ 2046613 h 3735684"/>
                <a:gd name="connsiteX21" fmla="*/ 0 w 2119978"/>
                <a:gd name="connsiteY21" fmla="*/ 517818 h 3735684"/>
                <a:gd name="connsiteX22" fmla="*/ 49319 w 2119978"/>
                <a:gd name="connsiteY22" fmla="*/ 394528 h 3735684"/>
                <a:gd name="connsiteX23" fmla="*/ 135627 w 2119978"/>
                <a:gd name="connsiteY23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985079 w 2119978"/>
                <a:gd name="connsiteY3" fmla="*/ 2428811 h 3735684"/>
                <a:gd name="connsiteX4" fmla="*/ 1960420 w 2119978"/>
                <a:gd name="connsiteY4" fmla="*/ 2527443 h 3735684"/>
                <a:gd name="connsiteX5" fmla="*/ 1886442 w 2119978"/>
                <a:gd name="connsiteY5" fmla="*/ 2527443 h 3735684"/>
                <a:gd name="connsiteX6" fmla="*/ 1627518 w 2119978"/>
                <a:gd name="connsiteY6" fmla="*/ 3168551 h 3735684"/>
                <a:gd name="connsiteX7" fmla="*/ 1294617 w 2119978"/>
                <a:gd name="connsiteY7" fmla="*/ 3723355 h 3735684"/>
                <a:gd name="connsiteX8" fmla="*/ 110967 w 2119978"/>
                <a:gd name="connsiteY8" fmla="*/ 3735684 h 3735684"/>
                <a:gd name="connsiteX9" fmla="*/ 110967 w 2119978"/>
                <a:gd name="connsiteY9" fmla="*/ 2083600 h 3735684"/>
                <a:gd name="connsiteX10" fmla="*/ 184945 w 2119978"/>
                <a:gd name="connsiteY10" fmla="*/ 2724707 h 3735684"/>
                <a:gd name="connsiteX11" fmla="*/ 308242 w 2119978"/>
                <a:gd name="connsiteY11" fmla="*/ 3402801 h 3735684"/>
                <a:gd name="connsiteX12" fmla="*/ 456198 w 2119978"/>
                <a:gd name="connsiteY12" fmla="*/ 3723355 h 3735684"/>
                <a:gd name="connsiteX13" fmla="*/ 1072683 w 2119978"/>
                <a:gd name="connsiteY13" fmla="*/ 3427459 h 3735684"/>
                <a:gd name="connsiteX14" fmla="*/ 1849452 w 2119978"/>
                <a:gd name="connsiteY14" fmla="*/ 2108257 h 3735684"/>
                <a:gd name="connsiteX15" fmla="*/ 1676837 w 2119978"/>
                <a:gd name="connsiteY15" fmla="*/ 1072622 h 3735684"/>
                <a:gd name="connsiteX16" fmla="*/ 986375 w 2119978"/>
                <a:gd name="connsiteY16" fmla="*/ 295896 h 3735684"/>
                <a:gd name="connsiteX17" fmla="*/ 591825 w 2119978"/>
                <a:gd name="connsiteY17" fmla="*/ 160277 h 3735684"/>
                <a:gd name="connsiteX18" fmla="*/ 221935 w 2119978"/>
                <a:gd name="connsiteY18" fmla="*/ 924675 h 3735684"/>
                <a:gd name="connsiteX19" fmla="*/ 123297 w 2119978"/>
                <a:gd name="connsiteY19" fmla="*/ 2046613 h 3735684"/>
                <a:gd name="connsiteX20" fmla="*/ 0 w 2119978"/>
                <a:gd name="connsiteY20" fmla="*/ 517818 h 3735684"/>
                <a:gd name="connsiteX21" fmla="*/ 49319 w 2119978"/>
                <a:gd name="connsiteY21" fmla="*/ 394528 h 3735684"/>
                <a:gd name="connsiteX22" fmla="*/ 135627 w 2119978"/>
                <a:gd name="connsiteY22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960420 w 2119978"/>
                <a:gd name="connsiteY3" fmla="*/ 2527443 h 3735684"/>
                <a:gd name="connsiteX4" fmla="*/ 1886442 w 2119978"/>
                <a:gd name="connsiteY4" fmla="*/ 2527443 h 3735684"/>
                <a:gd name="connsiteX5" fmla="*/ 1627518 w 2119978"/>
                <a:gd name="connsiteY5" fmla="*/ 3168551 h 3735684"/>
                <a:gd name="connsiteX6" fmla="*/ 1294617 w 2119978"/>
                <a:gd name="connsiteY6" fmla="*/ 3723355 h 3735684"/>
                <a:gd name="connsiteX7" fmla="*/ 110967 w 2119978"/>
                <a:gd name="connsiteY7" fmla="*/ 3735684 h 3735684"/>
                <a:gd name="connsiteX8" fmla="*/ 110967 w 2119978"/>
                <a:gd name="connsiteY8" fmla="*/ 2083600 h 3735684"/>
                <a:gd name="connsiteX9" fmla="*/ 184945 w 2119978"/>
                <a:gd name="connsiteY9" fmla="*/ 2724707 h 3735684"/>
                <a:gd name="connsiteX10" fmla="*/ 308242 w 2119978"/>
                <a:gd name="connsiteY10" fmla="*/ 3402801 h 3735684"/>
                <a:gd name="connsiteX11" fmla="*/ 456198 w 2119978"/>
                <a:gd name="connsiteY11" fmla="*/ 3723355 h 3735684"/>
                <a:gd name="connsiteX12" fmla="*/ 1072683 w 2119978"/>
                <a:gd name="connsiteY12" fmla="*/ 3427459 h 3735684"/>
                <a:gd name="connsiteX13" fmla="*/ 1849452 w 2119978"/>
                <a:gd name="connsiteY13" fmla="*/ 2108257 h 3735684"/>
                <a:gd name="connsiteX14" fmla="*/ 1676837 w 2119978"/>
                <a:gd name="connsiteY14" fmla="*/ 1072622 h 3735684"/>
                <a:gd name="connsiteX15" fmla="*/ 986375 w 2119978"/>
                <a:gd name="connsiteY15" fmla="*/ 295896 h 3735684"/>
                <a:gd name="connsiteX16" fmla="*/ 591825 w 2119978"/>
                <a:gd name="connsiteY16" fmla="*/ 160277 h 3735684"/>
                <a:gd name="connsiteX17" fmla="*/ 221935 w 2119978"/>
                <a:gd name="connsiteY17" fmla="*/ 924675 h 3735684"/>
                <a:gd name="connsiteX18" fmla="*/ 123297 w 2119978"/>
                <a:gd name="connsiteY18" fmla="*/ 2046613 h 3735684"/>
                <a:gd name="connsiteX19" fmla="*/ 0 w 2119978"/>
                <a:gd name="connsiteY19" fmla="*/ 517818 h 3735684"/>
                <a:gd name="connsiteX20" fmla="*/ 49319 w 2119978"/>
                <a:gd name="connsiteY20" fmla="*/ 394528 h 3735684"/>
                <a:gd name="connsiteX21" fmla="*/ 135627 w 2119978"/>
                <a:gd name="connsiteY21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886442 w 2119978"/>
                <a:gd name="connsiteY3" fmla="*/ 2527443 h 3735684"/>
                <a:gd name="connsiteX4" fmla="*/ 1627518 w 2119978"/>
                <a:gd name="connsiteY4" fmla="*/ 3168551 h 3735684"/>
                <a:gd name="connsiteX5" fmla="*/ 1294617 w 2119978"/>
                <a:gd name="connsiteY5" fmla="*/ 3723355 h 3735684"/>
                <a:gd name="connsiteX6" fmla="*/ 110967 w 2119978"/>
                <a:gd name="connsiteY6" fmla="*/ 3735684 h 3735684"/>
                <a:gd name="connsiteX7" fmla="*/ 110967 w 2119978"/>
                <a:gd name="connsiteY7" fmla="*/ 2083600 h 3735684"/>
                <a:gd name="connsiteX8" fmla="*/ 184945 w 2119978"/>
                <a:gd name="connsiteY8" fmla="*/ 2724707 h 3735684"/>
                <a:gd name="connsiteX9" fmla="*/ 308242 w 2119978"/>
                <a:gd name="connsiteY9" fmla="*/ 3402801 h 3735684"/>
                <a:gd name="connsiteX10" fmla="*/ 456198 w 2119978"/>
                <a:gd name="connsiteY10" fmla="*/ 3723355 h 3735684"/>
                <a:gd name="connsiteX11" fmla="*/ 1072683 w 2119978"/>
                <a:gd name="connsiteY11" fmla="*/ 3427459 h 3735684"/>
                <a:gd name="connsiteX12" fmla="*/ 1849452 w 2119978"/>
                <a:gd name="connsiteY12" fmla="*/ 2108257 h 3735684"/>
                <a:gd name="connsiteX13" fmla="*/ 1676837 w 2119978"/>
                <a:gd name="connsiteY13" fmla="*/ 1072622 h 3735684"/>
                <a:gd name="connsiteX14" fmla="*/ 986375 w 2119978"/>
                <a:gd name="connsiteY14" fmla="*/ 295896 h 3735684"/>
                <a:gd name="connsiteX15" fmla="*/ 591825 w 2119978"/>
                <a:gd name="connsiteY15" fmla="*/ 160277 h 3735684"/>
                <a:gd name="connsiteX16" fmla="*/ 221935 w 2119978"/>
                <a:gd name="connsiteY16" fmla="*/ 924675 h 3735684"/>
                <a:gd name="connsiteX17" fmla="*/ 123297 w 2119978"/>
                <a:gd name="connsiteY17" fmla="*/ 2046613 h 3735684"/>
                <a:gd name="connsiteX18" fmla="*/ 0 w 2119978"/>
                <a:gd name="connsiteY18" fmla="*/ 517818 h 3735684"/>
                <a:gd name="connsiteX19" fmla="*/ 49319 w 2119978"/>
                <a:gd name="connsiteY19" fmla="*/ 394528 h 3735684"/>
                <a:gd name="connsiteX20" fmla="*/ 135627 w 2119978"/>
                <a:gd name="connsiteY20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627518 w 2119978"/>
                <a:gd name="connsiteY3" fmla="*/ 3168551 h 3735684"/>
                <a:gd name="connsiteX4" fmla="*/ 1294617 w 2119978"/>
                <a:gd name="connsiteY4" fmla="*/ 3723355 h 3735684"/>
                <a:gd name="connsiteX5" fmla="*/ 110967 w 2119978"/>
                <a:gd name="connsiteY5" fmla="*/ 3735684 h 3735684"/>
                <a:gd name="connsiteX6" fmla="*/ 110967 w 2119978"/>
                <a:gd name="connsiteY6" fmla="*/ 2083600 h 3735684"/>
                <a:gd name="connsiteX7" fmla="*/ 184945 w 2119978"/>
                <a:gd name="connsiteY7" fmla="*/ 2724707 h 3735684"/>
                <a:gd name="connsiteX8" fmla="*/ 308242 w 2119978"/>
                <a:gd name="connsiteY8" fmla="*/ 3402801 h 3735684"/>
                <a:gd name="connsiteX9" fmla="*/ 456198 w 2119978"/>
                <a:gd name="connsiteY9" fmla="*/ 3723355 h 3735684"/>
                <a:gd name="connsiteX10" fmla="*/ 1072683 w 2119978"/>
                <a:gd name="connsiteY10" fmla="*/ 3427459 h 3735684"/>
                <a:gd name="connsiteX11" fmla="*/ 1849452 w 2119978"/>
                <a:gd name="connsiteY11" fmla="*/ 2108257 h 3735684"/>
                <a:gd name="connsiteX12" fmla="*/ 1676837 w 2119978"/>
                <a:gd name="connsiteY12" fmla="*/ 1072622 h 3735684"/>
                <a:gd name="connsiteX13" fmla="*/ 986375 w 2119978"/>
                <a:gd name="connsiteY13" fmla="*/ 295896 h 3735684"/>
                <a:gd name="connsiteX14" fmla="*/ 591825 w 2119978"/>
                <a:gd name="connsiteY14" fmla="*/ 160277 h 3735684"/>
                <a:gd name="connsiteX15" fmla="*/ 221935 w 2119978"/>
                <a:gd name="connsiteY15" fmla="*/ 924675 h 3735684"/>
                <a:gd name="connsiteX16" fmla="*/ 123297 w 2119978"/>
                <a:gd name="connsiteY16" fmla="*/ 2046613 h 3735684"/>
                <a:gd name="connsiteX17" fmla="*/ 0 w 2119978"/>
                <a:gd name="connsiteY17" fmla="*/ 517818 h 3735684"/>
                <a:gd name="connsiteX18" fmla="*/ 49319 w 2119978"/>
                <a:gd name="connsiteY18" fmla="*/ 394528 h 3735684"/>
                <a:gd name="connsiteX19" fmla="*/ 135627 w 2119978"/>
                <a:gd name="connsiteY19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1294617 w 2119978"/>
                <a:gd name="connsiteY3" fmla="*/ 3723355 h 3735684"/>
                <a:gd name="connsiteX4" fmla="*/ 110967 w 2119978"/>
                <a:gd name="connsiteY4" fmla="*/ 3735684 h 3735684"/>
                <a:gd name="connsiteX5" fmla="*/ 110967 w 2119978"/>
                <a:gd name="connsiteY5" fmla="*/ 2083600 h 3735684"/>
                <a:gd name="connsiteX6" fmla="*/ 184945 w 2119978"/>
                <a:gd name="connsiteY6" fmla="*/ 2724707 h 3735684"/>
                <a:gd name="connsiteX7" fmla="*/ 308242 w 2119978"/>
                <a:gd name="connsiteY7" fmla="*/ 3402801 h 3735684"/>
                <a:gd name="connsiteX8" fmla="*/ 456198 w 2119978"/>
                <a:gd name="connsiteY8" fmla="*/ 3723355 h 3735684"/>
                <a:gd name="connsiteX9" fmla="*/ 1072683 w 2119978"/>
                <a:gd name="connsiteY9" fmla="*/ 3427459 h 3735684"/>
                <a:gd name="connsiteX10" fmla="*/ 1849452 w 2119978"/>
                <a:gd name="connsiteY10" fmla="*/ 2108257 h 3735684"/>
                <a:gd name="connsiteX11" fmla="*/ 1676837 w 2119978"/>
                <a:gd name="connsiteY11" fmla="*/ 1072622 h 3735684"/>
                <a:gd name="connsiteX12" fmla="*/ 986375 w 2119978"/>
                <a:gd name="connsiteY12" fmla="*/ 295896 h 3735684"/>
                <a:gd name="connsiteX13" fmla="*/ 591825 w 2119978"/>
                <a:gd name="connsiteY13" fmla="*/ 160277 h 3735684"/>
                <a:gd name="connsiteX14" fmla="*/ 221935 w 2119978"/>
                <a:gd name="connsiteY14" fmla="*/ 924675 h 3735684"/>
                <a:gd name="connsiteX15" fmla="*/ 123297 w 2119978"/>
                <a:gd name="connsiteY15" fmla="*/ 2046613 h 3735684"/>
                <a:gd name="connsiteX16" fmla="*/ 0 w 2119978"/>
                <a:gd name="connsiteY16" fmla="*/ 517818 h 3735684"/>
                <a:gd name="connsiteX17" fmla="*/ 49319 w 2119978"/>
                <a:gd name="connsiteY17" fmla="*/ 394528 h 3735684"/>
                <a:gd name="connsiteX18" fmla="*/ 135627 w 2119978"/>
                <a:gd name="connsiteY18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2106745 w 2119978"/>
                <a:gd name="connsiteY3" fmla="*/ 3688795 h 3735684"/>
                <a:gd name="connsiteX4" fmla="*/ 110967 w 2119978"/>
                <a:gd name="connsiteY4" fmla="*/ 3735684 h 3735684"/>
                <a:gd name="connsiteX5" fmla="*/ 110967 w 2119978"/>
                <a:gd name="connsiteY5" fmla="*/ 2083600 h 3735684"/>
                <a:gd name="connsiteX6" fmla="*/ 184945 w 2119978"/>
                <a:gd name="connsiteY6" fmla="*/ 2724707 h 3735684"/>
                <a:gd name="connsiteX7" fmla="*/ 308242 w 2119978"/>
                <a:gd name="connsiteY7" fmla="*/ 3402801 h 3735684"/>
                <a:gd name="connsiteX8" fmla="*/ 456198 w 2119978"/>
                <a:gd name="connsiteY8" fmla="*/ 3723355 h 3735684"/>
                <a:gd name="connsiteX9" fmla="*/ 1072683 w 2119978"/>
                <a:gd name="connsiteY9" fmla="*/ 3427459 h 3735684"/>
                <a:gd name="connsiteX10" fmla="*/ 1849452 w 2119978"/>
                <a:gd name="connsiteY10" fmla="*/ 2108257 h 3735684"/>
                <a:gd name="connsiteX11" fmla="*/ 1676837 w 2119978"/>
                <a:gd name="connsiteY11" fmla="*/ 1072622 h 3735684"/>
                <a:gd name="connsiteX12" fmla="*/ 986375 w 2119978"/>
                <a:gd name="connsiteY12" fmla="*/ 295896 h 3735684"/>
                <a:gd name="connsiteX13" fmla="*/ 591825 w 2119978"/>
                <a:gd name="connsiteY13" fmla="*/ 160277 h 3735684"/>
                <a:gd name="connsiteX14" fmla="*/ 221935 w 2119978"/>
                <a:gd name="connsiteY14" fmla="*/ 924675 h 3735684"/>
                <a:gd name="connsiteX15" fmla="*/ 123297 w 2119978"/>
                <a:gd name="connsiteY15" fmla="*/ 2046613 h 3735684"/>
                <a:gd name="connsiteX16" fmla="*/ 0 w 2119978"/>
                <a:gd name="connsiteY16" fmla="*/ 517818 h 3735684"/>
                <a:gd name="connsiteX17" fmla="*/ 49319 w 2119978"/>
                <a:gd name="connsiteY17" fmla="*/ 394528 h 3735684"/>
                <a:gd name="connsiteX18" fmla="*/ 135627 w 2119978"/>
                <a:gd name="connsiteY18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2089466 w 2119978"/>
                <a:gd name="connsiteY3" fmla="*/ 3731995 h 3735684"/>
                <a:gd name="connsiteX4" fmla="*/ 110967 w 2119978"/>
                <a:gd name="connsiteY4" fmla="*/ 3735684 h 3735684"/>
                <a:gd name="connsiteX5" fmla="*/ 110967 w 2119978"/>
                <a:gd name="connsiteY5" fmla="*/ 2083600 h 3735684"/>
                <a:gd name="connsiteX6" fmla="*/ 184945 w 2119978"/>
                <a:gd name="connsiteY6" fmla="*/ 2724707 h 3735684"/>
                <a:gd name="connsiteX7" fmla="*/ 308242 w 2119978"/>
                <a:gd name="connsiteY7" fmla="*/ 3402801 h 3735684"/>
                <a:gd name="connsiteX8" fmla="*/ 456198 w 2119978"/>
                <a:gd name="connsiteY8" fmla="*/ 3723355 h 3735684"/>
                <a:gd name="connsiteX9" fmla="*/ 1072683 w 2119978"/>
                <a:gd name="connsiteY9" fmla="*/ 3427459 h 3735684"/>
                <a:gd name="connsiteX10" fmla="*/ 1849452 w 2119978"/>
                <a:gd name="connsiteY10" fmla="*/ 2108257 h 3735684"/>
                <a:gd name="connsiteX11" fmla="*/ 1676837 w 2119978"/>
                <a:gd name="connsiteY11" fmla="*/ 1072622 h 3735684"/>
                <a:gd name="connsiteX12" fmla="*/ 986375 w 2119978"/>
                <a:gd name="connsiteY12" fmla="*/ 295896 h 3735684"/>
                <a:gd name="connsiteX13" fmla="*/ 591825 w 2119978"/>
                <a:gd name="connsiteY13" fmla="*/ 160277 h 3735684"/>
                <a:gd name="connsiteX14" fmla="*/ 221935 w 2119978"/>
                <a:gd name="connsiteY14" fmla="*/ 924675 h 3735684"/>
                <a:gd name="connsiteX15" fmla="*/ 123297 w 2119978"/>
                <a:gd name="connsiteY15" fmla="*/ 2046613 h 3735684"/>
                <a:gd name="connsiteX16" fmla="*/ 0 w 2119978"/>
                <a:gd name="connsiteY16" fmla="*/ 517818 h 3735684"/>
                <a:gd name="connsiteX17" fmla="*/ 49319 w 2119978"/>
                <a:gd name="connsiteY17" fmla="*/ 394528 h 3735684"/>
                <a:gd name="connsiteX18" fmla="*/ 135627 w 2119978"/>
                <a:gd name="connsiteY18" fmla="*/ 61645 h 3735684"/>
                <a:gd name="connsiteX0" fmla="*/ 160286 w 2119978"/>
                <a:gd name="connsiteY0" fmla="*/ 0 h 3735684"/>
                <a:gd name="connsiteX1" fmla="*/ 1331606 w 2119978"/>
                <a:gd name="connsiteY1" fmla="*/ 0 h 3735684"/>
                <a:gd name="connsiteX2" fmla="*/ 2119978 w 2119978"/>
                <a:gd name="connsiteY2" fmla="*/ 14271 h 3735684"/>
                <a:gd name="connsiteX3" fmla="*/ 2089466 w 2119978"/>
                <a:gd name="connsiteY3" fmla="*/ 3731995 h 3735684"/>
                <a:gd name="connsiteX4" fmla="*/ 110967 w 2119978"/>
                <a:gd name="connsiteY4" fmla="*/ 3735684 h 3735684"/>
                <a:gd name="connsiteX5" fmla="*/ 110967 w 2119978"/>
                <a:gd name="connsiteY5" fmla="*/ 2083600 h 3735684"/>
                <a:gd name="connsiteX6" fmla="*/ 184945 w 2119978"/>
                <a:gd name="connsiteY6" fmla="*/ 2724707 h 3735684"/>
                <a:gd name="connsiteX7" fmla="*/ 308242 w 2119978"/>
                <a:gd name="connsiteY7" fmla="*/ 3402801 h 3735684"/>
                <a:gd name="connsiteX8" fmla="*/ 473478 w 2119978"/>
                <a:gd name="connsiteY8" fmla="*/ 3619675 h 3735684"/>
                <a:gd name="connsiteX9" fmla="*/ 1072683 w 2119978"/>
                <a:gd name="connsiteY9" fmla="*/ 3427459 h 3735684"/>
                <a:gd name="connsiteX10" fmla="*/ 1849452 w 2119978"/>
                <a:gd name="connsiteY10" fmla="*/ 2108257 h 3735684"/>
                <a:gd name="connsiteX11" fmla="*/ 1676837 w 2119978"/>
                <a:gd name="connsiteY11" fmla="*/ 1072622 h 3735684"/>
                <a:gd name="connsiteX12" fmla="*/ 986375 w 2119978"/>
                <a:gd name="connsiteY12" fmla="*/ 295896 h 3735684"/>
                <a:gd name="connsiteX13" fmla="*/ 591825 w 2119978"/>
                <a:gd name="connsiteY13" fmla="*/ 160277 h 3735684"/>
                <a:gd name="connsiteX14" fmla="*/ 221935 w 2119978"/>
                <a:gd name="connsiteY14" fmla="*/ 924675 h 3735684"/>
                <a:gd name="connsiteX15" fmla="*/ 123297 w 2119978"/>
                <a:gd name="connsiteY15" fmla="*/ 2046613 h 3735684"/>
                <a:gd name="connsiteX16" fmla="*/ 0 w 2119978"/>
                <a:gd name="connsiteY16" fmla="*/ 517818 h 3735684"/>
                <a:gd name="connsiteX17" fmla="*/ 49319 w 2119978"/>
                <a:gd name="connsiteY17" fmla="*/ 394528 h 3735684"/>
                <a:gd name="connsiteX18" fmla="*/ 135627 w 2119978"/>
                <a:gd name="connsiteY18" fmla="*/ 61645 h 3735684"/>
                <a:gd name="connsiteX0" fmla="*/ 160286 w 2119978"/>
                <a:gd name="connsiteY0" fmla="*/ 0 h 3731995"/>
                <a:gd name="connsiteX1" fmla="*/ 1331606 w 2119978"/>
                <a:gd name="connsiteY1" fmla="*/ 0 h 3731995"/>
                <a:gd name="connsiteX2" fmla="*/ 2119978 w 2119978"/>
                <a:gd name="connsiteY2" fmla="*/ 14271 h 3731995"/>
                <a:gd name="connsiteX3" fmla="*/ 2089466 w 2119978"/>
                <a:gd name="connsiteY3" fmla="*/ 3731995 h 3731995"/>
                <a:gd name="connsiteX4" fmla="*/ 162805 w 2119978"/>
                <a:gd name="connsiteY4" fmla="*/ 3701124 h 3731995"/>
                <a:gd name="connsiteX5" fmla="*/ 110967 w 2119978"/>
                <a:gd name="connsiteY5" fmla="*/ 2083600 h 3731995"/>
                <a:gd name="connsiteX6" fmla="*/ 184945 w 2119978"/>
                <a:gd name="connsiteY6" fmla="*/ 2724707 h 3731995"/>
                <a:gd name="connsiteX7" fmla="*/ 308242 w 2119978"/>
                <a:gd name="connsiteY7" fmla="*/ 3402801 h 3731995"/>
                <a:gd name="connsiteX8" fmla="*/ 473478 w 2119978"/>
                <a:gd name="connsiteY8" fmla="*/ 3619675 h 3731995"/>
                <a:gd name="connsiteX9" fmla="*/ 1072683 w 2119978"/>
                <a:gd name="connsiteY9" fmla="*/ 3427459 h 3731995"/>
                <a:gd name="connsiteX10" fmla="*/ 1849452 w 2119978"/>
                <a:gd name="connsiteY10" fmla="*/ 2108257 h 3731995"/>
                <a:gd name="connsiteX11" fmla="*/ 1676837 w 2119978"/>
                <a:gd name="connsiteY11" fmla="*/ 1072622 h 3731995"/>
                <a:gd name="connsiteX12" fmla="*/ 986375 w 2119978"/>
                <a:gd name="connsiteY12" fmla="*/ 295896 h 3731995"/>
                <a:gd name="connsiteX13" fmla="*/ 591825 w 2119978"/>
                <a:gd name="connsiteY13" fmla="*/ 160277 h 3731995"/>
                <a:gd name="connsiteX14" fmla="*/ 221935 w 2119978"/>
                <a:gd name="connsiteY14" fmla="*/ 924675 h 3731995"/>
                <a:gd name="connsiteX15" fmla="*/ 123297 w 2119978"/>
                <a:gd name="connsiteY15" fmla="*/ 2046613 h 3731995"/>
                <a:gd name="connsiteX16" fmla="*/ 0 w 2119978"/>
                <a:gd name="connsiteY16" fmla="*/ 517818 h 3731995"/>
                <a:gd name="connsiteX17" fmla="*/ 49319 w 2119978"/>
                <a:gd name="connsiteY17" fmla="*/ 394528 h 3731995"/>
                <a:gd name="connsiteX18" fmla="*/ 135627 w 2119978"/>
                <a:gd name="connsiteY18" fmla="*/ 61645 h 373199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10967 w 2158584"/>
                <a:gd name="connsiteY5" fmla="*/ 2083600 h 3714715"/>
                <a:gd name="connsiteX6" fmla="*/ 184945 w 2158584"/>
                <a:gd name="connsiteY6" fmla="*/ 2724707 h 3714715"/>
                <a:gd name="connsiteX7" fmla="*/ 308242 w 2158584"/>
                <a:gd name="connsiteY7" fmla="*/ 3402801 h 3714715"/>
                <a:gd name="connsiteX8" fmla="*/ 473478 w 2158584"/>
                <a:gd name="connsiteY8" fmla="*/ 3619675 h 3714715"/>
                <a:gd name="connsiteX9" fmla="*/ 1072683 w 2158584"/>
                <a:gd name="connsiteY9" fmla="*/ 3427459 h 3714715"/>
                <a:gd name="connsiteX10" fmla="*/ 1849452 w 2158584"/>
                <a:gd name="connsiteY10" fmla="*/ 2108257 h 3714715"/>
                <a:gd name="connsiteX11" fmla="*/ 1676837 w 2158584"/>
                <a:gd name="connsiteY11" fmla="*/ 10726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23297 w 2158584"/>
                <a:gd name="connsiteY15" fmla="*/ 204661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10967 w 2158584"/>
                <a:gd name="connsiteY5" fmla="*/ 2083600 h 3714715"/>
                <a:gd name="connsiteX6" fmla="*/ 167665 w 2158584"/>
                <a:gd name="connsiteY6" fmla="*/ 2189027 h 3714715"/>
                <a:gd name="connsiteX7" fmla="*/ 308242 w 2158584"/>
                <a:gd name="connsiteY7" fmla="*/ 3402801 h 3714715"/>
                <a:gd name="connsiteX8" fmla="*/ 473478 w 2158584"/>
                <a:gd name="connsiteY8" fmla="*/ 3619675 h 3714715"/>
                <a:gd name="connsiteX9" fmla="*/ 1072683 w 2158584"/>
                <a:gd name="connsiteY9" fmla="*/ 3427459 h 3714715"/>
                <a:gd name="connsiteX10" fmla="*/ 1849452 w 2158584"/>
                <a:gd name="connsiteY10" fmla="*/ 2108257 h 3714715"/>
                <a:gd name="connsiteX11" fmla="*/ 1676837 w 2158584"/>
                <a:gd name="connsiteY11" fmla="*/ 10726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23297 w 2158584"/>
                <a:gd name="connsiteY15" fmla="*/ 204661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10967 w 2158584"/>
                <a:gd name="connsiteY5" fmla="*/ 2083600 h 3714715"/>
                <a:gd name="connsiteX6" fmla="*/ 167665 w 2158584"/>
                <a:gd name="connsiteY6" fmla="*/ 2189027 h 3714715"/>
                <a:gd name="connsiteX7" fmla="*/ 308242 w 2158584"/>
                <a:gd name="connsiteY7" fmla="*/ 3402801 h 3714715"/>
                <a:gd name="connsiteX8" fmla="*/ 473478 w 2158584"/>
                <a:gd name="connsiteY8" fmla="*/ 3619675 h 3714715"/>
                <a:gd name="connsiteX9" fmla="*/ 1072683 w 2158584"/>
                <a:gd name="connsiteY9" fmla="*/ 3427459 h 3714715"/>
                <a:gd name="connsiteX10" fmla="*/ 1849452 w 2158584"/>
                <a:gd name="connsiteY10" fmla="*/ 2108257 h 3714715"/>
                <a:gd name="connsiteX11" fmla="*/ 1676837 w 2158584"/>
                <a:gd name="connsiteY11" fmla="*/ 10726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308242 w 2158584"/>
                <a:gd name="connsiteY7" fmla="*/ 3402801 h 3714715"/>
                <a:gd name="connsiteX8" fmla="*/ 473478 w 2158584"/>
                <a:gd name="connsiteY8" fmla="*/ 3619675 h 3714715"/>
                <a:gd name="connsiteX9" fmla="*/ 1072683 w 2158584"/>
                <a:gd name="connsiteY9" fmla="*/ 3427459 h 3714715"/>
                <a:gd name="connsiteX10" fmla="*/ 1849452 w 2158584"/>
                <a:gd name="connsiteY10" fmla="*/ 2108257 h 3714715"/>
                <a:gd name="connsiteX11" fmla="*/ 1676837 w 2158584"/>
                <a:gd name="connsiteY11" fmla="*/ 10726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351440 w 2158584"/>
                <a:gd name="connsiteY7" fmla="*/ 3376881 h 3714715"/>
                <a:gd name="connsiteX8" fmla="*/ 473478 w 2158584"/>
                <a:gd name="connsiteY8" fmla="*/ 3619675 h 3714715"/>
                <a:gd name="connsiteX9" fmla="*/ 1072683 w 2158584"/>
                <a:gd name="connsiteY9" fmla="*/ 3427459 h 3714715"/>
                <a:gd name="connsiteX10" fmla="*/ 1849452 w 2158584"/>
                <a:gd name="connsiteY10" fmla="*/ 2108257 h 3714715"/>
                <a:gd name="connsiteX11" fmla="*/ 1676837 w 2158584"/>
                <a:gd name="connsiteY11" fmla="*/ 10726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49275"/>
                <a:gd name="connsiteX1" fmla="*/ 1331606 w 2158584"/>
                <a:gd name="connsiteY1" fmla="*/ 0 h 3749275"/>
                <a:gd name="connsiteX2" fmla="*/ 2119978 w 2158584"/>
                <a:gd name="connsiteY2" fmla="*/ 14271 h 3749275"/>
                <a:gd name="connsiteX3" fmla="*/ 2158584 w 2158584"/>
                <a:gd name="connsiteY3" fmla="*/ 3714715 h 3749275"/>
                <a:gd name="connsiteX4" fmla="*/ 162805 w 2158584"/>
                <a:gd name="connsiteY4" fmla="*/ 3701124 h 3749275"/>
                <a:gd name="connsiteX5" fmla="*/ 154166 w 2158584"/>
                <a:gd name="connsiteY5" fmla="*/ 2126800 h 3749275"/>
                <a:gd name="connsiteX6" fmla="*/ 167665 w 2158584"/>
                <a:gd name="connsiteY6" fmla="*/ 2189027 h 3749275"/>
                <a:gd name="connsiteX7" fmla="*/ 351440 w 2158584"/>
                <a:gd name="connsiteY7" fmla="*/ 3376881 h 3749275"/>
                <a:gd name="connsiteX8" fmla="*/ 594434 w 2158584"/>
                <a:gd name="connsiteY8" fmla="*/ 3749275 h 3749275"/>
                <a:gd name="connsiteX9" fmla="*/ 1072683 w 2158584"/>
                <a:gd name="connsiteY9" fmla="*/ 3427459 h 3749275"/>
                <a:gd name="connsiteX10" fmla="*/ 1849452 w 2158584"/>
                <a:gd name="connsiteY10" fmla="*/ 2108257 h 3749275"/>
                <a:gd name="connsiteX11" fmla="*/ 1676837 w 2158584"/>
                <a:gd name="connsiteY11" fmla="*/ 1072622 h 3749275"/>
                <a:gd name="connsiteX12" fmla="*/ 986375 w 2158584"/>
                <a:gd name="connsiteY12" fmla="*/ 295896 h 3749275"/>
                <a:gd name="connsiteX13" fmla="*/ 591825 w 2158584"/>
                <a:gd name="connsiteY13" fmla="*/ 160277 h 3749275"/>
                <a:gd name="connsiteX14" fmla="*/ 221935 w 2158584"/>
                <a:gd name="connsiteY14" fmla="*/ 924675 h 3749275"/>
                <a:gd name="connsiteX15" fmla="*/ 183775 w 2158584"/>
                <a:gd name="connsiteY15" fmla="*/ 1813333 h 3749275"/>
                <a:gd name="connsiteX16" fmla="*/ 0 w 2158584"/>
                <a:gd name="connsiteY16" fmla="*/ 517818 h 3749275"/>
                <a:gd name="connsiteX17" fmla="*/ 49319 w 2158584"/>
                <a:gd name="connsiteY17" fmla="*/ 394528 h 3749275"/>
                <a:gd name="connsiteX18" fmla="*/ 135627 w 2158584"/>
                <a:gd name="connsiteY18" fmla="*/ 61645 h 3749275"/>
                <a:gd name="connsiteX0" fmla="*/ 160286 w 2158584"/>
                <a:gd name="connsiteY0" fmla="*/ 0 h 3749275"/>
                <a:gd name="connsiteX1" fmla="*/ 1331606 w 2158584"/>
                <a:gd name="connsiteY1" fmla="*/ 0 h 3749275"/>
                <a:gd name="connsiteX2" fmla="*/ 2119978 w 2158584"/>
                <a:gd name="connsiteY2" fmla="*/ 14271 h 3749275"/>
                <a:gd name="connsiteX3" fmla="*/ 2158584 w 2158584"/>
                <a:gd name="connsiteY3" fmla="*/ 3714715 h 3749275"/>
                <a:gd name="connsiteX4" fmla="*/ 162805 w 2158584"/>
                <a:gd name="connsiteY4" fmla="*/ 3701124 h 3749275"/>
                <a:gd name="connsiteX5" fmla="*/ 154166 w 2158584"/>
                <a:gd name="connsiteY5" fmla="*/ 2126800 h 3749275"/>
                <a:gd name="connsiteX6" fmla="*/ 167665 w 2158584"/>
                <a:gd name="connsiteY6" fmla="*/ 2189027 h 3749275"/>
                <a:gd name="connsiteX7" fmla="*/ 351440 w 2158584"/>
                <a:gd name="connsiteY7" fmla="*/ 3376881 h 3749275"/>
                <a:gd name="connsiteX8" fmla="*/ 594434 w 2158584"/>
                <a:gd name="connsiteY8" fmla="*/ 3749275 h 3749275"/>
                <a:gd name="connsiteX9" fmla="*/ 1461468 w 2158584"/>
                <a:gd name="connsiteY9" fmla="*/ 3116419 h 3749275"/>
                <a:gd name="connsiteX10" fmla="*/ 1849452 w 2158584"/>
                <a:gd name="connsiteY10" fmla="*/ 2108257 h 3749275"/>
                <a:gd name="connsiteX11" fmla="*/ 1676837 w 2158584"/>
                <a:gd name="connsiteY11" fmla="*/ 1072622 h 3749275"/>
                <a:gd name="connsiteX12" fmla="*/ 986375 w 2158584"/>
                <a:gd name="connsiteY12" fmla="*/ 295896 h 3749275"/>
                <a:gd name="connsiteX13" fmla="*/ 591825 w 2158584"/>
                <a:gd name="connsiteY13" fmla="*/ 160277 h 3749275"/>
                <a:gd name="connsiteX14" fmla="*/ 221935 w 2158584"/>
                <a:gd name="connsiteY14" fmla="*/ 924675 h 3749275"/>
                <a:gd name="connsiteX15" fmla="*/ 183775 w 2158584"/>
                <a:gd name="connsiteY15" fmla="*/ 1813333 h 3749275"/>
                <a:gd name="connsiteX16" fmla="*/ 0 w 2158584"/>
                <a:gd name="connsiteY16" fmla="*/ 517818 h 3749275"/>
                <a:gd name="connsiteX17" fmla="*/ 49319 w 2158584"/>
                <a:gd name="connsiteY17" fmla="*/ 394528 h 3749275"/>
                <a:gd name="connsiteX18" fmla="*/ 135627 w 2158584"/>
                <a:gd name="connsiteY18" fmla="*/ 61645 h 3749275"/>
                <a:gd name="connsiteX0" fmla="*/ 160286 w 2158584"/>
                <a:gd name="connsiteY0" fmla="*/ 0 h 3749275"/>
                <a:gd name="connsiteX1" fmla="*/ 1331606 w 2158584"/>
                <a:gd name="connsiteY1" fmla="*/ 0 h 3749275"/>
                <a:gd name="connsiteX2" fmla="*/ 2119978 w 2158584"/>
                <a:gd name="connsiteY2" fmla="*/ 14271 h 3749275"/>
                <a:gd name="connsiteX3" fmla="*/ 2158584 w 2158584"/>
                <a:gd name="connsiteY3" fmla="*/ 3714715 h 3749275"/>
                <a:gd name="connsiteX4" fmla="*/ 162805 w 2158584"/>
                <a:gd name="connsiteY4" fmla="*/ 3701124 h 3749275"/>
                <a:gd name="connsiteX5" fmla="*/ 154166 w 2158584"/>
                <a:gd name="connsiteY5" fmla="*/ 2126800 h 3749275"/>
                <a:gd name="connsiteX6" fmla="*/ 167665 w 2158584"/>
                <a:gd name="connsiteY6" fmla="*/ 2189027 h 3749275"/>
                <a:gd name="connsiteX7" fmla="*/ 351440 w 2158584"/>
                <a:gd name="connsiteY7" fmla="*/ 3376881 h 3749275"/>
                <a:gd name="connsiteX8" fmla="*/ 594434 w 2158584"/>
                <a:gd name="connsiteY8" fmla="*/ 3749275 h 3749275"/>
                <a:gd name="connsiteX9" fmla="*/ 1461468 w 2158584"/>
                <a:gd name="connsiteY9" fmla="*/ 3116419 h 3749275"/>
                <a:gd name="connsiteX10" fmla="*/ 1935848 w 2158584"/>
                <a:gd name="connsiteY10" fmla="*/ 1823137 h 3749275"/>
                <a:gd name="connsiteX11" fmla="*/ 1676837 w 2158584"/>
                <a:gd name="connsiteY11" fmla="*/ 1072622 h 3749275"/>
                <a:gd name="connsiteX12" fmla="*/ 986375 w 2158584"/>
                <a:gd name="connsiteY12" fmla="*/ 295896 h 3749275"/>
                <a:gd name="connsiteX13" fmla="*/ 591825 w 2158584"/>
                <a:gd name="connsiteY13" fmla="*/ 160277 h 3749275"/>
                <a:gd name="connsiteX14" fmla="*/ 221935 w 2158584"/>
                <a:gd name="connsiteY14" fmla="*/ 924675 h 3749275"/>
                <a:gd name="connsiteX15" fmla="*/ 183775 w 2158584"/>
                <a:gd name="connsiteY15" fmla="*/ 1813333 h 3749275"/>
                <a:gd name="connsiteX16" fmla="*/ 0 w 2158584"/>
                <a:gd name="connsiteY16" fmla="*/ 517818 h 3749275"/>
                <a:gd name="connsiteX17" fmla="*/ 49319 w 2158584"/>
                <a:gd name="connsiteY17" fmla="*/ 394528 h 3749275"/>
                <a:gd name="connsiteX18" fmla="*/ 135627 w 2158584"/>
                <a:gd name="connsiteY18" fmla="*/ 61645 h 3749275"/>
                <a:gd name="connsiteX0" fmla="*/ 160286 w 2158584"/>
                <a:gd name="connsiteY0" fmla="*/ 0 h 3749275"/>
                <a:gd name="connsiteX1" fmla="*/ 1331606 w 2158584"/>
                <a:gd name="connsiteY1" fmla="*/ 0 h 3749275"/>
                <a:gd name="connsiteX2" fmla="*/ 2119978 w 2158584"/>
                <a:gd name="connsiteY2" fmla="*/ 14271 h 3749275"/>
                <a:gd name="connsiteX3" fmla="*/ 2158584 w 2158584"/>
                <a:gd name="connsiteY3" fmla="*/ 3714715 h 3749275"/>
                <a:gd name="connsiteX4" fmla="*/ 162805 w 2158584"/>
                <a:gd name="connsiteY4" fmla="*/ 3701124 h 3749275"/>
                <a:gd name="connsiteX5" fmla="*/ 154166 w 2158584"/>
                <a:gd name="connsiteY5" fmla="*/ 2126800 h 3749275"/>
                <a:gd name="connsiteX6" fmla="*/ 167665 w 2158584"/>
                <a:gd name="connsiteY6" fmla="*/ 2189027 h 3749275"/>
                <a:gd name="connsiteX7" fmla="*/ 351440 w 2158584"/>
                <a:gd name="connsiteY7" fmla="*/ 3376881 h 3749275"/>
                <a:gd name="connsiteX8" fmla="*/ 594434 w 2158584"/>
                <a:gd name="connsiteY8" fmla="*/ 3749275 h 3749275"/>
                <a:gd name="connsiteX9" fmla="*/ 1461468 w 2158584"/>
                <a:gd name="connsiteY9" fmla="*/ 3116419 h 3749275"/>
                <a:gd name="connsiteX10" fmla="*/ 1935848 w 2158584"/>
                <a:gd name="connsiteY10" fmla="*/ 1823137 h 3749275"/>
                <a:gd name="connsiteX11" fmla="*/ 1581801 w 2158584"/>
                <a:gd name="connsiteY11" fmla="*/ 813422 h 3749275"/>
                <a:gd name="connsiteX12" fmla="*/ 986375 w 2158584"/>
                <a:gd name="connsiteY12" fmla="*/ 295896 h 3749275"/>
                <a:gd name="connsiteX13" fmla="*/ 591825 w 2158584"/>
                <a:gd name="connsiteY13" fmla="*/ 160277 h 3749275"/>
                <a:gd name="connsiteX14" fmla="*/ 221935 w 2158584"/>
                <a:gd name="connsiteY14" fmla="*/ 924675 h 3749275"/>
                <a:gd name="connsiteX15" fmla="*/ 183775 w 2158584"/>
                <a:gd name="connsiteY15" fmla="*/ 1813333 h 3749275"/>
                <a:gd name="connsiteX16" fmla="*/ 0 w 2158584"/>
                <a:gd name="connsiteY16" fmla="*/ 517818 h 3749275"/>
                <a:gd name="connsiteX17" fmla="*/ 49319 w 2158584"/>
                <a:gd name="connsiteY17" fmla="*/ 394528 h 3749275"/>
                <a:gd name="connsiteX18" fmla="*/ 135627 w 2158584"/>
                <a:gd name="connsiteY18" fmla="*/ 61645 h 3749275"/>
                <a:gd name="connsiteX0" fmla="*/ 160286 w 2158584"/>
                <a:gd name="connsiteY0" fmla="*/ 0 h 3756498"/>
                <a:gd name="connsiteX1" fmla="*/ 1331606 w 2158584"/>
                <a:gd name="connsiteY1" fmla="*/ 0 h 3756498"/>
                <a:gd name="connsiteX2" fmla="*/ 2119978 w 2158584"/>
                <a:gd name="connsiteY2" fmla="*/ 14271 h 3756498"/>
                <a:gd name="connsiteX3" fmla="*/ 2158584 w 2158584"/>
                <a:gd name="connsiteY3" fmla="*/ 3714715 h 3756498"/>
                <a:gd name="connsiteX4" fmla="*/ 162805 w 2158584"/>
                <a:gd name="connsiteY4" fmla="*/ 3701124 h 3756498"/>
                <a:gd name="connsiteX5" fmla="*/ 154166 w 2158584"/>
                <a:gd name="connsiteY5" fmla="*/ 2126800 h 3756498"/>
                <a:gd name="connsiteX6" fmla="*/ 167665 w 2158584"/>
                <a:gd name="connsiteY6" fmla="*/ 2189027 h 3756498"/>
                <a:gd name="connsiteX7" fmla="*/ 351440 w 2158584"/>
                <a:gd name="connsiteY7" fmla="*/ 3376881 h 3756498"/>
                <a:gd name="connsiteX8" fmla="*/ 594434 w 2158584"/>
                <a:gd name="connsiteY8" fmla="*/ 3749275 h 3756498"/>
                <a:gd name="connsiteX9" fmla="*/ 1461468 w 2158584"/>
                <a:gd name="connsiteY9" fmla="*/ 3116419 h 3756498"/>
                <a:gd name="connsiteX10" fmla="*/ 1935848 w 2158584"/>
                <a:gd name="connsiteY10" fmla="*/ 1823137 h 3756498"/>
                <a:gd name="connsiteX11" fmla="*/ 1581801 w 2158584"/>
                <a:gd name="connsiteY11" fmla="*/ 813422 h 3756498"/>
                <a:gd name="connsiteX12" fmla="*/ 986375 w 2158584"/>
                <a:gd name="connsiteY12" fmla="*/ 295896 h 3756498"/>
                <a:gd name="connsiteX13" fmla="*/ 591825 w 2158584"/>
                <a:gd name="connsiteY13" fmla="*/ 160277 h 3756498"/>
                <a:gd name="connsiteX14" fmla="*/ 221935 w 2158584"/>
                <a:gd name="connsiteY14" fmla="*/ 924675 h 3756498"/>
                <a:gd name="connsiteX15" fmla="*/ 183775 w 2158584"/>
                <a:gd name="connsiteY15" fmla="*/ 1813333 h 3756498"/>
                <a:gd name="connsiteX16" fmla="*/ 0 w 2158584"/>
                <a:gd name="connsiteY16" fmla="*/ 517818 h 3756498"/>
                <a:gd name="connsiteX17" fmla="*/ 49319 w 2158584"/>
                <a:gd name="connsiteY17" fmla="*/ 394528 h 3756498"/>
                <a:gd name="connsiteX18" fmla="*/ 135627 w 2158584"/>
                <a:gd name="connsiteY18" fmla="*/ 61645 h 3756498"/>
                <a:gd name="connsiteX0" fmla="*/ 160286 w 2158584"/>
                <a:gd name="connsiteY0" fmla="*/ 0 h 3753460"/>
                <a:gd name="connsiteX1" fmla="*/ 1331606 w 2158584"/>
                <a:gd name="connsiteY1" fmla="*/ 0 h 3753460"/>
                <a:gd name="connsiteX2" fmla="*/ 2119978 w 2158584"/>
                <a:gd name="connsiteY2" fmla="*/ 14271 h 3753460"/>
                <a:gd name="connsiteX3" fmla="*/ 2158584 w 2158584"/>
                <a:gd name="connsiteY3" fmla="*/ 3714715 h 3753460"/>
                <a:gd name="connsiteX4" fmla="*/ 162805 w 2158584"/>
                <a:gd name="connsiteY4" fmla="*/ 3701124 h 3753460"/>
                <a:gd name="connsiteX5" fmla="*/ 154166 w 2158584"/>
                <a:gd name="connsiteY5" fmla="*/ 2126800 h 3753460"/>
                <a:gd name="connsiteX6" fmla="*/ 167665 w 2158584"/>
                <a:gd name="connsiteY6" fmla="*/ 2189027 h 3753460"/>
                <a:gd name="connsiteX7" fmla="*/ 334161 w 2158584"/>
                <a:gd name="connsiteY7" fmla="*/ 3230001 h 3753460"/>
                <a:gd name="connsiteX8" fmla="*/ 594434 w 2158584"/>
                <a:gd name="connsiteY8" fmla="*/ 3749275 h 3753460"/>
                <a:gd name="connsiteX9" fmla="*/ 1461468 w 2158584"/>
                <a:gd name="connsiteY9" fmla="*/ 3116419 h 3753460"/>
                <a:gd name="connsiteX10" fmla="*/ 1935848 w 2158584"/>
                <a:gd name="connsiteY10" fmla="*/ 1823137 h 3753460"/>
                <a:gd name="connsiteX11" fmla="*/ 1581801 w 2158584"/>
                <a:gd name="connsiteY11" fmla="*/ 813422 h 3753460"/>
                <a:gd name="connsiteX12" fmla="*/ 986375 w 2158584"/>
                <a:gd name="connsiteY12" fmla="*/ 295896 h 3753460"/>
                <a:gd name="connsiteX13" fmla="*/ 591825 w 2158584"/>
                <a:gd name="connsiteY13" fmla="*/ 160277 h 3753460"/>
                <a:gd name="connsiteX14" fmla="*/ 221935 w 2158584"/>
                <a:gd name="connsiteY14" fmla="*/ 924675 h 3753460"/>
                <a:gd name="connsiteX15" fmla="*/ 183775 w 2158584"/>
                <a:gd name="connsiteY15" fmla="*/ 1813333 h 3753460"/>
                <a:gd name="connsiteX16" fmla="*/ 0 w 2158584"/>
                <a:gd name="connsiteY16" fmla="*/ 517818 h 3753460"/>
                <a:gd name="connsiteX17" fmla="*/ 49319 w 2158584"/>
                <a:gd name="connsiteY17" fmla="*/ 394528 h 3753460"/>
                <a:gd name="connsiteX18" fmla="*/ 135627 w 2158584"/>
                <a:gd name="connsiteY18" fmla="*/ 61645 h 3753460"/>
                <a:gd name="connsiteX0" fmla="*/ 160286 w 2158584"/>
                <a:gd name="connsiteY0" fmla="*/ 0 h 3802222"/>
                <a:gd name="connsiteX1" fmla="*/ 1331606 w 2158584"/>
                <a:gd name="connsiteY1" fmla="*/ 0 h 3802222"/>
                <a:gd name="connsiteX2" fmla="*/ 2119978 w 2158584"/>
                <a:gd name="connsiteY2" fmla="*/ 14271 h 3802222"/>
                <a:gd name="connsiteX3" fmla="*/ 2158584 w 2158584"/>
                <a:gd name="connsiteY3" fmla="*/ 3714715 h 3802222"/>
                <a:gd name="connsiteX4" fmla="*/ 162805 w 2158584"/>
                <a:gd name="connsiteY4" fmla="*/ 3701124 h 3802222"/>
                <a:gd name="connsiteX5" fmla="*/ 154166 w 2158584"/>
                <a:gd name="connsiteY5" fmla="*/ 2126800 h 3802222"/>
                <a:gd name="connsiteX6" fmla="*/ 167665 w 2158584"/>
                <a:gd name="connsiteY6" fmla="*/ 2189027 h 3802222"/>
                <a:gd name="connsiteX7" fmla="*/ 334161 w 2158584"/>
                <a:gd name="connsiteY7" fmla="*/ 3230001 h 3802222"/>
                <a:gd name="connsiteX8" fmla="*/ 594434 w 2158584"/>
                <a:gd name="connsiteY8" fmla="*/ 3749275 h 3802222"/>
                <a:gd name="connsiteX9" fmla="*/ 1461468 w 2158584"/>
                <a:gd name="connsiteY9" fmla="*/ 3116419 h 3802222"/>
                <a:gd name="connsiteX10" fmla="*/ 1935848 w 2158584"/>
                <a:gd name="connsiteY10" fmla="*/ 1823137 h 3802222"/>
                <a:gd name="connsiteX11" fmla="*/ 1581801 w 2158584"/>
                <a:gd name="connsiteY11" fmla="*/ 813422 h 3802222"/>
                <a:gd name="connsiteX12" fmla="*/ 986375 w 2158584"/>
                <a:gd name="connsiteY12" fmla="*/ 295896 h 3802222"/>
                <a:gd name="connsiteX13" fmla="*/ 591825 w 2158584"/>
                <a:gd name="connsiteY13" fmla="*/ 160277 h 3802222"/>
                <a:gd name="connsiteX14" fmla="*/ 221935 w 2158584"/>
                <a:gd name="connsiteY14" fmla="*/ 924675 h 3802222"/>
                <a:gd name="connsiteX15" fmla="*/ 183775 w 2158584"/>
                <a:gd name="connsiteY15" fmla="*/ 1813333 h 3802222"/>
                <a:gd name="connsiteX16" fmla="*/ 0 w 2158584"/>
                <a:gd name="connsiteY16" fmla="*/ 517818 h 3802222"/>
                <a:gd name="connsiteX17" fmla="*/ 49319 w 2158584"/>
                <a:gd name="connsiteY17" fmla="*/ 394528 h 3802222"/>
                <a:gd name="connsiteX18" fmla="*/ 135627 w 2158584"/>
                <a:gd name="connsiteY18" fmla="*/ 61645 h 3802222"/>
                <a:gd name="connsiteX0" fmla="*/ 160286 w 2158584"/>
                <a:gd name="connsiteY0" fmla="*/ 0 h 3746219"/>
                <a:gd name="connsiteX1" fmla="*/ 1331606 w 2158584"/>
                <a:gd name="connsiteY1" fmla="*/ 0 h 3746219"/>
                <a:gd name="connsiteX2" fmla="*/ 2119978 w 2158584"/>
                <a:gd name="connsiteY2" fmla="*/ 14271 h 3746219"/>
                <a:gd name="connsiteX3" fmla="*/ 2158584 w 2158584"/>
                <a:gd name="connsiteY3" fmla="*/ 3714715 h 3746219"/>
                <a:gd name="connsiteX4" fmla="*/ 162805 w 2158584"/>
                <a:gd name="connsiteY4" fmla="*/ 3701124 h 3746219"/>
                <a:gd name="connsiteX5" fmla="*/ 154166 w 2158584"/>
                <a:gd name="connsiteY5" fmla="*/ 2126800 h 3746219"/>
                <a:gd name="connsiteX6" fmla="*/ 167665 w 2158584"/>
                <a:gd name="connsiteY6" fmla="*/ 2189027 h 3746219"/>
                <a:gd name="connsiteX7" fmla="*/ 334161 w 2158584"/>
                <a:gd name="connsiteY7" fmla="*/ 3230001 h 3746219"/>
                <a:gd name="connsiteX8" fmla="*/ 637633 w 2158584"/>
                <a:gd name="connsiteY8" fmla="*/ 3688795 h 3746219"/>
                <a:gd name="connsiteX9" fmla="*/ 1461468 w 2158584"/>
                <a:gd name="connsiteY9" fmla="*/ 3116419 h 3746219"/>
                <a:gd name="connsiteX10" fmla="*/ 1935848 w 2158584"/>
                <a:gd name="connsiteY10" fmla="*/ 1823137 h 3746219"/>
                <a:gd name="connsiteX11" fmla="*/ 1581801 w 2158584"/>
                <a:gd name="connsiteY11" fmla="*/ 813422 h 3746219"/>
                <a:gd name="connsiteX12" fmla="*/ 986375 w 2158584"/>
                <a:gd name="connsiteY12" fmla="*/ 295896 h 3746219"/>
                <a:gd name="connsiteX13" fmla="*/ 591825 w 2158584"/>
                <a:gd name="connsiteY13" fmla="*/ 160277 h 3746219"/>
                <a:gd name="connsiteX14" fmla="*/ 221935 w 2158584"/>
                <a:gd name="connsiteY14" fmla="*/ 924675 h 3746219"/>
                <a:gd name="connsiteX15" fmla="*/ 183775 w 2158584"/>
                <a:gd name="connsiteY15" fmla="*/ 1813333 h 3746219"/>
                <a:gd name="connsiteX16" fmla="*/ 0 w 2158584"/>
                <a:gd name="connsiteY16" fmla="*/ 517818 h 3746219"/>
                <a:gd name="connsiteX17" fmla="*/ 49319 w 2158584"/>
                <a:gd name="connsiteY17" fmla="*/ 394528 h 3746219"/>
                <a:gd name="connsiteX18" fmla="*/ 135627 w 2158584"/>
                <a:gd name="connsiteY18" fmla="*/ 61645 h 3746219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334161 w 2158584"/>
                <a:gd name="connsiteY7" fmla="*/ 3230001 h 3714715"/>
                <a:gd name="connsiteX8" fmla="*/ 637633 w 2158584"/>
                <a:gd name="connsiteY8" fmla="*/ 368879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334161 w 2158584"/>
                <a:gd name="connsiteY7" fmla="*/ 3230001 h 3714715"/>
                <a:gd name="connsiteX8" fmla="*/ 577155 w 2158584"/>
                <a:gd name="connsiteY8" fmla="*/ 368015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68015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68015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68015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35848 w 2158584"/>
                <a:gd name="connsiteY10" fmla="*/ 182313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27208 w 2158584"/>
                <a:gd name="connsiteY10" fmla="*/ 188361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162805 w 2158584"/>
                <a:gd name="connsiteY4" fmla="*/ 3701124 h 3714715"/>
                <a:gd name="connsiteX5" fmla="*/ 154166 w 2158584"/>
                <a:gd name="connsiteY5" fmla="*/ 2126800 h 3714715"/>
                <a:gd name="connsiteX6" fmla="*/ 167665 w 2158584"/>
                <a:gd name="connsiteY6" fmla="*/ 2189027 h 3714715"/>
                <a:gd name="connsiteX7" fmla="*/ 290963 w 2158584"/>
                <a:gd name="connsiteY7" fmla="*/ 3031281 h 3714715"/>
                <a:gd name="connsiteX8" fmla="*/ 577155 w 2158584"/>
                <a:gd name="connsiteY8" fmla="*/ 3706075 h 3714715"/>
                <a:gd name="connsiteX9" fmla="*/ 1461468 w 2158584"/>
                <a:gd name="connsiteY9" fmla="*/ 3116419 h 3714715"/>
                <a:gd name="connsiteX10" fmla="*/ 1927208 w 2158584"/>
                <a:gd name="connsiteY10" fmla="*/ 1883617 h 3714715"/>
                <a:gd name="connsiteX11" fmla="*/ 1581801 w 2158584"/>
                <a:gd name="connsiteY11" fmla="*/ 813422 h 3714715"/>
                <a:gd name="connsiteX12" fmla="*/ 986375 w 2158584"/>
                <a:gd name="connsiteY12" fmla="*/ 295896 h 3714715"/>
                <a:gd name="connsiteX13" fmla="*/ 591825 w 2158584"/>
                <a:gd name="connsiteY13" fmla="*/ 160277 h 3714715"/>
                <a:gd name="connsiteX14" fmla="*/ 221935 w 2158584"/>
                <a:gd name="connsiteY14" fmla="*/ 924675 h 3714715"/>
                <a:gd name="connsiteX15" fmla="*/ 183775 w 2158584"/>
                <a:gd name="connsiteY15" fmla="*/ 1813333 h 3714715"/>
                <a:gd name="connsiteX16" fmla="*/ 0 w 2158584"/>
                <a:gd name="connsiteY16" fmla="*/ 517818 h 3714715"/>
                <a:gd name="connsiteX17" fmla="*/ 49319 w 2158584"/>
                <a:gd name="connsiteY17" fmla="*/ 394528 h 3714715"/>
                <a:gd name="connsiteX18" fmla="*/ 135627 w 2158584"/>
                <a:gd name="connsiteY18" fmla="*/ 61645 h 3714715"/>
                <a:gd name="connsiteX0" fmla="*/ 160286 w 2158584"/>
                <a:gd name="connsiteY0" fmla="*/ 0 h 3714715"/>
                <a:gd name="connsiteX1" fmla="*/ 1331606 w 2158584"/>
                <a:gd name="connsiteY1" fmla="*/ 0 h 3714715"/>
                <a:gd name="connsiteX2" fmla="*/ 2119978 w 2158584"/>
                <a:gd name="connsiteY2" fmla="*/ 14271 h 3714715"/>
                <a:gd name="connsiteX3" fmla="*/ 2158584 w 2158584"/>
                <a:gd name="connsiteY3" fmla="*/ 3714715 h 3714715"/>
                <a:gd name="connsiteX4" fmla="*/ 665682 w 2158584"/>
                <a:gd name="connsiteY4" fmla="*/ 3678894 h 3714715"/>
                <a:gd name="connsiteX5" fmla="*/ 162805 w 2158584"/>
                <a:gd name="connsiteY5" fmla="*/ 3701124 h 3714715"/>
                <a:gd name="connsiteX6" fmla="*/ 154166 w 2158584"/>
                <a:gd name="connsiteY6" fmla="*/ 2126800 h 3714715"/>
                <a:gd name="connsiteX7" fmla="*/ 167665 w 2158584"/>
                <a:gd name="connsiteY7" fmla="*/ 2189027 h 3714715"/>
                <a:gd name="connsiteX8" fmla="*/ 290963 w 2158584"/>
                <a:gd name="connsiteY8" fmla="*/ 3031281 h 3714715"/>
                <a:gd name="connsiteX9" fmla="*/ 577155 w 2158584"/>
                <a:gd name="connsiteY9" fmla="*/ 3706075 h 3714715"/>
                <a:gd name="connsiteX10" fmla="*/ 1461468 w 2158584"/>
                <a:gd name="connsiteY10" fmla="*/ 3116419 h 3714715"/>
                <a:gd name="connsiteX11" fmla="*/ 1927208 w 2158584"/>
                <a:gd name="connsiteY11" fmla="*/ 1883617 h 3714715"/>
                <a:gd name="connsiteX12" fmla="*/ 1581801 w 2158584"/>
                <a:gd name="connsiteY12" fmla="*/ 813422 h 3714715"/>
                <a:gd name="connsiteX13" fmla="*/ 986375 w 2158584"/>
                <a:gd name="connsiteY13" fmla="*/ 295896 h 3714715"/>
                <a:gd name="connsiteX14" fmla="*/ 591825 w 2158584"/>
                <a:gd name="connsiteY14" fmla="*/ 160277 h 3714715"/>
                <a:gd name="connsiteX15" fmla="*/ 221935 w 2158584"/>
                <a:gd name="connsiteY15" fmla="*/ 924675 h 3714715"/>
                <a:gd name="connsiteX16" fmla="*/ 183775 w 2158584"/>
                <a:gd name="connsiteY16" fmla="*/ 1813333 h 3714715"/>
                <a:gd name="connsiteX17" fmla="*/ 0 w 2158584"/>
                <a:gd name="connsiteY17" fmla="*/ 517818 h 3714715"/>
                <a:gd name="connsiteX18" fmla="*/ 49319 w 2158584"/>
                <a:gd name="connsiteY18" fmla="*/ 394528 h 3714715"/>
                <a:gd name="connsiteX19" fmla="*/ 135627 w 2158584"/>
                <a:gd name="connsiteY19" fmla="*/ 61645 h 3714715"/>
                <a:gd name="connsiteX0" fmla="*/ 160286 w 2158584"/>
                <a:gd name="connsiteY0" fmla="*/ 0 h 3854697"/>
                <a:gd name="connsiteX1" fmla="*/ 1331606 w 2158584"/>
                <a:gd name="connsiteY1" fmla="*/ 0 h 3854697"/>
                <a:gd name="connsiteX2" fmla="*/ 2119978 w 2158584"/>
                <a:gd name="connsiteY2" fmla="*/ 14271 h 3854697"/>
                <a:gd name="connsiteX3" fmla="*/ 2158584 w 2158584"/>
                <a:gd name="connsiteY3" fmla="*/ 3714715 h 3854697"/>
                <a:gd name="connsiteX4" fmla="*/ 665682 w 2158584"/>
                <a:gd name="connsiteY4" fmla="*/ 3678894 h 3854697"/>
                <a:gd name="connsiteX5" fmla="*/ 162805 w 2158584"/>
                <a:gd name="connsiteY5" fmla="*/ 3701124 h 3854697"/>
                <a:gd name="connsiteX6" fmla="*/ 154166 w 2158584"/>
                <a:gd name="connsiteY6" fmla="*/ 2126800 h 3854697"/>
                <a:gd name="connsiteX7" fmla="*/ 167665 w 2158584"/>
                <a:gd name="connsiteY7" fmla="*/ 2189027 h 3854697"/>
                <a:gd name="connsiteX8" fmla="*/ 290963 w 2158584"/>
                <a:gd name="connsiteY8" fmla="*/ 3031281 h 3854697"/>
                <a:gd name="connsiteX9" fmla="*/ 568515 w 2158584"/>
                <a:gd name="connsiteY9" fmla="*/ 3852955 h 3854697"/>
                <a:gd name="connsiteX10" fmla="*/ 1461468 w 2158584"/>
                <a:gd name="connsiteY10" fmla="*/ 3116419 h 3854697"/>
                <a:gd name="connsiteX11" fmla="*/ 1927208 w 2158584"/>
                <a:gd name="connsiteY11" fmla="*/ 1883617 h 3854697"/>
                <a:gd name="connsiteX12" fmla="*/ 1581801 w 2158584"/>
                <a:gd name="connsiteY12" fmla="*/ 813422 h 3854697"/>
                <a:gd name="connsiteX13" fmla="*/ 986375 w 2158584"/>
                <a:gd name="connsiteY13" fmla="*/ 295896 h 3854697"/>
                <a:gd name="connsiteX14" fmla="*/ 591825 w 2158584"/>
                <a:gd name="connsiteY14" fmla="*/ 160277 h 3854697"/>
                <a:gd name="connsiteX15" fmla="*/ 221935 w 2158584"/>
                <a:gd name="connsiteY15" fmla="*/ 924675 h 3854697"/>
                <a:gd name="connsiteX16" fmla="*/ 183775 w 2158584"/>
                <a:gd name="connsiteY16" fmla="*/ 1813333 h 3854697"/>
                <a:gd name="connsiteX17" fmla="*/ 0 w 2158584"/>
                <a:gd name="connsiteY17" fmla="*/ 517818 h 3854697"/>
                <a:gd name="connsiteX18" fmla="*/ 49319 w 2158584"/>
                <a:gd name="connsiteY18" fmla="*/ 394528 h 3854697"/>
                <a:gd name="connsiteX19" fmla="*/ 135627 w 2158584"/>
                <a:gd name="connsiteY19" fmla="*/ 61645 h 3854697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90963 w 2158584"/>
                <a:gd name="connsiteY8" fmla="*/ 3031281 h 4283708"/>
                <a:gd name="connsiteX9" fmla="*/ 568515 w 2158584"/>
                <a:gd name="connsiteY9" fmla="*/ 3852955 h 4283708"/>
                <a:gd name="connsiteX10" fmla="*/ 1461468 w 2158584"/>
                <a:gd name="connsiteY10" fmla="*/ 31164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90963 w 2158584"/>
                <a:gd name="connsiteY8" fmla="*/ 3031281 h 4283708"/>
                <a:gd name="connsiteX9" fmla="*/ 628993 w 2158584"/>
                <a:gd name="connsiteY9" fmla="*/ 3671515 h 4283708"/>
                <a:gd name="connsiteX10" fmla="*/ 1461468 w 2158584"/>
                <a:gd name="connsiteY10" fmla="*/ 31164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90963 w 2158584"/>
                <a:gd name="connsiteY8" fmla="*/ 3031281 h 4283708"/>
                <a:gd name="connsiteX9" fmla="*/ 628993 w 2158584"/>
                <a:gd name="connsiteY9" fmla="*/ 3671515 h 4283708"/>
                <a:gd name="connsiteX10" fmla="*/ 1461468 w 2158584"/>
                <a:gd name="connsiteY10" fmla="*/ 31164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61468 w 2158584"/>
                <a:gd name="connsiteY10" fmla="*/ 31164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61468 w 2158584"/>
                <a:gd name="connsiteY10" fmla="*/ 31164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591825 w 2158584"/>
                <a:gd name="connsiteY14" fmla="*/ 160277 h 4283708"/>
                <a:gd name="connsiteX15" fmla="*/ 221935 w 2158584"/>
                <a:gd name="connsiteY15" fmla="*/ 924675 h 4283708"/>
                <a:gd name="connsiteX16" fmla="*/ 183775 w 2158584"/>
                <a:gd name="connsiteY16" fmla="*/ 1813333 h 4283708"/>
                <a:gd name="connsiteX17" fmla="*/ 0 w 2158584"/>
                <a:gd name="connsiteY17" fmla="*/ 517818 h 4283708"/>
                <a:gd name="connsiteX18" fmla="*/ 49319 w 2158584"/>
                <a:gd name="connsiteY18" fmla="*/ 394528 h 4283708"/>
                <a:gd name="connsiteX19" fmla="*/ 135627 w 2158584"/>
                <a:gd name="connsiteY19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986375 w 2158584"/>
                <a:gd name="connsiteY13" fmla="*/ 29589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49428 w 2158584"/>
                <a:gd name="connsiteY13" fmla="*/ 15765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49428 w 2158584"/>
                <a:gd name="connsiteY13" fmla="*/ 15765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49428 w 2158584"/>
                <a:gd name="connsiteY13" fmla="*/ 15765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49428 w 2158584"/>
                <a:gd name="connsiteY13" fmla="*/ 15765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83987 w 2158584"/>
                <a:gd name="connsiteY13" fmla="*/ 19221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83987 w 2158584"/>
                <a:gd name="connsiteY13" fmla="*/ 192216 h 4283708"/>
                <a:gd name="connsiteX14" fmla="*/ 221935 w 2158584"/>
                <a:gd name="connsiteY14" fmla="*/ 9246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83987 w 2158584"/>
                <a:gd name="connsiteY13" fmla="*/ 19221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83987 w 2158584"/>
                <a:gd name="connsiteY13" fmla="*/ 19221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14870 w 2158584"/>
                <a:gd name="connsiteY13" fmla="*/ 18357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14870 w 2158584"/>
                <a:gd name="connsiteY13" fmla="*/ 18357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75348 w 2158584"/>
                <a:gd name="connsiteY13" fmla="*/ 18357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75348 w 2158584"/>
                <a:gd name="connsiteY13" fmla="*/ 18357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75348 w 2158584"/>
                <a:gd name="connsiteY13" fmla="*/ 183576 h 4283708"/>
                <a:gd name="connsiteX14" fmla="*/ 230574 w 2158584"/>
                <a:gd name="connsiteY14" fmla="*/ 96787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75348 w 2158584"/>
                <a:gd name="connsiteY13" fmla="*/ 183576 h 4283708"/>
                <a:gd name="connsiteX14" fmla="*/ 221934 w 2158584"/>
                <a:gd name="connsiteY14" fmla="*/ 103699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60286 w 2158584"/>
                <a:gd name="connsiteY0" fmla="*/ 0 h 4283708"/>
                <a:gd name="connsiteX1" fmla="*/ 1331606 w 2158584"/>
                <a:gd name="connsiteY1" fmla="*/ 0 h 4283708"/>
                <a:gd name="connsiteX2" fmla="*/ 2119978 w 2158584"/>
                <a:gd name="connsiteY2" fmla="*/ 14271 h 4283708"/>
                <a:gd name="connsiteX3" fmla="*/ 2158584 w 2158584"/>
                <a:gd name="connsiteY3" fmla="*/ 3714715 h 4283708"/>
                <a:gd name="connsiteX4" fmla="*/ 752079 w 2158584"/>
                <a:gd name="connsiteY4" fmla="*/ 4283694 h 4283708"/>
                <a:gd name="connsiteX5" fmla="*/ 162805 w 2158584"/>
                <a:gd name="connsiteY5" fmla="*/ 3701124 h 4283708"/>
                <a:gd name="connsiteX6" fmla="*/ 154166 w 2158584"/>
                <a:gd name="connsiteY6" fmla="*/ 2126800 h 4283708"/>
                <a:gd name="connsiteX7" fmla="*/ 167665 w 2158584"/>
                <a:gd name="connsiteY7" fmla="*/ 2189027 h 4283708"/>
                <a:gd name="connsiteX8" fmla="*/ 282323 w 2158584"/>
                <a:gd name="connsiteY8" fmla="*/ 3057201 h 4283708"/>
                <a:gd name="connsiteX9" fmla="*/ 628993 w 2158584"/>
                <a:gd name="connsiteY9" fmla="*/ 3671515 h 4283708"/>
                <a:gd name="connsiteX10" fmla="*/ 1478747 w 2158584"/>
                <a:gd name="connsiteY10" fmla="*/ 3073219 h 4283708"/>
                <a:gd name="connsiteX11" fmla="*/ 1927208 w 2158584"/>
                <a:gd name="connsiteY11" fmla="*/ 1883617 h 4283708"/>
                <a:gd name="connsiteX12" fmla="*/ 1581801 w 2158584"/>
                <a:gd name="connsiteY12" fmla="*/ 813422 h 4283708"/>
                <a:gd name="connsiteX13" fmla="*/ 675348 w 2158584"/>
                <a:gd name="connsiteY13" fmla="*/ 183576 h 4283708"/>
                <a:gd name="connsiteX14" fmla="*/ 221934 w 2158584"/>
                <a:gd name="connsiteY14" fmla="*/ 1036995 h 4283708"/>
                <a:gd name="connsiteX15" fmla="*/ 183775 w 2158584"/>
                <a:gd name="connsiteY15" fmla="*/ 1813333 h 4283708"/>
                <a:gd name="connsiteX16" fmla="*/ 0 w 2158584"/>
                <a:gd name="connsiteY16" fmla="*/ 517818 h 4283708"/>
                <a:gd name="connsiteX17" fmla="*/ 49319 w 2158584"/>
                <a:gd name="connsiteY17" fmla="*/ 394528 h 4283708"/>
                <a:gd name="connsiteX18" fmla="*/ 135627 w 2158584"/>
                <a:gd name="connsiteY18" fmla="*/ 61645 h 4283708"/>
                <a:gd name="connsiteX0" fmla="*/ 110967 w 2109265"/>
                <a:gd name="connsiteY0" fmla="*/ 0 h 4283708"/>
                <a:gd name="connsiteX1" fmla="*/ 1282287 w 2109265"/>
                <a:gd name="connsiteY1" fmla="*/ 0 h 4283708"/>
                <a:gd name="connsiteX2" fmla="*/ 2070659 w 2109265"/>
                <a:gd name="connsiteY2" fmla="*/ 14271 h 4283708"/>
                <a:gd name="connsiteX3" fmla="*/ 2109265 w 2109265"/>
                <a:gd name="connsiteY3" fmla="*/ 3714715 h 4283708"/>
                <a:gd name="connsiteX4" fmla="*/ 702760 w 2109265"/>
                <a:gd name="connsiteY4" fmla="*/ 4283694 h 4283708"/>
                <a:gd name="connsiteX5" fmla="*/ 113486 w 2109265"/>
                <a:gd name="connsiteY5" fmla="*/ 3701124 h 4283708"/>
                <a:gd name="connsiteX6" fmla="*/ 104847 w 2109265"/>
                <a:gd name="connsiteY6" fmla="*/ 2126800 h 4283708"/>
                <a:gd name="connsiteX7" fmla="*/ 118346 w 2109265"/>
                <a:gd name="connsiteY7" fmla="*/ 2189027 h 4283708"/>
                <a:gd name="connsiteX8" fmla="*/ 233004 w 2109265"/>
                <a:gd name="connsiteY8" fmla="*/ 3057201 h 4283708"/>
                <a:gd name="connsiteX9" fmla="*/ 579674 w 2109265"/>
                <a:gd name="connsiteY9" fmla="*/ 3671515 h 4283708"/>
                <a:gd name="connsiteX10" fmla="*/ 1429428 w 2109265"/>
                <a:gd name="connsiteY10" fmla="*/ 3073219 h 4283708"/>
                <a:gd name="connsiteX11" fmla="*/ 1877889 w 2109265"/>
                <a:gd name="connsiteY11" fmla="*/ 1883617 h 4283708"/>
                <a:gd name="connsiteX12" fmla="*/ 1532482 w 2109265"/>
                <a:gd name="connsiteY12" fmla="*/ 813422 h 4283708"/>
                <a:gd name="connsiteX13" fmla="*/ 626029 w 2109265"/>
                <a:gd name="connsiteY13" fmla="*/ 183576 h 4283708"/>
                <a:gd name="connsiteX14" fmla="*/ 172615 w 2109265"/>
                <a:gd name="connsiteY14" fmla="*/ 1036995 h 4283708"/>
                <a:gd name="connsiteX15" fmla="*/ 134456 w 2109265"/>
                <a:gd name="connsiteY15" fmla="*/ 1813333 h 4283708"/>
                <a:gd name="connsiteX16" fmla="*/ 132114 w 2109265"/>
                <a:gd name="connsiteY16" fmla="*/ 699258 h 4283708"/>
                <a:gd name="connsiteX17" fmla="*/ 0 w 2109265"/>
                <a:gd name="connsiteY17" fmla="*/ 394528 h 4283708"/>
                <a:gd name="connsiteX18" fmla="*/ 86308 w 2109265"/>
                <a:gd name="connsiteY18" fmla="*/ 61645 h 4283708"/>
                <a:gd name="connsiteX0" fmla="*/ 24659 w 2022957"/>
                <a:gd name="connsiteY0" fmla="*/ 0 h 4283708"/>
                <a:gd name="connsiteX1" fmla="*/ 1195979 w 2022957"/>
                <a:gd name="connsiteY1" fmla="*/ 0 h 4283708"/>
                <a:gd name="connsiteX2" fmla="*/ 1984351 w 2022957"/>
                <a:gd name="connsiteY2" fmla="*/ 14271 h 4283708"/>
                <a:gd name="connsiteX3" fmla="*/ 2022957 w 2022957"/>
                <a:gd name="connsiteY3" fmla="*/ 3714715 h 4283708"/>
                <a:gd name="connsiteX4" fmla="*/ 616452 w 2022957"/>
                <a:gd name="connsiteY4" fmla="*/ 4283694 h 4283708"/>
                <a:gd name="connsiteX5" fmla="*/ 27178 w 2022957"/>
                <a:gd name="connsiteY5" fmla="*/ 3701124 h 4283708"/>
                <a:gd name="connsiteX6" fmla="*/ 18539 w 2022957"/>
                <a:gd name="connsiteY6" fmla="*/ 2126800 h 4283708"/>
                <a:gd name="connsiteX7" fmla="*/ 32038 w 2022957"/>
                <a:gd name="connsiteY7" fmla="*/ 2189027 h 4283708"/>
                <a:gd name="connsiteX8" fmla="*/ 146696 w 2022957"/>
                <a:gd name="connsiteY8" fmla="*/ 3057201 h 4283708"/>
                <a:gd name="connsiteX9" fmla="*/ 493366 w 2022957"/>
                <a:gd name="connsiteY9" fmla="*/ 3671515 h 4283708"/>
                <a:gd name="connsiteX10" fmla="*/ 1343120 w 2022957"/>
                <a:gd name="connsiteY10" fmla="*/ 3073219 h 4283708"/>
                <a:gd name="connsiteX11" fmla="*/ 1791581 w 2022957"/>
                <a:gd name="connsiteY11" fmla="*/ 1883617 h 4283708"/>
                <a:gd name="connsiteX12" fmla="*/ 1446174 w 2022957"/>
                <a:gd name="connsiteY12" fmla="*/ 813422 h 4283708"/>
                <a:gd name="connsiteX13" fmla="*/ 539721 w 2022957"/>
                <a:gd name="connsiteY13" fmla="*/ 183576 h 4283708"/>
                <a:gd name="connsiteX14" fmla="*/ 86307 w 2022957"/>
                <a:gd name="connsiteY14" fmla="*/ 1036995 h 4283708"/>
                <a:gd name="connsiteX15" fmla="*/ 48148 w 2022957"/>
                <a:gd name="connsiteY15" fmla="*/ 1813333 h 4283708"/>
                <a:gd name="connsiteX16" fmla="*/ 45806 w 2022957"/>
                <a:gd name="connsiteY16" fmla="*/ 699258 h 4283708"/>
                <a:gd name="connsiteX17" fmla="*/ 0 w 2022957"/>
                <a:gd name="connsiteY17" fmla="*/ 61645 h 4283708"/>
                <a:gd name="connsiteX0" fmla="*/ 24659 w 2022957"/>
                <a:gd name="connsiteY0" fmla="*/ 0 h 4283708"/>
                <a:gd name="connsiteX1" fmla="*/ 1195979 w 2022957"/>
                <a:gd name="connsiteY1" fmla="*/ 0 h 4283708"/>
                <a:gd name="connsiteX2" fmla="*/ 1984351 w 2022957"/>
                <a:gd name="connsiteY2" fmla="*/ 14271 h 4283708"/>
                <a:gd name="connsiteX3" fmla="*/ 2022957 w 2022957"/>
                <a:gd name="connsiteY3" fmla="*/ 3714715 h 4283708"/>
                <a:gd name="connsiteX4" fmla="*/ 616452 w 2022957"/>
                <a:gd name="connsiteY4" fmla="*/ 4283694 h 4283708"/>
                <a:gd name="connsiteX5" fmla="*/ 27178 w 2022957"/>
                <a:gd name="connsiteY5" fmla="*/ 3701124 h 4283708"/>
                <a:gd name="connsiteX6" fmla="*/ 18539 w 2022957"/>
                <a:gd name="connsiteY6" fmla="*/ 2126800 h 4283708"/>
                <a:gd name="connsiteX7" fmla="*/ 32038 w 2022957"/>
                <a:gd name="connsiteY7" fmla="*/ 2189027 h 4283708"/>
                <a:gd name="connsiteX8" fmla="*/ 146696 w 2022957"/>
                <a:gd name="connsiteY8" fmla="*/ 3057201 h 4283708"/>
                <a:gd name="connsiteX9" fmla="*/ 493366 w 2022957"/>
                <a:gd name="connsiteY9" fmla="*/ 3671515 h 4283708"/>
                <a:gd name="connsiteX10" fmla="*/ 1343120 w 2022957"/>
                <a:gd name="connsiteY10" fmla="*/ 3073219 h 4283708"/>
                <a:gd name="connsiteX11" fmla="*/ 1791581 w 2022957"/>
                <a:gd name="connsiteY11" fmla="*/ 1883617 h 4283708"/>
                <a:gd name="connsiteX12" fmla="*/ 1446174 w 2022957"/>
                <a:gd name="connsiteY12" fmla="*/ 813422 h 4283708"/>
                <a:gd name="connsiteX13" fmla="*/ 539721 w 2022957"/>
                <a:gd name="connsiteY13" fmla="*/ 183576 h 4283708"/>
                <a:gd name="connsiteX14" fmla="*/ 86307 w 2022957"/>
                <a:gd name="connsiteY14" fmla="*/ 1036995 h 4283708"/>
                <a:gd name="connsiteX15" fmla="*/ 48148 w 2022957"/>
                <a:gd name="connsiteY15" fmla="*/ 1813333 h 4283708"/>
                <a:gd name="connsiteX16" fmla="*/ 28527 w 2022957"/>
                <a:gd name="connsiteY16" fmla="*/ 707898 h 4283708"/>
                <a:gd name="connsiteX17" fmla="*/ 0 w 2022957"/>
                <a:gd name="connsiteY17" fmla="*/ 61645 h 4283708"/>
                <a:gd name="connsiteX0" fmla="*/ 154254 w 2022957"/>
                <a:gd name="connsiteY0" fmla="*/ 0 h 4465148"/>
                <a:gd name="connsiteX1" fmla="*/ 1195979 w 2022957"/>
                <a:gd name="connsiteY1" fmla="*/ 181440 h 4465148"/>
                <a:gd name="connsiteX2" fmla="*/ 1984351 w 2022957"/>
                <a:gd name="connsiteY2" fmla="*/ 195711 h 4465148"/>
                <a:gd name="connsiteX3" fmla="*/ 2022957 w 2022957"/>
                <a:gd name="connsiteY3" fmla="*/ 3896155 h 4465148"/>
                <a:gd name="connsiteX4" fmla="*/ 616452 w 2022957"/>
                <a:gd name="connsiteY4" fmla="*/ 4465134 h 4465148"/>
                <a:gd name="connsiteX5" fmla="*/ 27178 w 2022957"/>
                <a:gd name="connsiteY5" fmla="*/ 3882564 h 4465148"/>
                <a:gd name="connsiteX6" fmla="*/ 18539 w 2022957"/>
                <a:gd name="connsiteY6" fmla="*/ 2308240 h 4465148"/>
                <a:gd name="connsiteX7" fmla="*/ 32038 w 2022957"/>
                <a:gd name="connsiteY7" fmla="*/ 2370467 h 4465148"/>
                <a:gd name="connsiteX8" fmla="*/ 146696 w 2022957"/>
                <a:gd name="connsiteY8" fmla="*/ 3238641 h 4465148"/>
                <a:gd name="connsiteX9" fmla="*/ 493366 w 2022957"/>
                <a:gd name="connsiteY9" fmla="*/ 3852955 h 4465148"/>
                <a:gd name="connsiteX10" fmla="*/ 1343120 w 2022957"/>
                <a:gd name="connsiteY10" fmla="*/ 3254659 h 4465148"/>
                <a:gd name="connsiteX11" fmla="*/ 1791581 w 2022957"/>
                <a:gd name="connsiteY11" fmla="*/ 2065057 h 4465148"/>
                <a:gd name="connsiteX12" fmla="*/ 1446174 w 2022957"/>
                <a:gd name="connsiteY12" fmla="*/ 994862 h 4465148"/>
                <a:gd name="connsiteX13" fmla="*/ 539721 w 2022957"/>
                <a:gd name="connsiteY13" fmla="*/ 365016 h 4465148"/>
                <a:gd name="connsiteX14" fmla="*/ 86307 w 2022957"/>
                <a:gd name="connsiteY14" fmla="*/ 1218435 h 4465148"/>
                <a:gd name="connsiteX15" fmla="*/ 48148 w 2022957"/>
                <a:gd name="connsiteY15" fmla="*/ 1994773 h 4465148"/>
                <a:gd name="connsiteX16" fmla="*/ 28527 w 2022957"/>
                <a:gd name="connsiteY16" fmla="*/ 889338 h 4465148"/>
                <a:gd name="connsiteX17" fmla="*/ 0 w 2022957"/>
                <a:gd name="connsiteY17" fmla="*/ 243085 h 4465148"/>
                <a:gd name="connsiteX0" fmla="*/ 135715 w 2004418"/>
                <a:gd name="connsiteY0" fmla="*/ 0 h 4465148"/>
                <a:gd name="connsiteX1" fmla="*/ 1177440 w 2004418"/>
                <a:gd name="connsiteY1" fmla="*/ 181440 h 4465148"/>
                <a:gd name="connsiteX2" fmla="*/ 1965812 w 2004418"/>
                <a:gd name="connsiteY2" fmla="*/ 195711 h 4465148"/>
                <a:gd name="connsiteX3" fmla="*/ 2004418 w 2004418"/>
                <a:gd name="connsiteY3" fmla="*/ 3896155 h 4465148"/>
                <a:gd name="connsiteX4" fmla="*/ 597913 w 2004418"/>
                <a:gd name="connsiteY4" fmla="*/ 4465134 h 4465148"/>
                <a:gd name="connsiteX5" fmla="*/ 8639 w 2004418"/>
                <a:gd name="connsiteY5" fmla="*/ 3882564 h 4465148"/>
                <a:gd name="connsiteX6" fmla="*/ 0 w 2004418"/>
                <a:gd name="connsiteY6" fmla="*/ 2308240 h 4465148"/>
                <a:gd name="connsiteX7" fmla="*/ 13499 w 2004418"/>
                <a:gd name="connsiteY7" fmla="*/ 2370467 h 4465148"/>
                <a:gd name="connsiteX8" fmla="*/ 128157 w 2004418"/>
                <a:gd name="connsiteY8" fmla="*/ 3238641 h 4465148"/>
                <a:gd name="connsiteX9" fmla="*/ 474827 w 2004418"/>
                <a:gd name="connsiteY9" fmla="*/ 3852955 h 4465148"/>
                <a:gd name="connsiteX10" fmla="*/ 1324581 w 2004418"/>
                <a:gd name="connsiteY10" fmla="*/ 3254659 h 4465148"/>
                <a:gd name="connsiteX11" fmla="*/ 1773042 w 2004418"/>
                <a:gd name="connsiteY11" fmla="*/ 2065057 h 4465148"/>
                <a:gd name="connsiteX12" fmla="*/ 1427635 w 2004418"/>
                <a:gd name="connsiteY12" fmla="*/ 994862 h 4465148"/>
                <a:gd name="connsiteX13" fmla="*/ 521182 w 2004418"/>
                <a:gd name="connsiteY13" fmla="*/ 365016 h 4465148"/>
                <a:gd name="connsiteX14" fmla="*/ 67768 w 2004418"/>
                <a:gd name="connsiteY14" fmla="*/ 1218435 h 4465148"/>
                <a:gd name="connsiteX15" fmla="*/ 29609 w 2004418"/>
                <a:gd name="connsiteY15" fmla="*/ 1994773 h 4465148"/>
                <a:gd name="connsiteX16" fmla="*/ 9988 w 2004418"/>
                <a:gd name="connsiteY16" fmla="*/ 889338 h 4465148"/>
                <a:gd name="connsiteX17" fmla="*/ 16019 w 2004418"/>
                <a:gd name="connsiteY17" fmla="*/ 364045 h 4465148"/>
                <a:gd name="connsiteX0" fmla="*/ 135715 w 2004418"/>
                <a:gd name="connsiteY0" fmla="*/ 0 h 4465148"/>
                <a:gd name="connsiteX1" fmla="*/ 1177440 w 2004418"/>
                <a:gd name="connsiteY1" fmla="*/ 181440 h 4465148"/>
                <a:gd name="connsiteX2" fmla="*/ 1965812 w 2004418"/>
                <a:gd name="connsiteY2" fmla="*/ 195711 h 4465148"/>
                <a:gd name="connsiteX3" fmla="*/ 2004418 w 2004418"/>
                <a:gd name="connsiteY3" fmla="*/ 3896155 h 4465148"/>
                <a:gd name="connsiteX4" fmla="*/ 597913 w 2004418"/>
                <a:gd name="connsiteY4" fmla="*/ 4465134 h 4465148"/>
                <a:gd name="connsiteX5" fmla="*/ 8639 w 2004418"/>
                <a:gd name="connsiteY5" fmla="*/ 3882564 h 4465148"/>
                <a:gd name="connsiteX6" fmla="*/ 0 w 2004418"/>
                <a:gd name="connsiteY6" fmla="*/ 2308240 h 4465148"/>
                <a:gd name="connsiteX7" fmla="*/ 13499 w 2004418"/>
                <a:gd name="connsiteY7" fmla="*/ 2370467 h 4465148"/>
                <a:gd name="connsiteX8" fmla="*/ 128157 w 2004418"/>
                <a:gd name="connsiteY8" fmla="*/ 3238641 h 4465148"/>
                <a:gd name="connsiteX9" fmla="*/ 474827 w 2004418"/>
                <a:gd name="connsiteY9" fmla="*/ 3852955 h 4465148"/>
                <a:gd name="connsiteX10" fmla="*/ 1324581 w 2004418"/>
                <a:gd name="connsiteY10" fmla="*/ 3254659 h 4465148"/>
                <a:gd name="connsiteX11" fmla="*/ 1773042 w 2004418"/>
                <a:gd name="connsiteY11" fmla="*/ 2065057 h 4465148"/>
                <a:gd name="connsiteX12" fmla="*/ 1427635 w 2004418"/>
                <a:gd name="connsiteY12" fmla="*/ 994862 h 4465148"/>
                <a:gd name="connsiteX13" fmla="*/ 521182 w 2004418"/>
                <a:gd name="connsiteY13" fmla="*/ 365016 h 4465148"/>
                <a:gd name="connsiteX14" fmla="*/ 67768 w 2004418"/>
                <a:gd name="connsiteY14" fmla="*/ 1218435 h 4465148"/>
                <a:gd name="connsiteX15" fmla="*/ 29609 w 2004418"/>
                <a:gd name="connsiteY15" fmla="*/ 1994773 h 4465148"/>
                <a:gd name="connsiteX16" fmla="*/ 16019 w 2004418"/>
                <a:gd name="connsiteY16" fmla="*/ 364045 h 4465148"/>
                <a:gd name="connsiteX0" fmla="*/ 23400 w 2004418"/>
                <a:gd name="connsiteY0" fmla="*/ 8640 h 4283708"/>
                <a:gd name="connsiteX1" fmla="*/ 1177440 w 2004418"/>
                <a:gd name="connsiteY1" fmla="*/ 0 h 4283708"/>
                <a:gd name="connsiteX2" fmla="*/ 1965812 w 2004418"/>
                <a:gd name="connsiteY2" fmla="*/ 14271 h 4283708"/>
                <a:gd name="connsiteX3" fmla="*/ 2004418 w 2004418"/>
                <a:gd name="connsiteY3" fmla="*/ 3714715 h 4283708"/>
                <a:gd name="connsiteX4" fmla="*/ 597913 w 2004418"/>
                <a:gd name="connsiteY4" fmla="*/ 4283694 h 4283708"/>
                <a:gd name="connsiteX5" fmla="*/ 8639 w 2004418"/>
                <a:gd name="connsiteY5" fmla="*/ 3701124 h 4283708"/>
                <a:gd name="connsiteX6" fmla="*/ 0 w 2004418"/>
                <a:gd name="connsiteY6" fmla="*/ 2126800 h 4283708"/>
                <a:gd name="connsiteX7" fmla="*/ 13499 w 2004418"/>
                <a:gd name="connsiteY7" fmla="*/ 2189027 h 4283708"/>
                <a:gd name="connsiteX8" fmla="*/ 128157 w 2004418"/>
                <a:gd name="connsiteY8" fmla="*/ 3057201 h 4283708"/>
                <a:gd name="connsiteX9" fmla="*/ 474827 w 2004418"/>
                <a:gd name="connsiteY9" fmla="*/ 3671515 h 4283708"/>
                <a:gd name="connsiteX10" fmla="*/ 1324581 w 2004418"/>
                <a:gd name="connsiteY10" fmla="*/ 3073219 h 4283708"/>
                <a:gd name="connsiteX11" fmla="*/ 1773042 w 2004418"/>
                <a:gd name="connsiteY11" fmla="*/ 1883617 h 4283708"/>
                <a:gd name="connsiteX12" fmla="*/ 1427635 w 2004418"/>
                <a:gd name="connsiteY12" fmla="*/ 813422 h 4283708"/>
                <a:gd name="connsiteX13" fmla="*/ 521182 w 2004418"/>
                <a:gd name="connsiteY13" fmla="*/ 183576 h 4283708"/>
                <a:gd name="connsiteX14" fmla="*/ 67768 w 2004418"/>
                <a:gd name="connsiteY14" fmla="*/ 1036995 h 4283708"/>
                <a:gd name="connsiteX15" fmla="*/ 29609 w 2004418"/>
                <a:gd name="connsiteY15" fmla="*/ 1813333 h 4283708"/>
                <a:gd name="connsiteX16" fmla="*/ 16019 w 2004418"/>
                <a:gd name="connsiteY16" fmla="*/ 182605 h 4283708"/>
                <a:gd name="connsiteX0" fmla="*/ 23400 w 2004418"/>
                <a:gd name="connsiteY0" fmla="*/ 8640 h 4283708"/>
                <a:gd name="connsiteX1" fmla="*/ 1177440 w 2004418"/>
                <a:gd name="connsiteY1" fmla="*/ 0 h 4283708"/>
                <a:gd name="connsiteX2" fmla="*/ 1965812 w 2004418"/>
                <a:gd name="connsiteY2" fmla="*/ 14271 h 4283708"/>
                <a:gd name="connsiteX3" fmla="*/ 2004418 w 2004418"/>
                <a:gd name="connsiteY3" fmla="*/ 3714715 h 4283708"/>
                <a:gd name="connsiteX4" fmla="*/ 597913 w 2004418"/>
                <a:gd name="connsiteY4" fmla="*/ 4283694 h 4283708"/>
                <a:gd name="connsiteX5" fmla="*/ 8639 w 2004418"/>
                <a:gd name="connsiteY5" fmla="*/ 3701124 h 4283708"/>
                <a:gd name="connsiteX6" fmla="*/ 0 w 2004418"/>
                <a:gd name="connsiteY6" fmla="*/ 2126800 h 4283708"/>
                <a:gd name="connsiteX7" fmla="*/ 13499 w 2004418"/>
                <a:gd name="connsiteY7" fmla="*/ 2189027 h 4283708"/>
                <a:gd name="connsiteX8" fmla="*/ 128157 w 2004418"/>
                <a:gd name="connsiteY8" fmla="*/ 3057201 h 4283708"/>
                <a:gd name="connsiteX9" fmla="*/ 474827 w 2004418"/>
                <a:gd name="connsiteY9" fmla="*/ 3671515 h 4283708"/>
                <a:gd name="connsiteX10" fmla="*/ 1324581 w 2004418"/>
                <a:gd name="connsiteY10" fmla="*/ 3073219 h 4283708"/>
                <a:gd name="connsiteX11" fmla="*/ 1773042 w 2004418"/>
                <a:gd name="connsiteY11" fmla="*/ 1883617 h 4283708"/>
                <a:gd name="connsiteX12" fmla="*/ 1427635 w 2004418"/>
                <a:gd name="connsiteY12" fmla="*/ 813422 h 4283708"/>
                <a:gd name="connsiteX13" fmla="*/ 521182 w 2004418"/>
                <a:gd name="connsiteY13" fmla="*/ 183576 h 4283708"/>
                <a:gd name="connsiteX14" fmla="*/ 67768 w 2004418"/>
                <a:gd name="connsiteY14" fmla="*/ 1036995 h 4283708"/>
                <a:gd name="connsiteX15" fmla="*/ 29609 w 2004418"/>
                <a:gd name="connsiteY15" fmla="*/ 1813333 h 4283708"/>
                <a:gd name="connsiteX16" fmla="*/ 16019 w 2004418"/>
                <a:gd name="connsiteY16" fmla="*/ 87565 h 4283708"/>
                <a:gd name="connsiteX0" fmla="*/ 23400 w 2004418"/>
                <a:gd name="connsiteY0" fmla="*/ 8640 h 4051631"/>
                <a:gd name="connsiteX1" fmla="*/ 1177440 w 2004418"/>
                <a:gd name="connsiteY1" fmla="*/ 0 h 4051631"/>
                <a:gd name="connsiteX2" fmla="*/ 1965812 w 2004418"/>
                <a:gd name="connsiteY2" fmla="*/ 14271 h 4051631"/>
                <a:gd name="connsiteX3" fmla="*/ 2004418 w 2004418"/>
                <a:gd name="connsiteY3" fmla="*/ 3714715 h 4051631"/>
                <a:gd name="connsiteX4" fmla="*/ 8639 w 2004418"/>
                <a:gd name="connsiteY4" fmla="*/ 3701124 h 4051631"/>
                <a:gd name="connsiteX5" fmla="*/ 0 w 2004418"/>
                <a:gd name="connsiteY5" fmla="*/ 2126800 h 4051631"/>
                <a:gd name="connsiteX6" fmla="*/ 13499 w 2004418"/>
                <a:gd name="connsiteY6" fmla="*/ 2189027 h 4051631"/>
                <a:gd name="connsiteX7" fmla="*/ 128157 w 2004418"/>
                <a:gd name="connsiteY7" fmla="*/ 3057201 h 4051631"/>
                <a:gd name="connsiteX8" fmla="*/ 474827 w 2004418"/>
                <a:gd name="connsiteY8" fmla="*/ 3671515 h 4051631"/>
                <a:gd name="connsiteX9" fmla="*/ 1324581 w 2004418"/>
                <a:gd name="connsiteY9" fmla="*/ 3073219 h 4051631"/>
                <a:gd name="connsiteX10" fmla="*/ 1773042 w 2004418"/>
                <a:gd name="connsiteY10" fmla="*/ 1883617 h 4051631"/>
                <a:gd name="connsiteX11" fmla="*/ 1427635 w 2004418"/>
                <a:gd name="connsiteY11" fmla="*/ 813422 h 4051631"/>
                <a:gd name="connsiteX12" fmla="*/ 521182 w 2004418"/>
                <a:gd name="connsiteY12" fmla="*/ 183576 h 4051631"/>
                <a:gd name="connsiteX13" fmla="*/ 67768 w 2004418"/>
                <a:gd name="connsiteY13" fmla="*/ 1036995 h 4051631"/>
                <a:gd name="connsiteX14" fmla="*/ 29609 w 2004418"/>
                <a:gd name="connsiteY14" fmla="*/ 1813333 h 4051631"/>
                <a:gd name="connsiteX15" fmla="*/ 16019 w 2004418"/>
                <a:gd name="connsiteY15" fmla="*/ 87565 h 4051631"/>
                <a:gd name="connsiteX0" fmla="*/ 23400 w 2004418"/>
                <a:gd name="connsiteY0" fmla="*/ 8640 h 3820801"/>
                <a:gd name="connsiteX1" fmla="*/ 1177440 w 2004418"/>
                <a:gd name="connsiteY1" fmla="*/ 0 h 3820801"/>
                <a:gd name="connsiteX2" fmla="*/ 1965812 w 2004418"/>
                <a:gd name="connsiteY2" fmla="*/ 14271 h 3820801"/>
                <a:gd name="connsiteX3" fmla="*/ 2004418 w 2004418"/>
                <a:gd name="connsiteY3" fmla="*/ 3714715 h 3820801"/>
                <a:gd name="connsiteX4" fmla="*/ 8639 w 2004418"/>
                <a:gd name="connsiteY4" fmla="*/ 3701124 h 3820801"/>
                <a:gd name="connsiteX5" fmla="*/ 0 w 2004418"/>
                <a:gd name="connsiteY5" fmla="*/ 2126800 h 3820801"/>
                <a:gd name="connsiteX6" fmla="*/ 13499 w 2004418"/>
                <a:gd name="connsiteY6" fmla="*/ 2189027 h 3820801"/>
                <a:gd name="connsiteX7" fmla="*/ 128157 w 2004418"/>
                <a:gd name="connsiteY7" fmla="*/ 3057201 h 3820801"/>
                <a:gd name="connsiteX8" fmla="*/ 474827 w 2004418"/>
                <a:gd name="connsiteY8" fmla="*/ 3671515 h 3820801"/>
                <a:gd name="connsiteX9" fmla="*/ 1324581 w 2004418"/>
                <a:gd name="connsiteY9" fmla="*/ 3073219 h 3820801"/>
                <a:gd name="connsiteX10" fmla="*/ 1773042 w 2004418"/>
                <a:gd name="connsiteY10" fmla="*/ 1883617 h 3820801"/>
                <a:gd name="connsiteX11" fmla="*/ 1427635 w 2004418"/>
                <a:gd name="connsiteY11" fmla="*/ 813422 h 3820801"/>
                <a:gd name="connsiteX12" fmla="*/ 521182 w 2004418"/>
                <a:gd name="connsiteY12" fmla="*/ 183576 h 3820801"/>
                <a:gd name="connsiteX13" fmla="*/ 67768 w 2004418"/>
                <a:gd name="connsiteY13" fmla="*/ 1036995 h 3820801"/>
                <a:gd name="connsiteX14" fmla="*/ 29609 w 2004418"/>
                <a:gd name="connsiteY14" fmla="*/ 1813333 h 3820801"/>
                <a:gd name="connsiteX15" fmla="*/ 16019 w 2004418"/>
                <a:gd name="connsiteY15" fmla="*/ 87565 h 3820801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74827 w 2004418"/>
                <a:gd name="connsiteY8" fmla="*/ 3671515 h 3714715"/>
                <a:gd name="connsiteX9" fmla="*/ 1324581 w 2004418"/>
                <a:gd name="connsiteY9" fmla="*/ 3073219 h 3714715"/>
                <a:gd name="connsiteX10" fmla="*/ 1773042 w 2004418"/>
                <a:gd name="connsiteY10" fmla="*/ 1883617 h 3714715"/>
                <a:gd name="connsiteX11" fmla="*/ 1427635 w 2004418"/>
                <a:gd name="connsiteY11" fmla="*/ 813422 h 3714715"/>
                <a:gd name="connsiteX12" fmla="*/ 521182 w 2004418"/>
                <a:gd name="connsiteY12" fmla="*/ 18357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73042 w 2004418"/>
                <a:gd name="connsiteY10" fmla="*/ 1883617 h 3714715"/>
                <a:gd name="connsiteX11" fmla="*/ 1427635 w 2004418"/>
                <a:gd name="connsiteY11" fmla="*/ 813422 h 3714715"/>
                <a:gd name="connsiteX12" fmla="*/ 521182 w 2004418"/>
                <a:gd name="connsiteY12" fmla="*/ 18357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73042 w 2004418"/>
                <a:gd name="connsiteY10" fmla="*/ 1883617 h 3714715"/>
                <a:gd name="connsiteX11" fmla="*/ 1427635 w 2004418"/>
                <a:gd name="connsiteY11" fmla="*/ 813422 h 3714715"/>
                <a:gd name="connsiteX12" fmla="*/ 482105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73042 w 2004418"/>
                <a:gd name="connsiteY10" fmla="*/ 1883617 h 3714715"/>
                <a:gd name="connsiteX11" fmla="*/ 1417866 w 2004418"/>
                <a:gd name="connsiteY11" fmla="*/ 832961 h 3714715"/>
                <a:gd name="connsiteX12" fmla="*/ 482105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33965 w 2004418"/>
                <a:gd name="connsiteY10" fmla="*/ 1903155 h 3714715"/>
                <a:gd name="connsiteX11" fmla="*/ 1417866 w 2004418"/>
                <a:gd name="connsiteY11" fmla="*/ 832961 h 3714715"/>
                <a:gd name="connsiteX12" fmla="*/ 482105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33965 w 2004418"/>
                <a:gd name="connsiteY10" fmla="*/ 1903155 h 3714715"/>
                <a:gd name="connsiteX11" fmla="*/ 1417866 w 2004418"/>
                <a:gd name="connsiteY11" fmla="*/ 832961 h 3714715"/>
                <a:gd name="connsiteX12" fmla="*/ 482105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33965 w 2004418"/>
                <a:gd name="connsiteY10" fmla="*/ 1903155 h 3714715"/>
                <a:gd name="connsiteX11" fmla="*/ 1378789 w 2004418"/>
                <a:gd name="connsiteY11" fmla="*/ 784115 h 3714715"/>
                <a:gd name="connsiteX12" fmla="*/ 482105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324581 w 2004418"/>
                <a:gd name="connsiteY9" fmla="*/ 3073219 h 3714715"/>
                <a:gd name="connsiteX10" fmla="*/ 1733965 w 2004418"/>
                <a:gd name="connsiteY10" fmla="*/ 1903155 h 3714715"/>
                <a:gd name="connsiteX11" fmla="*/ 1378789 w 2004418"/>
                <a:gd name="connsiteY11" fmla="*/ 784115 h 3714715"/>
                <a:gd name="connsiteX12" fmla="*/ 433259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  <a:gd name="connsiteX0" fmla="*/ 23400 w 2004418"/>
                <a:gd name="connsiteY0" fmla="*/ 8640 h 3714715"/>
                <a:gd name="connsiteX1" fmla="*/ 1177440 w 2004418"/>
                <a:gd name="connsiteY1" fmla="*/ 0 h 3714715"/>
                <a:gd name="connsiteX2" fmla="*/ 1965812 w 2004418"/>
                <a:gd name="connsiteY2" fmla="*/ 14271 h 3714715"/>
                <a:gd name="connsiteX3" fmla="*/ 2004418 w 2004418"/>
                <a:gd name="connsiteY3" fmla="*/ 3714715 h 3714715"/>
                <a:gd name="connsiteX4" fmla="*/ 8639 w 2004418"/>
                <a:gd name="connsiteY4" fmla="*/ 3701124 h 3714715"/>
                <a:gd name="connsiteX5" fmla="*/ 0 w 2004418"/>
                <a:gd name="connsiteY5" fmla="*/ 2126800 h 3714715"/>
                <a:gd name="connsiteX6" fmla="*/ 13499 w 2004418"/>
                <a:gd name="connsiteY6" fmla="*/ 2189027 h 3714715"/>
                <a:gd name="connsiteX7" fmla="*/ 128157 w 2004418"/>
                <a:gd name="connsiteY7" fmla="*/ 3057201 h 3714715"/>
                <a:gd name="connsiteX8" fmla="*/ 416211 w 2004418"/>
                <a:gd name="connsiteY8" fmla="*/ 3700822 h 3714715"/>
                <a:gd name="connsiteX9" fmla="*/ 1275735 w 2004418"/>
                <a:gd name="connsiteY9" fmla="*/ 3092757 h 3714715"/>
                <a:gd name="connsiteX10" fmla="*/ 1733965 w 2004418"/>
                <a:gd name="connsiteY10" fmla="*/ 1903155 h 3714715"/>
                <a:gd name="connsiteX11" fmla="*/ 1378789 w 2004418"/>
                <a:gd name="connsiteY11" fmla="*/ 784115 h 3714715"/>
                <a:gd name="connsiteX12" fmla="*/ 433259 w 2004418"/>
                <a:gd name="connsiteY12" fmla="*/ 173806 h 3714715"/>
                <a:gd name="connsiteX13" fmla="*/ 67768 w 2004418"/>
                <a:gd name="connsiteY13" fmla="*/ 1036995 h 3714715"/>
                <a:gd name="connsiteX14" fmla="*/ 29609 w 2004418"/>
                <a:gd name="connsiteY14" fmla="*/ 1813333 h 3714715"/>
                <a:gd name="connsiteX15" fmla="*/ 16019 w 2004418"/>
                <a:gd name="connsiteY15" fmla="*/ 87565 h 37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4418" h="3714715">
                  <a:moveTo>
                    <a:pt x="23400" y="8640"/>
                  </a:moveTo>
                  <a:lnTo>
                    <a:pt x="1177440" y="0"/>
                  </a:lnTo>
                  <a:lnTo>
                    <a:pt x="1965812" y="14271"/>
                  </a:lnTo>
                  <a:lnTo>
                    <a:pt x="2004418" y="3714715"/>
                  </a:lnTo>
                  <a:lnTo>
                    <a:pt x="8639" y="3701124"/>
                  </a:lnTo>
                  <a:cubicBezTo>
                    <a:pt x="5759" y="3176349"/>
                    <a:pt x="2880" y="2651575"/>
                    <a:pt x="0" y="2126800"/>
                  </a:cubicBezTo>
                  <a:lnTo>
                    <a:pt x="13499" y="2189027"/>
                  </a:lnTo>
                  <a:cubicBezTo>
                    <a:pt x="46378" y="2397374"/>
                    <a:pt x="61038" y="2805235"/>
                    <a:pt x="128157" y="3057201"/>
                  </a:cubicBezTo>
                  <a:cubicBezTo>
                    <a:pt x="195276" y="3309167"/>
                    <a:pt x="224948" y="3694896"/>
                    <a:pt x="416211" y="3700822"/>
                  </a:cubicBezTo>
                  <a:cubicBezTo>
                    <a:pt x="607474" y="3706748"/>
                    <a:pt x="1056109" y="3392368"/>
                    <a:pt x="1275735" y="3092757"/>
                  </a:cubicBezTo>
                  <a:cubicBezTo>
                    <a:pt x="1495361" y="2793146"/>
                    <a:pt x="1716789" y="2287929"/>
                    <a:pt x="1733965" y="1903155"/>
                  </a:cubicBezTo>
                  <a:cubicBezTo>
                    <a:pt x="1751141" y="1518381"/>
                    <a:pt x="1595573" y="1072340"/>
                    <a:pt x="1378789" y="784115"/>
                  </a:cubicBezTo>
                  <a:cubicBezTo>
                    <a:pt x="1162005" y="495890"/>
                    <a:pt x="651762" y="131659"/>
                    <a:pt x="433259" y="173806"/>
                  </a:cubicBezTo>
                  <a:cubicBezTo>
                    <a:pt x="214756" y="215953"/>
                    <a:pt x="135043" y="763741"/>
                    <a:pt x="67768" y="1036995"/>
                  </a:cubicBezTo>
                  <a:cubicBezTo>
                    <a:pt x="493" y="1310249"/>
                    <a:pt x="45209" y="1531514"/>
                    <a:pt x="29609" y="1813333"/>
                  </a:cubicBezTo>
                  <a:cubicBezTo>
                    <a:pt x="20984" y="1670935"/>
                    <a:pt x="18850" y="427300"/>
                    <a:pt x="16019" y="87565"/>
                  </a:cubicBezTo>
                </a:path>
              </a:pathLst>
            </a:custGeom>
            <a:solidFill>
              <a:srgbClr val="FF8A93">
                <a:alpha val="34000"/>
              </a:srgbClr>
            </a:solidFill>
            <a:ln w="3175" cmpd="sng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8425011" y="1066800"/>
            <a:ext cx="533400" cy="152400"/>
          </a:xfrm>
          <a:prstGeom prst="rect">
            <a:avLst/>
          </a:prstGeom>
          <a:solidFill>
            <a:srgbClr val="FF8A93"/>
          </a:solidFill>
          <a:ln w="1905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43800" y="1185776"/>
            <a:ext cx="153359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Scrape-off Layer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85DFF-3CED-8A43-B2D4-71688366A76F}"/>
              </a:ext>
            </a:extLst>
          </p:cNvPr>
          <p:cNvSpPr txBox="1"/>
          <p:nvPr/>
        </p:nvSpPr>
        <p:spPr>
          <a:xfrm>
            <a:off x="1974994" y="1034575"/>
            <a:ext cx="126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Rectangle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F1FF9B-5738-DD4D-B56A-B0A442E29C80}"/>
              </a:ext>
            </a:extLst>
          </p:cNvPr>
          <p:cNvSpPr txBox="1"/>
          <p:nvPr/>
        </p:nvSpPr>
        <p:spPr>
          <a:xfrm>
            <a:off x="5157816" y="1040528"/>
            <a:ext cx="1745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Vacuum vessel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5D5641-6A6A-784D-AD8E-AE84E787DC93}"/>
              </a:ext>
            </a:extLst>
          </p:cNvPr>
          <p:cNvSpPr txBox="1"/>
          <p:nvPr/>
        </p:nvSpPr>
        <p:spPr>
          <a:xfrm>
            <a:off x="1974994" y="1346735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 SOL 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DBA815-BF2F-FD4B-8339-2C106AD04731}"/>
              </a:ext>
            </a:extLst>
          </p:cNvPr>
          <p:cNvSpPr/>
          <p:nvPr/>
        </p:nvSpPr>
        <p:spPr>
          <a:xfrm>
            <a:off x="1974994" y="5824221"/>
            <a:ext cx="1581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Bertelli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 2014]</a:t>
            </a:r>
          </a:p>
        </p:txBody>
      </p:sp>
    </p:spTree>
    <p:extLst>
      <p:ext uri="{BB962C8B-B14F-4D97-AF65-F5344CB8AC3E}">
        <p14:creationId xmlns:p14="http://schemas.microsoft.com/office/powerpoint/2010/main" val="273930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71600"/>
            <a:ext cx="9144000" cy="1524000"/>
            <a:chOff x="0" y="1371600"/>
            <a:chExt cx="9144000" cy="1524000"/>
          </a:xfrm>
        </p:grpSpPr>
        <p:pic>
          <p:nvPicPr>
            <p:cNvPr id="4" name="Picture 2" descr="C:\Users\jmenard\My Files\PPPL\Projects\NSTX-U\Presentation template\2015 - New template\logo and banner source\Gray_banner_red_lin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1600"/>
              <a:ext cx="914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itle Placeholder 1"/>
            <p:cNvSpPr txBox="1">
              <a:spLocks/>
            </p:cNvSpPr>
            <p:nvPr/>
          </p:nvSpPr>
          <p:spPr bwMode="auto">
            <a:xfrm>
              <a:off x="0" y="1371600"/>
              <a:ext cx="91440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200" b="1" kern="1200">
                  <a:solidFill>
                    <a:srgbClr val="336699"/>
                  </a:solidFill>
                  <a:latin typeface="Calibri"/>
                  <a:ea typeface="+mj-ea"/>
                  <a:cs typeface="Calibri"/>
                </a:defRPr>
              </a:lvl1pPr>
              <a:lvl2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2pPr>
              <a:lvl3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3pPr>
              <a:lvl4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4pPr>
              <a:lvl5pPr algn="ctr" rtl="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5pPr>
              <a:lvl6pPr marL="4572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6pPr>
              <a:lvl7pPr marL="9144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7pPr>
              <a:lvl8pPr marL="13716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8pPr>
              <a:lvl9pPr marL="1828800" algn="ctr" rtl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36699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altLang="en-US" sz="4000" dirty="0">
                  <a:solidFill>
                    <a:schemeClr val="tx1"/>
                  </a:solidFill>
                </a:rPr>
                <a:t>FW2D Model Description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84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2D Full-wave model (</a:t>
            </a:r>
            <a:r>
              <a:rPr lang="en-US" sz="2800" dirty="0">
                <a:solidFill>
                  <a:srgbClr val="FF0000"/>
                </a:solidFill>
              </a:rPr>
              <a:t>FW2D</a:t>
            </a:r>
            <a:r>
              <a:rPr lang="en-US" sz="2800" dirty="0"/>
              <a:t>) has been developed to investigate SOL physics in realistic boundaries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8673" y="997803"/>
            <a:ext cx="85344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latin typeface="Calibri"/>
                <a:cs typeface="Calibri"/>
              </a:rPr>
              <a:t>Wave equations : </a:t>
            </a:r>
            <a:r>
              <a:rPr lang="en-US" altLang="en-US" sz="2000" dirty="0">
                <a:solidFill>
                  <a:srgbClr val="0000FF"/>
                </a:solidFill>
                <a:latin typeface="Calibri"/>
                <a:cs typeface="Calibri"/>
              </a:rPr>
              <a:t>frequency</a:t>
            </a:r>
            <a:r>
              <a:rPr lang="en-US" altLang="en-US" sz="2000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Calibri"/>
                <a:cs typeface="Calibri"/>
              </a:rPr>
              <a:t>domain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871" y="1455003"/>
            <a:ext cx="4445053" cy="5565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03520" y="1520923"/>
            <a:ext cx="507948" cy="4572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170856" y="1597077"/>
            <a:ext cx="304800" cy="32871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2028" y="2103532"/>
            <a:ext cx="34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dielectric tensor in </a:t>
            </a:r>
            <a:r>
              <a:rPr lang="en-US" sz="2000" b="1" i="1" dirty="0">
                <a:solidFill>
                  <a:srgbClr val="FF0000"/>
                </a:solidFill>
                <a:latin typeface="Calibri"/>
                <a:cs typeface="Calibri"/>
              </a:rPr>
              <a:t>cold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plasma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9472" y="1421043"/>
            <a:ext cx="163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504D"/>
                </a:solidFill>
                <a:latin typeface="Calibri"/>
                <a:cs typeface="Calibri"/>
              </a:rPr>
              <a:t>External source </a:t>
            </a:r>
          </a:p>
        </p:txBody>
      </p:sp>
      <p:cxnSp>
        <p:nvCxnSpPr>
          <p:cNvPr id="10" name="Straight Arrow Connector 9"/>
          <p:cNvCxnSpPr>
            <a:stCxn id="6" idx="6"/>
            <a:endCxn id="9" idx="1"/>
          </p:cNvCxnSpPr>
          <p:nvPr/>
        </p:nvCxnSpPr>
        <p:spPr>
          <a:xfrm flipV="1">
            <a:off x="6211468" y="1605709"/>
            <a:ext cx="308004" cy="143814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5"/>
            <a:endCxn id="8" idx="1"/>
          </p:cNvCxnSpPr>
          <p:nvPr/>
        </p:nvCxnSpPr>
        <p:spPr>
          <a:xfrm>
            <a:off x="4431019" y="1877649"/>
            <a:ext cx="1111009" cy="425938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839918" y="1527715"/>
            <a:ext cx="402954" cy="404864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cxnSp>
        <p:nvCxnSpPr>
          <p:cNvPr id="13" name="Straight Arrow Connector 12"/>
          <p:cNvCxnSpPr>
            <a:stCxn id="12" idx="4"/>
            <a:endCxn id="21" idx="0"/>
          </p:cNvCxnSpPr>
          <p:nvPr/>
        </p:nvCxnSpPr>
        <p:spPr>
          <a:xfrm flipH="1">
            <a:off x="3035011" y="1932579"/>
            <a:ext cx="6384" cy="640363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71" y="3122089"/>
            <a:ext cx="502106" cy="353043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70" y="3191497"/>
            <a:ext cx="231082" cy="24071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16200000">
            <a:off x="2710390" y="2639047"/>
            <a:ext cx="191428" cy="786661"/>
          </a:xfrm>
          <a:prstGeom prst="leftBrace">
            <a:avLst>
              <a:gd name="adj1" fmla="val 35072"/>
              <a:gd name="adj2" fmla="val 50000"/>
            </a:avLst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3465500" y="2860755"/>
            <a:ext cx="191428" cy="343245"/>
          </a:xfrm>
          <a:prstGeom prst="leftBrace">
            <a:avLst>
              <a:gd name="adj1" fmla="val 35072"/>
              <a:gd name="adj2" fmla="val 50000"/>
            </a:avLst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4072" y="2560732"/>
            <a:ext cx="376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m : Azimuthal (</a:t>
            </a:r>
            <a:r>
              <a:rPr lang="en-US" dirty="0" err="1">
                <a:latin typeface="Calibri"/>
                <a:cs typeface="Calibri"/>
              </a:rPr>
              <a:t>toroidal</a:t>
            </a:r>
            <a:r>
              <a:rPr lang="en-US" dirty="0">
                <a:latin typeface="Calibri"/>
                <a:cs typeface="Calibri"/>
              </a:rPr>
              <a:t>) wave number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8405" y="20273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output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27" y="2572942"/>
            <a:ext cx="3868368" cy="368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70F561-6693-6D40-AD25-055BD535321D}"/>
              </a:ext>
            </a:extLst>
          </p:cNvPr>
          <p:cNvGrpSpPr/>
          <p:nvPr/>
        </p:nvGrpSpPr>
        <p:grpSpPr>
          <a:xfrm>
            <a:off x="76200" y="5638800"/>
            <a:ext cx="5867400" cy="881847"/>
            <a:chOff x="176076" y="3655489"/>
            <a:chExt cx="9050605" cy="881847"/>
          </a:xfrm>
        </p:grpSpPr>
        <p:sp>
          <p:nvSpPr>
            <p:cNvPr id="20" name="Rectangle 19"/>
            <p:cNvSpPr/>
            <p:nvPr/>
          </p:nvSpPr>
          <p:spPr>
            <a:xfrm>
              <a:off x="176076" y="3655489"/>
              <a:ext cx="8815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Font typeface="Wingdings" charset="2"/>
                <a:buChar char="§"/>
              </a:pPr>
              <a:r>
                <a:rPr lang="en-US" altLang="en-US" dirty="0">
                  <a:solidFill>
                    <a:srgbClr val="0000FF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en-US" altLang="en-US" dirty="0">
                  <a:latin typeface="Calibri"/>
                  <a:cs typeface="Calibri"/>
                  <a:sym typeface="Wingdings"/>
                </a:rPr>
                <a:t>Successfully</a:t>
              </a:r>
              <a:r>
                <a:rPr lang="en-US" altLang="en-US" dirty="0">
                  <a:solidFill>
                    <a:srgbClr val="0000FF"/>
                  </a:solidFill>
                  <a:latin typeface="Calibri"/>
                  <a:cs typeface="Calibri"/>
                  <a:sym typeface="Wingdings"/>
                </a:rPr>
                <a:t> examined waves at planetary magnetospheres</a:t>
              </a:r>
              <a:endParaRPr lang="en-US" altLang="en-US" dirty="0">
                <a:solidFill>
                  <a:srgbClr val="000000"/>
                </a:solidFill>
                <a:cs typeface="Calibri"/>
                <a:sym typeface="Wingding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6076" y="4275726"/>
              <a:ext cx="905060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i="1" dirty="0">
                  <a:latin typeface="Calibri"/>
                  <a:cs typeface="Calibri"/>
                </a:rPr>
                <a:t>Kim et al., GRL </a:t>
              </a:r>
              <a:r>
                <a:rPr lang="en-US" sz="1100" dirty="0">
                  <a:latin typeface="Calibri"/>
                  <a:cs typeface="Calibri"/>
                </a:rPr>
                <a:t>2015</a:t>
              </a:r>
              <a:r>
                <a:rPr lang="en-US" sz="1100" i="1" dirty="0">
                  <a:latin typeface="Calibri"/>
                  <a:cs typeface="Calibri"/>
                </a:rPr>
                <a:t>; Kim and Johnson, GRL 2016; Kim et al., EPJ 2017  </a:t>
              </a:r>
              <a:r>
                <a:rPr lang="en-US" sz="1100" dirty="0">
                  <a:latin typeface="Calibri"/>
                  <a:cs typeface="Calibri"/>
                </a:rPr>
                <a:t> 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21831C2-2DFF-174F-A4DD-8235FB3D3C18}"/>
              </a:ext>
            </a:extLst>
          </p:cNvPr>
          <p:cNvSpPr/>
          <p:nvPr/>
        </p:nvSpPr>
        <p:spPr>
          <a:xfrm>
            <a:off x="94386" y="3505200"/>
            <a:ext cx="5609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altLang="en-US" dirty="0">
                <a:latin typeface="Calibri"/>
                <a:cs typeface="Calibri"/>
              </a:rPr>
              <a:t>    Wave solution using </a:t>
            </a:r>
            <a:r>
              <a:rPr lang="en-US" altLang="en-US" dirty="0">
                <a:solidFill>
                  <a:srgbClr val="0000FF"/>
                </a:solidFill>
                <a:latin typeface="Calibri"/>
                <a:cs typeface="Calibri"/>
              </a:rPr>
              <a:t>finite element method </a:t>
            </a:r>
            <a:r>
              <a:rPr lang="en-US" altLang="en-US" dirty="0">
                <a:latin typeface="Calibri"/>
                <a:cs typeface="Calibri"/>
              </a:rPr>
              <a:t>and</a:t>
            </a:r>
            <a:r>
              <a:rPr lang="en-US" altLang="en-US" dirty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Calibri"/>
                <a:cs typeface="Calibri"/>
              </a:rPr>
              <a:t>unstructured triangle mesh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Easily adopted to various </a:t>
            </a:r>
            <a:r>
              <a:rPr lang="en-US" altLang="en-US" dirty="0">
                <a:solidFill>
                  <a:srgbClr val="0432FF"/>
                </a:solidFill>
                <a:latin typeface="Calibri"/>
                <a:cs typeface="Calibri"/>
                <a:sym typeface="Wingdings"/>
              </a:rPr>
              <a:t>geometries</a:t>
            </a: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</a:t>
            </a:r>
            <a:b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(e.g., dipole, tokamak…)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Easily adopt various </a:t>
            </a:r>
            <a:r>
              <a:rPr lang="en-US" altLang="en-US" dirty="0">
                <a:solidFill>
                  <a:srgbClr val="0432FF"/>
                </a:solidFill>
                <a:latin typeface="Calibri"/>
                <a:cs typeface="Calibri"/>
                <a:sym typeface="Wingdings"/>
              </a:rPr>
              <a:t>boundaries</a:t>
            </a: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</a:t>
            </a:r>
            <a:b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(e.g., rectangle, vacuum vessel…)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altLang="en-US" dirty="0">
                <a:solidFill>
                  <a:srgbClr val="0432FF"/>
                </a:solidFill>
                <a:latin typeface="Calibri"/>
                <a:cs typeface="Calibri"/>
                <a:sym typeface="Wingdings"/>
              </a:rPr>
              <a:t>Fast</a:t>
            </a:r>
            <a:r>
              <a:rPr lang="en-US" alt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!</a:t>
            </a:r>
            <a:endParaRPr lang="en-US" alt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10473C-177B-D14F-ABDD-1C71E3600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63" y="3475132"/>
            <a:ext cx="3775895" cy="26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0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FW2D code </a:t>
            </a:r>
            <a:r>
              <a:rPr lang="en-US" dirty="0"/>
              <a:t>provide rapid cold plasma wave field computation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9DD130-480A-9F40-A7F0-E2666048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52" y="2057400"/>
            <a:ext cx="1905000" cy="52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E18F6-D2AB-9D42-A31B-D1D95072D6A9}"/>
              </a:ext>
            </a:extLst>
          </p:cNvPr>
          <p:cNvSpPr txBox="1"/>
          <p:nvPr/>
        </p:nvSpPr>
        <p:spPr>
          <a:xfrm>
            <a:off x="3962400" y="1137354"/>
            <a:ext cx="478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simulate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 absorption, collisional frequency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𝜈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) can be implemented in the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equation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then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CA0AF-1945-4D4C-957C-1EF243E1DD75}"/>
              </a:ext>
            </a:extLst>
          </p:cNvPr>
          <p:cNvSpPr txBox="1"/>
          <p:nvPr/>
        </p:nvSpPr>
        <p:spPr>
          <a:xfrm>
            <a:off x="3962400" y="2743200"/>
            <a:ext cx="478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Wave in the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core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change with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Wave in the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: not affected by 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E5F01-0C39-2347-9C19-FE0C7986278B}"/>
              </a:ext>
            </a:extLst>
          </p:cNvPr>
          <p:cNvSpPr txBox="1"/>
          <p:nvPr/>
        </p:nvSpPr>
        <p:spPr>
          <a:xfrm>
            <a:off x="3962400" y="3810000"/>
            <a:ext cx="4780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Possible to estimate the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SOL power losses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by adopting an arbitrary collisions in the plasma core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 15.35    0.5 % (almost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identical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for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A792E-CB8D-1649-A504-960A6F4E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4739640"/>
            <a:ext cx="152400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0997F-C8CB-874F-A61C-5D73E629D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352" y="5003324"/>
            <a:ext cx="142240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8E133E-8D01-2842-A66A-C0AA48392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352" y="5343208"/>
            <a:ext cx="1993900" cy="228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B4B121-D58F-0644-B9DC-B2DE1D9DE0B6}"/>
              </a:ext>
            </a:extLst>
          </p:cNvPr>
          <p:cNvCxnSpPr/>
          <p:nvPr/>
        </p:nvCxnSpPr>
        <p:spPr>
          <a:xfrm>
            <a:off x="5943600" y="5577840"/>
            <a:ext cx="1005840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40619E8-59F3-CA47-9B1D-C222E0810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4" y="990600"/>
            <a:ext cx="3520440" cy="5532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B13EC9-4248-9B44-AF6B-6F88450A5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3660" y="2819400"/>
            <a:ext cx="739444" cy="251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142AF9-AC57-404E-A4CB-B1D416E0D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3101796"/>
            <a:ext cx="739444" cy="2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6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0A64CF-F19F-B84A-B77E-E5E2B92EC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4533900" cy="5181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FW2D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AORSA</a:t>
            </a:r>
            <a:r>
              <a:rPr lang="en-US" dirty="0"/>
              <a:t> simulations show </a:t>
            </a:r>
            <a:r>
              <a:rPr lang="en-US" dirty="0">
                <a:solidFill>
                  <a:srgbClr val="FF0000"/>
                </a:solidFill>
              </a:rPr>
              <a:t>excellent agreement </a:t>
            </a:r>
            <a:r>
              <a:rPr lang="en-US" dirty="0"/>
              <a:t>in</a:t>
            </a:r>
            <a:r>
              <a:rPr lang="en-US" dirty="0">
                <a:solidFill>
                  <a:srgbClr val="FF0000"/>
                </a:solidFill>
              </a:rPr>
              <a:t> SOL field </a:t>
            </a:r>
            <a:r>
              <a:rPr lang="en-US" dirty="0"/>
              <a:t>structure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173A7-6B8D-8A4B-ADAC-8664093AFD33}"/>
              </a:ext>
            </a:extLst>
          </p:cNvPr>
          <p:cNvSpPr txBox="1"/>
          <p:nvPr/>
        </p:nvSpPr>
        <p:spPr>
          <a:xfrm>
            <a:off x="5067300" y="1143000"/>
            <a:ext cx="39806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FW2D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approximation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    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FAST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AORSA  Plasma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kinetic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effect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   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slow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computation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Wave transmission and reflection coefficients at the LCFS are not the same  Two wave solutions cannot be exactly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The wave structure shows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very good agreement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between FW2D and AORSA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 FW2D code can be used to  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(efficiently) examine waves in the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         </a:t>
            </a:r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cold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78EBEE-62A2-6F49-B470-388248EA2EA6}"/>
              </a:ext>
            </a:extLst>
          </p:cNvPr>
          <p:cNvCxnSpPr/>
          <p:nvPr/>
        </p:nvCxnSpPr>
        <p:spPr>
          <a:xfrm>
            <a:off x="3712464" y="4038600"/>
            <a:ext cx="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33D396-D1B9-E244-A8D0-7F475EC8E6B0}"/>
              </a:ext>
            </a:extLst>
          </p:cNvPr>
          <p:cNvCxnSpPr/>
          <p:nvPr/>
        </p:nvCxnSpPr>
        <p:spPr>
          <a:xfrm>
            <a:off x="3803904" y="4038600"/>
            <a:ext cx="0" cy="128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448429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1600" dirty="0">
            <a:solidFill>
              <a:schemeClr val="bg1">
                <a:lumMod val="50000"/>
              </a:schemeClr>
            </a:solidFill>
            <a:latin typeface="Calibri"/>
            <a:cs typeface="Calibri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5555</TotalTime>
  <Words>978</Words>
  <Application>Microsoft Macintosh PowerPoint</Application>
  <PresentationFormat>On-screen Show (4:3)</PresentationFormat>
  <Paragraphs>194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굴림</vt:lpstr>
      <vt:lpstr>ＭＳ Ｐゴシック</vt:lpstr>
      <vt:lpstr>Arial</vt:lpstr>
      <vt:lpstr>Calibri</vt:lpstr>
      <vt:lpstr>Corbel</vt:lpstr>
      <vt:lpstr>STIXGeneral</vt:lpstr>
      <vt:lpstr>Tahoma</vt:lpstr>
      <vt:lpstr>Times</vt:lpstr>
      <vt:lpstr>Wingdings</vt:lpstr>
      <vt:lpstr>NSTX Upgrade</vt:lpstr>
      <vt:lpstr>High harmonic fast wave propagation  in the scrape-off layer (SOL) of NSTX/NSTX-U  Effect of Wall Boundary on Power Losses  in the SOL</vt:lpstr>
      <vt:lpstr>NSTX studies showed significant amounts of HHFW power missing from core</vt:lpstr>
      <vt:lpstr>Density where FW cutoff is open is critical</vt:lpstr>
      <vt:lpstr>Previous simulations suggest SOL wave excitation can lead to significant SOL power losses</vt:lpstr>
      <vt:lpstr>Previous simulations adopted idealized boundary for simplicity</vt:lpstr>
      <vt:lpstr>PowerPoint Presentation</vt:lpstr>
      <vt:lpstr>2D Full-wave model (FW2D) has been developed to investigate SOL physics in realistic boundaries</vt:lpstr>
      <vt:lpstr>FW2D code provide rapid cold plasma wave field computation </vt:lpstr>
      <vt:lpstr>FW2D and AORSA simulations show excellent agreement in SOL field structure</vt:lpstr>
      <vt:lpstr>PowerPoint Presentation</vt:lpstr>
      <vt:lpstr>HHFW standing mode in the SOL becomes weaker  as SOL size is reduced</vt:lpstr>
      <vt:lpstr>SOL Power losses in the SOL size decreases  as SOL size is reduced</vt:lpstr>
      <vt:lpstr>PowerPoint Presentation</vt:lpstr>
      <vt:lpstr>HHFW are examined  by adopting a realistic vacuum vessel boundary</vt:lpstr>
      <vt:lpstr>HHFW gradually propagate into the SOL  as Nant increases</vt:lpstr>
      <vt:lpstr>Power losses increases linearly with collision in SOL</vt:lpstr>
      <vt:lpstr>Power losses decreases as the SOL size is reduced </vt:lpstr>
      <vt:lpstr>PowerPoint Presentation</vt:lpstr>
      <vt:lpstr>Power losses decreases as BT increases</vt:lpstr>
      <vt:lpstr>Power losses decreases as BT increases</vt:lpstr>
      <vt:lpstr>Summary</vt:lpstr>
      <vt:lpstr>PowerPoint Presentation</vt:lpstr>
    </vt:vector>
  </TitlesOfParts>
  <Company>PPPL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Eun-Hwa Kim</cp:lastModifiedBy>
  <cp:revision>933</cp:revision>
  <cp:lastPrinted>2018-10-31T12:50:13Z</cp:lastPrinted>
  <dcterms:created xsi:type="dcterms:W3CDTF">2015-07-16T16:59:24Z</dcterms:created>
  <dcterms:modified xsi:type="dcterms:W3CDTF">2018-11-09T21:46:26Z</dcterms:modified>
</cp:coreProperties>
</file>