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2062400" cy="32918400"/>
  <p:notesSz cx="30125988" cy="382619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1951038" indent="-1628775" algn="ctr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3903663" indent="-3259138" algn="ctr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5854700" indent="-4887913" algn="ctr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7807325" indent="-6518275" algn="ctr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400" b="1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1B9"/>
    <a:srgbClr val="33CCFF"/>
    <a:srgbClr val="97E4FF"/>
    <a:srgbClr val="6161FF"/>
    <a:srgbClr val="000066"/>
    <a:srgbClr val="FFFFCC"/>
    <a:srgbClr val="FFFF5F"/>
    <a:srgbClr val="FFFF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9" autoAdjust="0"/>
    <p:restoredTop sz="94820" autoAdjust="0"/>
  </p:normalViewPr>
  <p:slideViewPr>
    <p:cSldViewPr snapToGrid="0">
      <p:cViewPr varScale="1">
        <p:scale>
          <a:sx n="26" d="100"/>
          <a:sy n="26" d="100"/>
        </p:scale>
        <p:origin x="-1590" y="-144"/>
      </p:cViewPr>
      <p:guideLst>
        <p:guide orient="horz" pos="10368"/>
        <p:guide pos="1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0603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7956" tIns="192300" rIns="377956" bIns="192300" numCol="1" anchor="t" anchorCtr="0" compatLnSpc="1">
            <a:prstTxWarp prst="textNoShape">
              <a:avLst/>
            </a:prstTxWarp>
          </a:bodyPr>
          <a:lstStyle>
            <a:lvl1pPr algn="l" defTabSz="3803650">
              <a:defRPr sz="50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065625" y="0"/>
            <a:ext cx="130603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7956" tIns="192300" rIns="377956" bIns="192300" numCol="1" anchor="t" anchorCtr="0" compatLnSpc="1">
            <a:prstTxWarp prst="textNoShape">
              <a:avLst/>
            </a:prstTxWarp>
          </a:bodyPr>
          <a:lstStyle>
            <a:lvl1pPr algn="r" defTabSz="3803650">
              <a:defRPr sz="50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6345813"/>
            <a:ext cx="130603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7956" tIns="192300" rIns="377956" bIns="192300" numCol="1" anchor="b" anchorCtr="0" compatLnSpc="1">
            <a:prstTxWarp prst="textNoShape">
              <a:avLst/>
            </a:prstTxWarp>
          </a:bodyPr>
          <a:lstStyle>
            <a:lvl1pPr algn="l" defTabSz="3803650">
              <a:defRPr sz="50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065625" y="36345813"/>
            <a:ext cx="130603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7956" tIns="192300" rIns="377956" bIns="192300" numCol="1" anchor="b" anchorCtr="0" compatLnSpc="1">
            <a:prstTxWarp prst="textNoShape">
              <a:avLst/>
            </a:prstTxWarp>
          </a:bodyPr>
          <a:lstStyle>
            <a:lvl1pPr algn="r" defTabSz="3803650">
              <a:defRPr sz="5000" b="0"/>
            </a:lvl1pPr>
          </a:lstStyle>
          <a:p>
            <a:fld id="{9F11C8D6-0D18-4D3F-BFE4-1872CBFEFC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0603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581" tIns="192300" rIns="384581" bIns="192300" numCol="1" anchor="t" anchorCtr="0" compatLnSpc="1">
            <a:prstTxWarp prst="textNoShape">
              <a:avLst/>
            </a:prstTxWarp>
          </a:bodyPr>
          <a:lstStyle>
            <a:lvl1pPr algn="l" defTabSz="3825875">
              <a:defRPr sz="50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056100" y="0"/>
            <a:ext cx="13065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581" tIns="192300" rIns="384581" bIns="192300" numCol="1" anchor="t" anchorCtr="0" compatLnSpc="1">
            <a:prstTxWarp prst="textNoShape">
              <a:avLst/>
            </a:prstTxWarp>
          </a:bodyPr>
          <a:lstStyle>
            <a:lvl1pPr algn="r" defTabSz="3825875">
              <a:defRPr sz="50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903913" y="2867025"/>
            <a:ext cx="18316575" cy="14335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08313" y="18176875"/>
            <a:ext cx="24109362" cy="172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581" tIns="192300" rIns="384581" bIns="192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6337875"/>
            <a:ext cx="1306036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581" tIns="192300" rIns="384581" bIns="192300" numCol="1" anchor="b" anchorCtr="0" compatLnSpc="1">
            <a:prstTxWarp prst="textNoShape">
              <a:avLst/>
            </a:prstTxWarp>
          </a:bodyPr>
          <a:lstStyle>
            <a:lvl1pPr algn="l" defTabSz="3825875">
              <a:defRPr sz="50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056100" y="36337875"/>
            <a:ext cx="130651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581" tIns="192300" rIns="384581" bIns="192300" numCol="1" anchor="b" anchorCtr="0" compatLnSpc="1">
            <a:prstTxWarp prst="textNoShape">
              <a:avLst/>
            </a:prstTxWarp>
          </a:bodyPr>
          <a:lstStyle>
            <a:lvl1pPr algn="r" defTabSz="3825875">
              <a:defRPr sz="5000" b="0"/>
            </a:lvl1pPr>
          </a:lstStyle>
          <a:p>
            <a:fld id="{B011A9E5-7F18-4160-AC94-181E75610A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951038" algn="l" rtl="0" eaLnBrk="0" fontAlgn="base" hangingPunct="0">
      <a:spcBef>
        <a:spcPct val="3000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3903663" algn="l" rtl="0" eaLnBrk="0" fontAlgn="base" hangingPunct="0">
      <a:spcBef>
        <a:spcPct val="3000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5854700" algn="l" rtl="0" eaLnBrk="0" fontAlgn="base" hangingPunct="0">
      <a:spcBef>
        <a:spcPct val="3000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7807325" algn="l" rtl="0" eaLnBrk="0" fontAlgn="base" hangingPunct="0">
      <a:spcBef>
        <a:spcPct val="30000"/>
      </a:spcBef>
      <a:spcAft>
        <a:spcPct val="0"/>
      </a:spcAft>
      <a:defRPr sz="51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9760960" algn="l" defTabSz="390438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13152" algn="l" defTabSz="390438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65344" algn="l" defTabSz="390438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17535" algn="l" defTabSz="3904384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84B6C-2102-4E61-8C3D-A284DAFC439A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3913" y="2867025"/>
            <a:ext cx="18316575" cy="14335125"/>
          </a:xfrm>
          <a:ln cap="flat"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7463" y="10222710"/>
            <a:ext cx="35747476" cy="705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974" y="18652339"/>
            <a:ext cx="29446462" cy="8415337"/>
          </a:xfrm>
        </p:spPr>
        <p:txBody>
          <a:bodyPr/>
          <a:lstStyle>
            <a:lvl1pPr marL="0" indent="0" algn="ctr">
              <a:buNone/>
              <a:defRPr/>
            </a:lvl1pPr>
            <a:lvl2pPr marL="1952192" indent="0" algn="ctr">
              <a:buNone/>
              <a:defRPr/>
            </a:lvl2pPr>
            <a:lvl3pPr marL="3904384" indent="0" algn="ctr">
              <a:buNone/>
              <a:defRPr/>
            </a:lvl3pPr>
            <a:lvl4pPr marL="5856576" indent="0" algn="ctr">
              <a:buNone/>
              <a:defRPr/>
            </a:lvl4pPr>
            <a:lvl5pPr marL="7808768" indent="0" algn="ctr">
              <a:buNone/>
              <a:defRPr/>
            </a:lvl5pPr>
            <a:lvl6pPr marL="9760960" indent="0" algn="ctr">
              <a:buNone/>
              <a:defRPr/>
            </a:lvl6pPr>
            <a:lvl7pPr marL="11713152" indent="0" algn="ctr">
              <a:buNone/>
              <a:defRPr/>
            </a:lvl7pPr>
            <a:lvl8pPr marL="13665344" indent="0" algn="ctr">
              <a:buNone/>
              <a:defRPr/>
            </a:lvl8pPr>
            <a:lvl9pPr marL="156175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2EBDD-3FF4-494D-95F2-4BDC2BAEB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8FE23-22DE-42C3-BAC2-6AB21BFF7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975031" y="2921798"/>
            <a:ext cx="8936871" cy="263390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0511" y="2921798"/>
            <a:ext cx="26156858" cy="263390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3E026-7768-4495-AF50-E3ABEEE0A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0262F-6992-4C10-B7C9-E99CABED7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380" y="21152648"/>
            <a:ext cx="35754433" cy="6536529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4380" y="13951746"/>
            <a:ext cx="35754433" cy="7200900"/>
          </a:xfrm>
        </p:spPr>
        <p:txBody>
          <a:bodyPr anchor="b"/>
          <a:lstStyle>
            <a:lvl1pPr marL="0" indent="0">
              <a:buNone/>
              <a:defRPr sz="8500"/>
            </a:lvl1pPr>
            <a:lvl2pPr marL="1952192" indent="0">
              <a:buNone/>
              <a:defRPr sz="7700"/>
            </a:lvl2pPr>
            <a:lvl3pPr marL="3904384" indent="0">
              <a:buNone/>
              <a:defRPr sz="6800"/>
            </a:lvl3pPr>
            <a:lvl4pPr marL="5856576" indent="0">
              <a:buNone/>
              <a:defRPr sz="6000"/>
            </a:lvl4pPr>
            <a:lvl5pPr marL="7808768" indent="0">
              <a:buNone/>
              <a:defRPr sz="6000"/>
            </a:lvl5pPr>
            <a:lvl6pPr marL="9760960" indent="0">
              <a:buNone/>
              <a:defRPr sz="6000"/>
            </a:lvl6pPr>
            <a:lvl7pPr marL="11713152" indent="0">
              <a:buNone/>
              <a:defRPr sz="6000"/>
            </a:lvl7pPr>
            <a:lvl8pPr marL="13665344" indent="0">
              <a:buNone/>
              <a:defRPr sz="6000"/>
            </a:lvl8pPr>
            <a:lvl9pPr marL="15617535" indent="0">
              <a:buNone/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42793-6544-4E4C-9283-5C7B1F43C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510" y="9508337"/>
            <a:ext cx="17546862" cy="19752467"/>
          </a:xfrm>
        </p:spPr>
        <p:txBody>
          <a:bodyPr/>
          <a:lstStyle>
            <a:lvl1pPr>
              <a:defRPr sz="12000"/>
            </a:lvl1pPr>
            <a:lvl2pPr>
              <a:defRPr sz="102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65037" y="9508337"/>
            <a:ext cx="17546867" cy="19752467"/>
          </a:xfrm>
        </p:spPr>
        <p:txBody>
          <a:bodyPr/>
          <a:lstStyle>
            <a:lvl1pPr>
              <a:defRPr sz="12000"/>
            </a:lvl1pPr>
            <a:lvl2pPr>
              <a:defRPr sz="10200"/>
            </a:lvl2pPr>
            <a:lvl3pPr>
              <a:defRPr sz="85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4E671-8151-4CCE-AB7C-4348E68BD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39" y="1321596"/>
            <a:ext cx="37861724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0341" y="7365212"/>
            <a:ext cx="18590081" cy="3071813"/>
          </a:xfrm>
        </p:spPr>
        <p:txBody>
          <a:bodyPr anchor="b"/>
          <a:lstStyle>
            <a:lvl1pPr marL="0" indent="0">
              <a:buNone/>
              <a:defRPr sz="10200" b="1"/>
            </a:lvl1pPr>
            <a:lvl2pPr marL="1952192" indent="0">
              <a:buNone/>
              <a:defRPr sz="8500" b="1"/>
            </a:lvl2pPr>
            <a:lvl3pPr marL="3904384" indent="0">
              <a:buNone/>
              <a:defRPr sz="7700" b="1"/>
            </a:lvl3pPr>
            <a:lvl4pPr marL="5856576" indent="0">
              <a:buNone/>
              <a:defRPr sz="6800" b="1"/>
            </a:lvl4pPr>
            <a:lvl5pPr marL="7808768" indent="0">
              <a:buNone/>
              <a:defRPr sz="6800" b="1"/>
            </a:lvl5pPr>
            <a:lvl6pPr marL="9760960" indent="0">
              <a:buNone/>
              <a:defRPr sz="6800" b="1"/>
            </a:lvl6pPr>
            <a:lvl7pPr marL="11713152" indent="0">
              <a:buNone/>
              <a:defRPr sz="6800" b="1"/>
            </a:lvl7pPr>
            <a:lvl8pPr marL="13665344" indent="0">
              <a:buNone/>
              <a:defRPr sz="6800" b="1"/>
            </a:lvl8pPr>
            <a:lvl9pPr marL="15617535" indent="0">
              <a:buNone/>
              <a:defRPr sz="6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0341" y="10437021"/>
            <a:ext cx="18590081" cy="18966655"/>
          </a:xfrm>
        </p:spPr>
        <p:txBody>
          <a:bodyPr/>
          <a:lstStyle>
            <a:lvl1pPr>
              <a:defRPr sz="10200"/>
            </a:lvl1pPr>
            <a:lvl2pPr>
              <a:defRPr sz="85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5031" y="7365212"/>
            <a:ext cx="18597034" cy="3071813"/>
          </a:xfrm>
        </p:spPr>
        <p:txBody>
          <a:bodyPr anchor="b"/>
          <a:lstStyle>
            <a:lvl1pPr marL="0" indent="0">
              <a:buNone/>
              <a:defRPr sz="10200" b="1"/>
            </a:lvl1pPr>
            <a:lvl2pPr marL="1952192" indent="0">
              <a:buNone/>
              <a:defRPr sz="8500" b="1"/>
            </a:lvl2pPr>
            <a:lvl3pPr marL="3904384" indent="0">
              <a:buNone/>
              <a:defRPr sz="7700" b="1"/>
            </a:lvl3pPr>
            <a:lvl4pPr marL="5856576" indent="0">
              <a:buNone/>
              <a:defRPr sz="6800" b="1"/>
            </a:lvl4pPr>
            <a:lvl5pPr marL="7808768" indent="0">
              <a:buNone/>
              <a:defRPr sz="6800" b="1"/>
            </a:lvl5pPr>
            <a:lvl6pPr marL="9760960" indent="0">
              <a:buNone/>
              <a:defRPr sz="6800" b="1"/>
            </a:lvl6pPr>
            <a:lvl7pPr marL="11713152" indent="0">
              <a:buNone/>
              <a:defRPr sz="6800" b="1"/>
            </a:lvl7pPr>
            <a:lvl8pPr marL="13665344" indent="0">
              <a:buNone/>
              <a:defRPr sz="6800" b="1"/>
            </a:lvl8pPr>
            <a:lvl9pPr marL="15617535" indent="0">
              <a:buNone/>
              <a:defRPr sz="6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5031" y="10437021"/>
            <a:ext cx="18597034" cy="18966655"/>
          </a:xfrm>
        </p:spPr>
        <p:txBody>
          <a:bodyPr/>
          <a:lstStyle>
            <a:lvl1pPr>
              <a:defRPr sz="10200"/>
            </a:lvl1pPr>
            <a:lvl2pPr>
              <a:defRPr sz="85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179AB-62F3-4686-8ABB-1C9512C45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3D6E7-7FE8-4BC5-87BC-90A34AAA9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CBABF-5345-4199-9298-6C38C2E62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341" y="1307312"/>
            <a:ext cx="13839976" cy="5579267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8016" y="1307314"/>
            <a:ext cx="23514048" cy="28096367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2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0341" y="6886578"/>
            <a:ext cx="13839976" cy="22517100"/>
          </a:xfrm>
        </p:spPr>
        <p:txBody>
          <a:bodyPr/>
          <a:lstStyle>
            <a:lvl1pPr marL="0" indent="0">
              <a:buNone/>
              <a:defRPr sz="6000"/>
            </a:lvl1pPr>
            <a:lvl2pPr marL="1952192" indent="0">
              <a:buNone/>
              <a:defRPr sz="5100"/>
            </a:lvl2pPr>
            <a:lvl3pPr marL="3904384" indent="0">
              <a:buNone/>
              <a:defRPr sz="4300"/>
            </a:lvl3pPr>
            <a:lvl4pPr marL="5856576" indent="0">
              <a:buNone/>
              <a:defRPr sz="3800"/>
            </a:lvl4pPr>
            <a:lvl5pPr marL="7808768" indent="0">
              <a:buNone/>
              <a:defRPr sz="3800"/>
            </a:lvl5pPr>
            <a:lvl6pPr marL="9760960" indent="0">
              <a:buNone/>
              <a:defRPr sz="3800"/>
            </a:lvl6pPr>
            <a:lvl7pPr marL="11713152" indent="0">
              <a:buNone/>
              <a:defRPr sz="3800"/>
            </a:lvl7pPr>
            <a:lvl8pPr marL="13665344" indent="0">
              <a:buNone/>
              <a:defRPr sz="3800"/>
            </a:lvl8pPr>
            <a:lvl9pPr marL="15617535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7EAEF-DE44-4A2D-85F4-20D0AE11F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403" y="23045738"/>
            <a:ext cx="25238829" cy="2714625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1403" y="2943225"/>
            <a:ext cx="25238829" cy="19752471"/>
          </a:xfrm>
        </p:spPr>
        <p:txBody>
          <a:bodyPr/>
          <a:lstStyle>
            <a:lvl1pPr marL="0" indent="0">
              <a:buNone/>
              <a:defRPr sz="13700"/>
            </a:lvl1pPr>
            <a:lvl2pPr marL="1952192" indent="0">
              <a:buNone/>
              <a:defRPr sz="12000"/>
            </a:lvl2pPr>
            <a:lvl3pPr marL="3904384" indent="0">
              <a:buNone/>
              <a:defRPr sz="10200"/>
            </a:lvl3pPr>
            <a:lvl4pPr marL="5856576" indent="0">
              <a:buNone/>
              <a:defRPr sz="8500"/>
            </a:lvl4pPr>
            <a:lvl5pPr marL="7808768" indent="0">
              <a:buNone/>
              <a:defRPr sz="8500"/>
            </a:lvl5pPr>
            <a:lvl6pPr marL="9760960" indent="0">
              <a:buNone/>
              <a:defRPr sz="8500"/>
            </a:lvl6pPr>
            <a:lvl7pPr marL="11713152" indent="0">
              <a:buNone/>
              <a:defRPr sz="8500"/>
            </a:lvl7pPr>
            <a:lvl8pPr marL="13665344" indent="0">
              <a:buNone/>
              <a:defRPr sz="8500"/>
            </a:lvl8pPr>
            <a:lvl9pPr marL="15617535" indent="0">
              <a:buNone/>
              <a:defRPr sz="8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1403" y="25760366"/>
            <a:ext cx="25238829" cy="3864771"/>
          </a:xfrm>
        </p:spPr>
        <p:txBody>
          <a:bodyPr/>
          <a:lstStyle>
            <a:lvl1pPr marL="0" indent="0">
              <a:buNone/>
              <a:defRPr sz="6000"/>
            </a:lvl1pPr>
            <a:lvl2pPr marL="1952192" indent="0">
              <a:buNone/>
              <a:defRPr sz="5100"/>
            </a:lvl2pPr>
            <a:lvl3pPr marL="3904384" indent="0">
              <a:buNone/>
              <a:defRPr sz="4300"/>
            </a:lvl3pPr>
            <a:lvl4pPr marL="5856576" indent="0">
              <a:buNone/>
              <a:defRPr sz="3800"/>
            </a:lvl4pPr>
            <a:lvl5pPr marL="7808768" indent="0">
              <a:buNone/>
              <a:defRPr sz="3800"/>
            </a:lvl5pPr>
            <a:lvl6pPr marL="9760960" indent="0">
              <a:buNone/>
              <a:defRPr sz="3800"/>
            </a:lvl6pPr>
            <a:lvl7pPr marL="11713152" indent="0">
              <a:buNone/>
              <a:defRPr sz="3800"/>
            </a:lvl7pPr>
            <a:lvl8pPr marL="13665344" indent="0">
              <a:buNone/>
              <a:defRPr sz="3800"/>
            </a:lvl8pPr>
            <a:lvl9pPr marL="15617535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A2E8A-02B5-42F5-A684-E29C619E35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1194" y="2921578"/>
            <a:ext cx="35760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536" tIns="205766" rIns="411536" bIns="2057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1194" y="9507685"/>
            <a:ext cx="35760025" cy="1975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536" tIns="205766" rIns="411536" bIns="20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51188" y="29996826"/>
            <a:ext cx="8763000" cy="21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536" tIns="205766" rIns="411536" bIns="205766" numCol="1" anchor="t" anchorCtr="0" compatLnSpc="1">
            <a:prstTxWarp prst="textNoShape">
              <a:avLst/>
            </a:prstTxWarp>
          </a:bodyPr>
          <a:lstStyle>
            <a:lvl1pPr algn="l">
              <a:defRPr sz="6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4819" y="29996826"/>
            <a:ext cx="13312775" cy="21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536" tIns="205766" rIns="411536" bIns="205766" numCol="1" anchor="t" anchorCtr="0" compatLnSpc="1">
            <a:prstTxWarp prst="textNoShape">
              <a:avLst/>
            </a:prstTxWarp>
          </a:bodyPr>
          <a:lstStyle>
            <a:lvl1pPr>
              <a:defRPr sz="6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8213" y="29996826"/>
            <a:ext cx="8763000" cy="218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536" tIns="205766" rIns="411536" bIns="205766" numCol="1" anchor="t" anchorCtr="0" compatLnSpc="1">
            <a:prstTxWarp prst="textNoShape">
              <a:avLst/>
            </a:prstTxWarp>
          </a:bodyPr>
          <a:lstStyle>
            <a:lvl1pPr algn="r">
              <a:defRPr sz="6400" b="0"/>
            </a:lvl1pPr>
          </a:lstStyle>
          <a:p>
            <a:fld id="{466EE8A0-2AE3-4F15-86AC-4BAB2F8106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259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1259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defTabSz="41259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defTabSz="41259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defTabSz="4125913" rtl="0" eaLnBrk="0" fontAlgn="base" hangingPunct="0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1952192" algn="ctr" defTabSz="4128075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18" charset="0"/>
        </a:defRPr>
      </a:lvl6pPr>
      <a:lvl7pPr marL="3904384" algn="ctr" defTabSz="4128075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18" charset="0"/>
        </a:defRPr>
      </a:lvl7pPr>
      <a:lvl8pPr marL="5856576" algn="ctr" defTabSz="4128075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18" charset="0"/>
        </a:defRPr>
      </a:lvl8pPr>
      <a:lvl9pPr marL="7808768" algn="ctr" defTabSz="4128075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18" charset="0"/>
        </a:defRPr>
      </a:lvl9pPr>
    </p:titleStyle>
    <p:bodyStyle>
      <a:lvl1pPr marL="1550988" indent="-1550988" algn="l" defTabSz="4125913" rtl="0" eaLnBrk="0" fontAlgn="base" hangingPunct="0">
        <a:spcBef>
          <a:spcPct val="20000"/>
        </a:spcBef>
        <a:spcAft>
          <a:spcPct val="0"/>
        </a:spcAft>
        <a:buChar char="•"/>
        <a:defRPr sz="145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46450" indent="-1279525" algn="l" defTabSz="4125913" rtl="0" eaLnBrk="0" fontAlgn="base" hangingPunct="0">
        <a:spcBef>
          <a:spcPct val="20000"/>
        </a:spcBef>
        <a:spcAft>
          <a:spcPct val="0"/>
        </a:spcAft>
        <a:buChar char="–"/>
        <a:defRPr sz="12400">
          <a:solidFill>
            <a:schemeClr val="tx1"/>
          </a:solidFill>
          <a:latin typeface="+mn-lt"/>
          <a:ea typeface="ＭＳ Ｐゴシック" charset="0"/>
        </a:defRPr>
      </a:lvl2pPr>
      <a:lvl3pPr marL="5157788" indent="-1028700" algn="l" defTabSz="4125913" rtl="0" eaLnBrk="0" fontAlgn="base" hangingPunct="0">
        <a:spcBef>
          <a:spcPct val="20000"/>
        </a:spcBef>
        <a:spcAft>
          <a:spcPct val="0"/>
        </a:spcAft>
        <a:buChar char="•"/>
        <a:defRPr sz="11100">
          <a:solidFill>
            <a:schemeClr val="tx1"/>
          </a:solidFill>
          <a:latin typeface="+mn-lt"/>
          <a:ea typeface="ＭＳ Ｐゴシック" charset="0"/>
        </a:defRPr>
      </a:lvl3pPr>
      <a:lvl4pPr marL="7210425" indent="-1016000" algn="l" defTabSz="4125913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  <a:ea typeface="ＭＳ Ｐゴシック" charset="0"/>
        </a:defRPr>
      </a:lvl4pPr>
      <a:lvl5pPr marL="9264650" indent="-1036638" algn="l" defTabSz="4125913" rtl="0" eaLnBrk="0" fontAlgn="base" hangingPunct="0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  <a:ea typeface="ＭＳ Ｐゴシック" charset="0"/>
        </a:defRPr>
      </a:lvl5pPr>
      <a:lvl6pPr marL="11218328" indent="-1037104" algn="l" defTabSz="412807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3170520" indent="-1037104" algn="l" defTabSz="412807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5122712" indent="-1037104" algn="l" defTabSz="412807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7074903" indent="-1037104" algn="l" defTabSz="412807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2192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4384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56576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08768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60960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13152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65344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17535" algn="l" defTabSz="3904384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18" Type="http://schemas.openxmlformats.org/officeDocument/2006/relationships/image" Target="../media/image16.wmf"/><Relationship Id="rId26" Type="http://schemas.openxmlformats.org/officeDocument/2006/relationships/image" Target="../media/image24.wmf"/><Relationship Id="rId3" Type="http://schemas.openxmlformats.org/officeDocument/2006/relationships/image" Target="../media/image1.png"/><Relationship Id="rId21" Type="http://schemas.openxmlformats.org/officeDocument/2006/relationships/image" Target="../media/image19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wmf"/><Relationship Id="rId25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wmf"/><Relationship Id="rId5" Type="http://schemas.openxmlformats.org/officeDocument/2006/relationships/image" Target="../media/image3.png"/><Relationship Id="rId15" Type="http://schemas.openxmlformats.org/officeDocument/2006/relationships/image" Target="../media/image13.wmf"/><Relationship Id="rId23" Type="http://schemas.openxmlformats.org/officeDocument/2006/relationships/image" Target="../media/image21.wmf"/><Relationship Id="rId28" Type="http://schemas.openxmlformats.org/officeDocument/2006/relationships/image" Target="../media/image26.wmf"/><Relationship Id="rId10" Type="http://schemas.openxmlformats.org/officeDocument/2006/relationships/image" Target="../media/image8.png"/><Relationship Id="rId19" Type="http://schemas.openxmlformats.org/officeDocument/2006/relationships/image" Target="../media/image17.w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wmf"/><Relationship Id="rId22" Type="http://schemas.openxmlformats.org/officeDocument/2006/relationships/image" Target="../media/image20.wmf"/><Relationship Id="rId27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-25400" y="211791"/>
            <a:ext cx="4208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27100">
              <a:lnSpc>
                <a:spcPct val="85000"/>
              </a:lnSpc>
              <a:spcBef>
                <a:spcPct val="50000"/>
              </a:spcBef>
            </a:pPr>
            <a:r>
              <a:rPr lang="en-US" sz="1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ST-FNSF Mission and Performance Dependence on Size*</a:t>
            </a:r>
            <a:endParaRPr lang="en-US" sz="120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451" name="Rectangle 875"/>
          <p:cNvSpPr>
            <a:spLocks noChangeArrowheads="1"/>
          </p:cNvSpPr>
          <p:nvPr/>
        </p:nvSpPr>
        <p:spPr bwMode="auto">
          <a:xfrm>
            <a:off x="628651" y="1450175"/>
            <a:ext cx="21974174" cy="16684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390439" tIns="195219" rIns="390439" bIns="195219">
            <a:spAutoFit/>
          </a:bodyPr>
          <a:lstStyle/>
          <a:p>
            <a:pPr defTabSz="928649">
              <a:lnSpc>
                <a:spcPct val="90000"/>
              </a:lnSpc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J.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Menard</a:t>
            </a:r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T.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Brown,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J. 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Canik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L.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El-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Guebaly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S.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Gerhardt,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A. 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Jaber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S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Kaye, E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Meier,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L. 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Mynsberge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C. 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Neumeyer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M.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Ono,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R.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Raman, S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Sabbagh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V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Soukhanovskii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P.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Titus,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G.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Voss,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R.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Woolley, </a:t>
            </a:r>
            <a:r>
              <a:rPr lang="en-US" sz="3200" dirty="0">
                <a:latin typeface="Arial" pitchFamily="34" charset="0"/>
                <a:ea typeface="Verdana" pitchFamily="34" charset="0"/>
                <a:cs typeface="Arial" pitchFamily="34" charset="0"/>
              </a:rPr>
              <a:t>A. 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Zolfaghari</a:t>
            </a:r>
            <a:endParaRPr lang="en-US" sz="2400" b="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5367" name="Rectangle 766"/>
          <p:cNvSpPr>
            <a:spLocks noChangeArrowheads="1"/>
          </p:cNvSpPr>
          <p:nvPr/>
        </p:nvSpPr>
        <p:spPr bwMode="auto">
          <a:xfrm>
            <a:off x="0" y="3196210"/>
            <a:ext cx="42062400" cy="457200"/>
          </a:xfrm>
          <a:prstGeom prst="rect">
            <a:avLst/>
          </a:prstGeom>
          <a:solidFill>
            <a:srgbClr val="1621B9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27100"/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SOFE June 10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</a:rPr>
              <a:t>th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  – Jun 14</a:t>
            </a:r>
            <a:r>
              <a:rPr lang="en-US" sz="3200" baseline="30000" dirty="0">
                <a:solidFill>
                  <a:schemeClr val="bg1"/>
                </a:solidFill>
                <a:latin typeface="Arial" pitchFamily="34" charset="0"/>
              </a:rPr>
              <a:t>th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, 2013  •  San Francisco, CA</a:t>
            </a:r>
          </a:p>
        </p:txBody>
      </p:sp>
      <p:grpSp>
        <p:nvGrpSpPr>
          <p:cNvPr id="522" name="Group 521"/>
          <p:cNvGrpSpPr/>
          <p:nvPr/>
        </p:nvGrpSpPr>
        <p:grpSpPr>
          <a:xfrm>
            <a:off x="24264255" y="1833107"/>
            <a:ext cx="15760352" cy="1066800"/>
            <a:chOff x="24264255" y="1833107"/>
            <a:chExt cx="15760352" cy="1066800"/>
          </a:xfrm>
        </p:grpSpPr>
        <p:pic>
          <p:nvPicPr>
            <p:cNvPr id="107" name="Picture 92" descr="C:\Users\ndesai\Documents\PPPL_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21343" y="1874090"/>
              <a:ext cx="1750786" cy="965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4" descr="princeton Site Office outlines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64255" y="1845352"/>
              <a:ext cx="1003301" cy="100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9" name="Group 108"/>
            <p:cNvGrpSpPr>
              <a:grpSpLocks noChangeAspect="1"/>
            </p:cNvGrpSpPr>
            <p:nvPr/>
          </p:nvGrpSpPr>
          <p:grpSpPr>
            <a:xfrm>
              <a:off x="27588131" y="1833107"/>
              <a:ext cx="12436476" cy="1066800"/>
              <a:chOff x="27612975" y="8639175"/>
              <a:chExt cx="12436476" cy="1066800"/>
            </a:xfrm>
          </p:grpSpPr>
          <p:pic>
            <p:nvPicPr>
              <p:cNvPr id="110" name="Picture 5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708975" y="8753475"/>
                <a:ext cx="1673226" cy="860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5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976175" y="8759825"/>
                <a:ext cx="2073276" cy="854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5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385375" y="8639175"/>
                <a:ext cx="1403350" cy="974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6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061775" y="8883651"/>
                <a:ext cx="812800" cy="555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6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612975" y="8639175"/>
                <a:ext cx="1177926" cy="946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965775" y="8639175"/>
                <a:ext cx="2654300" cy="488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7" descr="CCFE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787725" y="8759825"/>
                <a:ext cx="2025650" cy="679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1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1356301" y="9220201"/>
                <a:ext cx="1895474" cy="485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377" name="Picture 17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11201400"/>
            <a:ext cx="9601200" cy="6856961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378" name="Picture 18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0" y="38862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380" name="Picture 20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88400" y="38862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381" name="Picture 21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972800" y="38862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385" name="Picture 25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88400" y="112014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693" name="Picture 333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488400" y="185166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695" name="Picture 335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04000" y="185166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696" name="Picture 336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972800" y="185166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697" name="Picture 337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972800" y="112014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698" name="Picture 338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" y="38862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701" name="Picture 341"/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488400" y="258318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705" name="Picture 345"/>
          <p:cNvPicPr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004000" y="258318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706" name="Picture 346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972800" y="258318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707" name="Picture 347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57200" y="258318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708" name="Picture 348"/>
          <p:cNvPicPr>
            <a:picLocks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004000" y="112014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709" name="Picture 349"/>
          <p:cNvPicPr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57200" y="18516600"/>
            <a:ext cx="9601200" cy="6858000"/>
          </a:xfrm>
          <a:prstGeom prst="rect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7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7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14279</TotalTime>
  <Words>93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PPPL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Printing Your IEEE SOFE Paper to the HP DesignJet 5000 ps Device Steve Raftopoulos, Princeton Plasma Physics Laboratory</dc:title>
  <dc:creator>Craig Priniski</dc:creator>
  <cp:lastModifiedBy>Jon Menard</cp:lastModifiedBy>
  <cp:revision>647</cp:revision>
  <dcterms:created xsi:type="dcterms:W3CDTF">2001-12-19T19:05:34Z</dcterms:created>
  <dcterms:modified xsi:type="dcterms:W3CDTF">2013-06-04T17:39:34Z</dcterms:modified>
</cp:coreProperties>
</file>