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28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2250-1193-4ECF-B3C5-7C9702ECC81A}" type="datetimeFigureOut">
              <a:rPr lang="en-US" smtClean="0"/>
              <a:t>2/4/2009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73C19-9525-4688-A4B7-2E737F52B4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XP900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List of Shots</a:t>
            </a:r>
          </a:p>
          <a:p>
            <a:r>
              <a:rPr lang="en-US" dirty="0" smtClean="0"/>
              <a:t>4 Feb 2009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err="1" smtClean="0"/>
              <a:t>bakeout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Magnetics calibrations</a:t>
            </a:r>
          </a:p>
          <a:p>
            <a:r>
              <a:rPr lang="en-US" dirty="0" smtClean="0"/>
              <a:t>Run startup shot from 2008 (Shot List A)</a:t>
            </a:r>
          </a:p>
          <a:p>
            <a:pPr lvl="1"/>
            <a:r>
              <a:rPr lang="en-US" dirty="0" smtClean="0"/>
              <a:t>126933</a:t>
            </a:r>
          </a:p>
          <a:p>
            <a:pPr lvl="1"/>
            <a:r>
              <a:rPr lang="en-US" dirty="0" smtClean="0"/>
              <a:t>122642</a:t>
            </a:r>
          </a:p>
          <a:p>
            <a:pPr lvl="1"/>
            <a:r>
              <a:rPr lang="en-US" dirty="0" smtClean="0"/>
              <a:t>127110 (or equivalent) – </a:t>
            </a:r>
            <a:r>
              <a:rPr lang="en-US" dirty="0" err="1" smtClean="0"/>
              <a:t>Fiducial</a:t>
            </a:r>
            <a:r>
              <a:rPr lang="en-US" dirty="0" smtClean="0"/>
              <a:t> [900kA, 0.45T, CS @1000, A 40ms, B, 80ms, no C]</a:t>
            </a:r>
            <a:endParaRPr lang="en-US" dirty="0" smtClean="0"/>
          </a:p>
          <a:p>
            <a:r>
              <a:rPr lang="en-US" dirty="0" err="1" smtClean="0"/>
              <a:t>Boronize</a:t>
            </a:r>
            <a:r>
              <a:rPr lang="en-US" dirty="0" smtClean="0"/>
              <a:t> (10g TMB)</a:t>
            </a:r>
          </a:p>
          <a:p>
            <a:r>
              <a:rPr lang="en-US" dirty="0" smtClean="0"/>
              <a:t>Re-run Shot List 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200025"/>
            <a:ext cx="9137650" cy="645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shots after </a:t>
            </a:r>
            <a:r>
              <a:rPr lang="en-US" dirty="0" err="1" smtClean="0"/>
              <a:t>bakeout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34861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828800"/>
            <a:ext cx="3529013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1752600"/>
            <a:ext cx="3529013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0" y="844550"/>
            <a:ext cx="7874000" cy="516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295400" y="4343400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 @1000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XP900</vt:lpstr>
      <vt:lpstr>After bakeout</vt:lpstr>
      <vt:lpstr>Slide 3</vt:lpstr>
      <vt:lpstr>Standard shots after bakeout</vt:lpstr>
      <vt:lpstr>Slide 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XP900</dc:title>
  <dc:creator>Roger Raman</dc:creator>
  <cp:lastModifiedBy>Roger Raman</cp:lastModifiedBy>
  <cp:revision>9</cp:revision>
  <dcterms:created xsi:type="dcterms:W3CDTF">2009-02-04T16:29:42Z</dcterms:created>
  <dcterms:modified xsi:type="dcterms:W3CDTF">2009-02-04T17:35:44Z</dcterms:modified>
</cp:coreProperties>
</file>